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75" r:id="rId2"/>
    <p:sldId id="256" r:id="rId3"/>
    <p:sldId id="257" r:id="rId4"/>
    <p:sldId id="260" r:id="rId5"/>
    <p:sldId id="261" r:id="rId6"/>
    <p:sldId id="262" r:id="rId7"/>
    <p:sldId id="272" r:id="rId8"/>
    <p:sldId id="273" r:id="rId9"/>
    <p:sldId id="263" r:id="rId10"/>
    <p:sldId id="274" r:id="rId11"/>
    <p:sldId id="265" r:id="rId12"/>
    <p:sldId id="259" r:id="rId13"/>
    <p:sldId id="258" r:id="rId14"/>
    <p:sldId id="266" r:id="rId15"/>
    <p:sldId id="277" r:id="rId16"/>
    <p:sldId id="267" r:id="rId17"/>
    <p:sldId id="268" r:id="rId18"/>
    <p:sldId id="269" r:id="rId19"/>
  </p:sldIdLst>
  <p:sldSz cx="12192000" cy="6858000"/>
  <p:notesSz cx="6858000" cy="9144000"/>
  <p:embeddedFontLst>
    <p:embeddedFont>
      <p:font typeface="Adobe Garamond Pro Bold" panose="02020702060506020403" pitchFamily="18" charset="0"/>
      <p:bold r:id="rId20"/>
      <p:boldItalic r:id="rId21"/>
    </p:embeddedFont>
    <p:embeddedFont>
      <p:font typeface="Bebas Neue" panose="020B0606020202050201" charset="0"/>
      <p:regular r:id="rId22"/>
    </p:embeddedFon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Calibri Light" panose="020F0302020204030204" pitchFamily="34" charset="0"/>
      <p:regular r:id="rId27"/>
      <p:italic r:id="rId28"/>
    </p:embeddedFont>
    <p:embeddedFont>
      <p:font typeface="Cooper Black" panose="0208090404030B020404" pitchFamily="18" charset="0"/>
      <p:regular r:id="rId29"/>
    </p:embeddedFont>
    <p:embeddedFont>
      <p:font typeface="Ebrima" panose="02000000000000000000" pitchFamily="2" charset="0"/>
      <p:regular r:id="rId30"/>
      <p:bold r:id="rId31"/>
    </p:embeddedFont>
    <p:embeddedFont>
      <p:font typeface="Eras Demi ITC" panose="020B0805030504020804" pitchFamily="34" charset="0"/>
      <p:regular r:id="rId32"/>
    </p:embeddedFont>
    <p:embeddedFont>
      <p:font typeface="Myriad Pro Light" panose="020B0603030403020204" pitchFamily="34" charset="0"/>
      <p:bold r:id="rId33"/>
      <p:boldItalic r:id="rId34"/>
    </p:embeddedFont>
    <p:embeddedFont>
      <p:font typeface="Pacifico" panose="020B0604020202020204" charset="0"/>
      <p:regular r:id="rId35"/>
    </p:embeddedFont>
    <p:embeddedFont>
      <p:font typeface="Raleway" pitchFamily="2" charset="0"/>
      <p:regular r:id="rId36"/>
      <p:bold r:id="rId37"/>
      <p:italic r:id="rId38"/>
      <p:boldItalic r:id="rId3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73239"/>
    <a:srgbClr val="1C247A"/>
    <a:srgbClr val="1C5E20"/>
    <a:srgbClr val="FCC205"/>
    <a:srgbClr val="B3181F"/>
    <a:srgbClr val="BA181D"/>
    <a:srgbClr val="D95497"/>
    <a:srgbClr val="FC94C8"/>
    <a:srgbClr val="D4733E"/>
    <a:srgbClr val="ACD4B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9" Type="http://schemas.openxmlformats.org/officeDocument/2006/relationships/font" Target="fonts/font20.fntdata"/><Relationship Id="rId21" Type="http://schemas.openxmlformats.org/officeDocument/2006/relationships/font" Target="fonts/font2.fntdata"/><Relationship Id="rId34" Type="http://schemas.openxmlformats.org/officeDocument/2006/relationships/font" Target="fonts/font15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font" Target="fonts/font18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font" Target="fonts/font1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font" Target="fonts/font16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font" Target="fonts/font14.fntdata"/><Relationship Id="rId38" Type="http://schemas.openxmlformats.org/officeDocument/2006/relationships/font" Target="fonts/font19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A014F-3343-469D-81EC-4AFBA14A5D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B4A3A6-08C4-4CA4-84C0-0E00C3321B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8A6DE7-9A3C-4A89-8412-91813F64DD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898D1C-0F6F-440F-9AAF-11ED589111F6}" type="datetimeFigureOut">
              <a:rPr lang="en-US" smtClean="0"/>
              <a:t>10/19/2021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74C93F-9330-4D0E-9F76-E17BDB4A4A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8A6936-DDDC-401A-89A7-FA51E46E6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33EB6-9177-4102-BD58-E306DFF40B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9136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9A70A-1E51-447A-B54D-EC8405CFD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37501F8-CA00-4458-9BAD-BCF493AE8D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348F3D-B2F9-45C9-8A5E-702FBBD7C5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898D1C-0F6F-440F-9AAF-11ED589111F6}" type="datetimeFigureOut">
              <a:rPr lang="en-US" smtClean="0"/>
              <a:t>10/19/2021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EEA9AE-983D-48B3-907A-7F0BA2FEA9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5E943F-EC91-41A8-99BB-4B9B96C449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33EB6-9177-4102-BD58-E306DFF40B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0876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5BCB27C-D77F-4A1E-BB4D-C64F8FE6907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15E55C-3373-41D9-AA71-834FCB2B57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703017-0788-453C-B9B2-CA8AC37FBB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898D1C-0F6F-440F-9AAF-11ED589111F6}" type="datetimeFigureOut">
              <a:rPr lang="en-US" smtClean="0"/>
              <a:t>10/19/2021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CB00DF-AAD9-4D39-A842-A961C316D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90B271-83D6-492C-B1FD-4FD56C0F2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33EB6-9177-4102-BD58-E306DFF40B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0371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6C2B95-CF82-4F6F-AD30-3FF302CC9D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13C10F-8F30-47EE-B1B7-BDAD32D60F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E0B91C-7C8C-41F2-A8EC-AAAE16C536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898D1C-0F6F-440F-9AAF-11ED589111F6}" type="datetimeFigureOut">
              <a:rPr lang="en-US" smtClean="0"/>
              <a:t>10/19/2021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B2F07B-116A-417F-BAF0-76F544734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420FCF-2376-4726-940F-ECA2B237F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33EB6-9177-4102-BD58-E306DFF40B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4927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5BD8C-B31A-4AA5-A80A-4531A9CD53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187940-96F3-491D-BA9A-B9566AE2D0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661DEC-909E-4999-98A3-B7395BF890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898D1C-0F6F-440F-9AAF-11ED589111F6}" type="datetimeFigureOut">
              <a:rPr lang="en-US" smtClean="0"/>
              <a:t>10/19/2021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700547-DA57-4A67-B664-48DE44B8B9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A45E9B-72A2-4073-88EF-0B07253A1F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33EB6-9177-4102-BD58-E306DFF40B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2725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48E610-4D97-4748-B5FE-681B73FE8F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B477C9-5DB6-4B1A-BB8F-EDFA8E74F5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D347D8-A697-413E-BA3B-D6C903393D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0BAA97-3E9C-42F6-B6F1-84983D0240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898D1C-0F6F-440F-9AAF-11ED589111F6}" type="datetimeFigureOut">
              <a:rPr lang="en-US" smtClean="0"/>
              <a:t>10/19/2021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EA9C59-5461-48DB-A866-70273FE9A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621DE9-057C-4715-A7DC-F058E0565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33EB6-9177-4102-BD58-E306DFF40B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64826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21638-FE39-472A-B6A9-D8120FBF1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035E6F-1625-459D-A5C8-0A83719AB5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789429-14CE-471A-9C5A-7835362D45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903BB19-165A-44FF-B6E5-7899D8AD5E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85B67A6-C115-41B3-BAC3-897D8C2C37E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4526F83-ACF8-4BA0-B9D9-9C3A4242F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898D1C-0F6F-440F-9AAF-11ED589111F6}" type="datetimeFigureOut">
              <a:rPr lang="en-US" smtClean="0"/>
              <a:t>10/19/2021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ABAFC5C-5642-458F-BE07-B3D66E2E33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8254E0-2DF4-41DD-9547-8EA2D44EA7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33EB6-9177-4102-BD58-E306DFF40B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4532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F4571-7C46-4055-A35B-0E90E4108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89BFAA-C913-4DBB-8D89-2E08457D83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898D1C-0F6F-440F-9AAF-11ED589111F6}" type="datetimeFigureOut">
              <a:rPr lang="en-US" smtClean="0"/>
              <a:t>10/19/2021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D927AA-DC27-48F8-B2D1-1ED7686F9C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6B9D8F-8BE7-4DB7-9554-3CFAFFA60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33EB6-9177-4102-BD58-E306DFF40B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1432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BC958A8-5614-4325-8924-4AA808DD08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898D1C-0F6F-440F-9AAF-11ED589111F6}" type="datetimeFigureOut">
              <a:rPr lang="en-US" smtClean="0"/>
              <a:t>10/19/2021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166A13E-5D56-4E7C-AC0F-C92C80DAAF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4F64F0-AD87-42B8-8735-05F53A03E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33EB6-9177-4102-BD58-E306DFF40B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6489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2C36CB-71D3-47BA-8605-874AF01022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29E8C4-76CD-4720-8889-87D2765A5A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CE0A4-A7A7-4BA2-A56E-F04EA9E113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13663A-1739-42D6-816B-A895756C28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898D1C-0F6F-440F-9AAF-11ED589111F6}" type="datetimeFigureOut">
              <a:rPr lang="en-US" smtClean="0"/>
              <a:t>10/19/2021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023652-C8EA-4CBE-B21D-4F82862E29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9892F3-EC8A-45FB-A57E-5062CF2C8E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33EB6-9177-4102-BD58-E306DFF40B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3331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E093B9-E833-4F72-89B6-18EDF2E81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170D214-AE5F-4145-9828-F9C4CBBB4DA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6DF482-8489-4684-B4ED-476CFAA323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603BA1-ECEC-4EC4-8861-02D49D0371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898D1C-0F6F-440F-9AAF-11ED589111F6}" type="datetimeFigureOut">
              <a:rPr lang="en-US" smtClean="0"/>
              <a:t>10/19/2021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20044F-CA1E-41A7-8920-5C9A2075AB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B73842-A6F9-4A94-B2B9-1C10BF6E0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33EB6-9177-4102-BD58-E306DFF40B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7495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7DBCEF2-78D0-41B4-8FCD-5C43C71B45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2ED832-A598-4EC9-873A-9C04CA2E52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FFE7DC-8051-4586-9A42-48B00FDF33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898D1C-0F6F-440F-9AAF-11ED589111F6}" type="datetimeFigureOut">
              <a:rPr lang="en-US" smtClean="0"/>
              <a:t>10/19/2021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DF880D-013A-4E03-B0D9-11FC16C032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E376CE-F998-4AAF-8A51-71B4E6B457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533EB6-9177-4102-BD58-E306DFF40B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0154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16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8.png"/><Relationship Id="rId7" Type="http://schemas.openxmlformats.org/officeDocument/2006/relationships/image" Target="../media/image1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B4E0AFA-AFEE-443D-96EE-B6948CF6151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64" t="12655" r="13271" b="16457"/>
          <a:stretch/>
        </p:blipFill>
        <p:spPr>
          <a:xfrm>
            <a:off x="3783343" y="2006876"/>
            <a:ext cx="4625313" cy="448751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C717DEF-3F17-4CD4-9C75-89B8AD6BA164}"/>
              </a:ext>
            </a:extLst>
          </p:cNvPr>
          <p:cNvSpPr txBox="1"/>
          <p:nvPr/>
        </p:nvSpPr>
        <p:spPr>
          <a:xfrm>
            <a:off x="3260035" y="0"/>
            <a:ext cx="6096000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en-US" sz="13800" b="0" i="0" u="none" strike="noStrike" cap="none" normalizeH="0" baseline="0" dirty="0">
                <a:ln>
                  <a:noFill/>
                </a:ln>
                <a:solidFill>
                  <a:srgbClr val="B3181F"/>
                </a:solidFill>
                <a:effectLst/>
                <a:latin typeface="Myriad Pro Light" panose="020B0603030403020204" pitchFamily="34" charset="0"/>
              </a:rPr>
              <a:t>W</a:t>
            </a:r>
            <a:r>
              <a:rPr kumimoji="0" lang="en-US" altLang="en-US" sz="13800" b="0" i="0" u="none" strike="noStrike" cap="none" normalizeH="0" baseline="0" dirty="0">
                <a:ln>
                  <a:noFill/>
                </a:ln>
                <a:solidFill>
                  <a:srgbClr val="FCC205"/>
                </a:solidFill>
                <a:effectLst/>
                <a:latin typeface="Myriad Pro Light" panose="020B0603030403020204" pitchFamily="34" charset="0"/>
              </a:rPr>
              <a:t>e</a:t>
            </a:r>
            <a:r>
              <a:rPr kumimoji="0" lang="en-US" altLang="en-US" sz="13800" b="0" i="0" u="none" strike="noStrike" cap="none" normalizeH="0" baseline="0" dirty="0">
                <a:ln>
                  <a:noFill/>
                </a:ln>
                <a:solidFill>
                  <a:srgbClr val="1C5E20"/>
                </a:solidFill>
                <a:effectLst/>
                <a:latin typeface="Myriad Pro Light" panose="020B0603030403020204" pitchFamily="34" charset="0"/>
              </a:rPr>
              <a:t>e</a:t>
            </a:r>
            <a:r>
              <a:rPr kumimoji="0" lang="en-US" altLang="en-US" sz="13800" b="0" i="0" u="none" strike="noStrike" cap="none" normalizeH="0" baseline="0" dirty="0">
                <a:ln>
                  <a:noFill/>
                </a:ln>
                <a:solidFill>
                  <a:srgbClr val="1C247A"/>
                </a:solidFill>
                <a:effectLst/>
                <a:latin typeface="Myriad Pro Light" panose="020B0603030403020204" pitchFamily="34" charset="0"/>
              </a:rPr>
              <a:t>k</a:t>
            </a:r>
            <a:r>
              <a:rPr kumimoji="0" lang="en-US" altLang="en-US" sz="13800" b="0" i="0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Myriad Pro Light" panose="020B0603030403020204" pitchFamily="34" charset="0"/>
              </a:rPr>
              <a:t>-</a:t>
            </a:r>
            <a:r>
              <a:rPr kumimoji="0" lang="en-US" altLang="en-US" sz="13800" b="0" i="0" u="none" strike="noStrike" cap="none" normalizeH="0" baseline="0" dirty="0">
                <a:ln>
                  <a:noFill/>
                </a:ln>
                <a:solidFill>
                  <a:srgbClr val="273239"/>
                </a:solidFill>
                <a:effectLst/>
                <a:latin typeface="Myriad Pro Light" panose="020B0603030403020204" pitchFamily="34" charset="0"/>
              </a:rPr>
              <a:t>1</a:t>
            </a:r>
            <a:endParaRPr lang="en-ID" sz="13800" dirty="0">
              <a:solidFill>
                <a:srgbClr val="27323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92972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">
            <a:extLst>
              <a:ext uri="{FF2B5EF4-FFF2-40B4-BE49-F238E27FC236}">
                <a16:creationId xmlns:a16="http://schemas.microsoft.com/office/drawing/2014/main" id="{01DE044D-E220-453E-BC49-EDBFE9808A75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0" y="0"/>
            <a:ext cx="1217295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RECTANGLE">
            <a:extLst>
              <a:ext uri="{FF2B5EF4-FFF2-40B4-BE49-F238E27FC236}">
                <a16:creationId xmlns:a16="http://schemas.microsoft.com/office/drawing/2014/main" id="{466BD68E-F8D8-4441-8166-A50C56C531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75" y="0"/>
            <a:ext cx="12169775" cy="6858000"/>
          </a:xfrm>
          <a:prstGeom prst="rect">
            <a:avLst/>
          </a:prstGeom>
          <a:solidFill>
            <a:srgbClr val="F5E3B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FREEFORM">
            <a:extLst>
              <a:ext uri="{FF2B5EF4-FFF2-40B4-BE49-F238E27FC236}">
                <a16:creationId xmlns:a16="http://schemas.microsoft.com/office/drawing/2014/main" id="{BC83E6DC-1957-4119-B4AE-537CF70AEDF9}"/>
              </a:ext>
            </a:extLst>
          </p:cNvPr>
          <p:cNvSpPr>
            <a:spLocks/>
          </p:cNvSpPr>
          <p:nvPr/>
        </p:nvSpPr>
        <p:spPr bwMode="auto">
          <a:xfrm>
            <a:off x="6323013" y="1812925"/>
            <a:ext cx="1763713" cy="425450"/>
          </a:xfrm>
          <a:custGeom>
            <a:avLst/>
            <a:gdLst>
              <a:gd name="T0" fmla="*/ 0 w 2356"/>
              <a:gd name="T1" fmla="*/ 358 h 567"/>
              <a:gd name="T2" fmla="*/ 804 w 2356"/>
              <a:gd name="T3" fmla="*/ 57 h 567"/>
              <a:gd name="T4" fmla="*/ 1328 w 2356"/>
              <a:gd name="T5" fmla="*/ 87 h 567"/>
              <a:gd name="T6" fmla="*/ 1921 w 2356"/>
              <a:gd name="T7" fmla="*/ 215 h 567"/>
              <a:gd name="T8" fmla="*/ 2139 w 2356"/>
              <a:gd name="T9" fmla="*/ 331 h 567"/>
              <a:gd name="T10" fmla="*/ 1614 w 2356"/>
              <a:gd name="T11" fmla="*/ 397 h 567"/>
              <a:gd name="T12" fmla="*/ 1034 w 2356"/>
              <a:gd name="T13" fmla="*/ 567 h 567"/>
              <a:gd name="T14" fmla="*/ 572 w 2356"/>
              <a:gd name="T15" fmla="*/ 358 h 567"/>
              <a:gd name="T16" fmla="*/ 0 w 2356"/>
              <a:gd name="T17" fmla="*/ 358 h 5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356" h="567">
                <a:moveTo>
                  <a:pt x="0" y="358"/>
                </a:moveTo>
                <a:cubicBezTo>
                  <a:pt x="610" y="253"/>
                  <a:pt x="349" y="220"/>
                  <a:pt x="804" y="57"/>
                </a:cubicBezTo>
                <a:cubicBezTo>
                  <a:pt x="929" y="12"/>
                  <a:pt x="941" y="285"/>
                  <a:pt x="1328" y="87"/>
                </a:cubicBezTo>
                <a:cubicBezTo>
                  <a:pt x="1498" y="0"/>
                  <a:pt x="1419" y="295"/>
                  <a:pt x="1921" y="215"/>
                </a:cubicBezTo>
                <a:cubicBezTo>
                  <a:pt x="2172" y="175"/>
                  <a:pt x="2356" y="436"/>
                  <a:pt x="2139" y="331"/>
                </a:cubicBezTo>
                <a:cubicBezTo>
                  <a:pt x="1988" y="258"/>
                  <a:pt x="1902" y="450"/>
                  <a:pt x="1614" y="397"/>
                </a:cubicBezTo>
                <a:cubicBezTo>
                  <a:pt x="1204" y="322"/>
                  <a:pt x="1226" y="567"/>
                  <a:pt x="1034" y="567"/>
                </a:cubicBezTo>
                <a:cubicBezTo>
                  <a:pt x="737" y="567"/>
                  <a:pt x="883" y="282"/>
                  <a:pt x="572" y="358"/>
                </a:cubicBezTo>
                <a:cubicBezTo>
                  <a:pt x="335" y="416"/>
                  <a:pt x="53" y="358"/>
                  <a:pt x="0" y="358"/>
                </a:cubicBezTo>
                <a:close/>
              </a:path>
            </a:pathLst>
          </a:custGeom>
          <a:solidFill>
            <a:srgbClr val="FEFEF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211" name="PICTURE">
            <a:extLst>
              <a:ext uri="{FF2B5EF4-FFF2-40B4-BE49-F238E27FC236}">
                <a16:creationId xmlns:a16="http://schemas.microsoft.com/office/drawing/2014/main" id="{757CF9E4-E5AC-4033-ABAE-7014BFC3C9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665288"/>
            <a:ext cx="12214226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12" name="PICTURE">
            <a:extLst>
              <a:ext uri="{FF2B5EF4-FFF2-40B4-BE49-F238E27FC236}">
                <a16:creationId xmlns:a16="http://schemas.microsoft.com/office/drawing/2014/main" id="{4EEC53C8-F977-48EE-95A7-C9C68C90A8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944938"/>
            <a:ext cx="12192000" cy="291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GROUP">
            <a:extLst>
              <a:ext uri="{FF2B5EF4-FFF2-40B4-BE49-F238E27FC236}">
                <a16:creationId xmlns:a16="http://schemas.microsoft.com/office/drawing/2014/main" id="{68385C62-530F-4FB7-BA72-786A5D3E2207}"/>
              </a:ext>
            </a:extLst>
          </p:cNvPr>
          <p:cNvGrpSpPr/>
          <p:nvPr/>
        </p:nvGrpSpPr>
        <p:grpSpPr>
          <a:xfrm>
            <a:off x="6943725" y="1244600"/>
            <a:ext cx="908051" cy="2816225"/>
            <a:chOff x="6943725" y="1244600"/>
            <a:chExt cx="908051" cy="2816225"/>
          </a:xfrm>
        </p:grpSpPr>
        <p:sp>
          <p:nvSpPr>
            <p:cNvPr id="22" name="RECTANGLE">
              <a:extLst>
                <a:ext uri="{FF2B5EF4-FFF2-40B4-BE49-F238E27FC236}">
                  <a16:creationId xmlns:a16="http://schemas.microsoft.com/office/drawing/2014/main" id="{CB7859AF-8E04-48FC-9F17-25A4E6903C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88200" y="1244600"/>
              <a:ext cx="382588" cy="1335088"/>
            </a:xfrm>
            <a:prstGeom prst="rect">
              <a:avLst/>
            </a:prstGeom>
            <a:solidFill>
              <a:srgbClr val="E192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RECTANGLE">
              <a:extLst>
                <a:ext uri="{FF2B5EF4-FFF2-40B4-BE49-F238E27FC236}">
                  <a16:creationId xmlns:a16="http://schemas.microsoft.com/office/drawing/2014/main" id="{61AC56F7-AFCE-4D1C-846F-CC160BF1A7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80288" y="1244600"/>
              <a:ext cx="190500" cy="1335088"/>
            </a:xfrm>
            <a:prstGeom prst="rect">
              <a:avLst/>
            </a:prstGeom>
            <a:solidFill>
              <a:srgbClr val="D473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">
              <a:extLst>
                <a:ext uri="{FF2B5EF4-FFF2-40B4-BE49-F238E27FC236}">
                  <a16:creationId xmlns:a16="http://schemas.microsoft.com/office/drawing/2014/main" id="{26710519-6D6A-490F-BC2C-C0F593C3B5D2}"/>
                </a:ext>
              </a:extLst>
            </p:cNvPr>
            <p:cNvSpPr>
              <a:spLocks/>
            </p:cNvSpPr>
            <p:nvPr/>
          </p:nvSpPr>
          <p:spPr bwMode="auto">
            <a:xfrm>
              <a:off x="7138988" y="1881188"/>
              <a:ext cx="522288" cy="1400175"/>
            </a:xfrm>
            <a:custGeom>
              <a:avLst/>
              <a:gdLst>
                <a:gd name="T0" fmla="*/ 578 w 698"/>
                <a:gd name="T1" fmla="*/ 34 h 1867"/>
                <a:gd name="T2" fmla="*/ 578 w 698"/>
                <a:gd name="T3" fmla="*/ 854 h 1867"/>
                <a:gd name="T4" fmla="*/ 696 w 698"/>
                <a:gd name="T5" fmla="*/ 1392 h 1867"/>
                <a:gd name="T6" fmla="*/ 661 w 698"/>
                <a:gd name="T7" fmla="*/ 1862 h 1867"/>
                <a:gd name="T8" fmla="*/ 0 w 698"/>
                <a:gd name="T9" fmla="*/ 1738 h 1867"/>
                <a:gd name="T10" fmla="*/ 96 w 698"/>
                <a:gd name="T11" fmla="*/ 0 h 1867"/>
                <a:gd name="T12" fmla="*/ 578 w 698"/>
                <a:gd name="T13" fmla="*/ 34 h 18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98" h="1867">
                  <a:moveTo>
                    <a:pt x="578" y="34"/>
                  </a:moveTo>
                  <a:lnTo>
                    <a:pt x="578" y="854"/>
                  </a:lnTo>
                  <a:cubicBezTo>
                    <a:pt x="698" y="954"/>
                    <a:pt x="696" y="1159"/>
                    <a:pt x="696" y="1392"/>
                  </a:cubicBezTo>
                  <a:cubicBezTo>
                    <a:pt x="696" y="1620"/>
                    <a:pt x="419" y="1541"/>
                    <a:pt x="661" y="1862"/>
                  </a:cubicBezTo>
                  <a:cubicBezTo>
                    <a:pt x="624" y="1867"/>
                    <a:pt x="32" y="1744"/>
                    <a:pt x="0" y="1738"/>
                  </a:cubicBezTo>
                  <a:lnTo>
                    <a:pt x="96" y="0"/>
                  </a:lnTo>
                  <a:lnTo>
                    <a:pt x="578" y="34"/>
                  </a:lnTo>
                  <a:close/>
                </a:path>
              </a:pathLst>
            </a:custGeom>
            <a:solidFill>
              <a:srgbClr val="D473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RECTANGLE">
              <a:extLst>
                <a:ext uri="{FF2B5EF4-FFF2-40B4-BE49-F238E27FC236}">
                  <a16:creationId xmlns:a16="http://schemas.microsoft.com/office/drawing/2014/main" id="{91DCAB54-A383-43E6-87E8-4678A24EF8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37425" y="1724025"/>
              <a:ext cx="233363" cy="833438"/>
            </a:xfrm>
            <a:prstGeom prst="rect">
              <a:avLst/>
            </a:prstGeom>
            <a:solidFill>
              <a:srgbClr val="D473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02" name="FREEFORM">
              <a:extLst>
                <a:ext uri="{FF2B5EF4-FFF2-40B4-BE49-F238E27FC236}">
                  <a16:creationId xmlns:a16="http://schemas.microsoft.com/office/drawing/2014/main" id="{72CF0504-83F3-4794-B520-1AE1D0B1F5CD}"/>
                </a:ext>
              </a:extLst>
            </p:cNvPr>
            <p:cNvSpPr>
              <a:spLocks/>
            </p:cNvSpPr>
            <p:nvPr/>
          </p:nvSpPr>
          <p:spPr bwMode="auto">
            <a:xfrm>
              <a:off x="6943725" y="1881188"/>
              <a:ext cx="452438" cy="1485900"/>
            </a:xfrm>
            <a:custGeom>
              <a:avLst/>
              <a:gdLst>
                <a:gd name="T0" fmla="*/ 9 w 603"/>
                <a:gd name="T1" fmla="*/ 1532 h 1980"/>
                <a:gd name="T2" fmla="*/ 9 w 603"/>
                <a:gd name="T3" fmla="*/ 1763 h 1980"/>
                <a:gd name="T4" fmla="*/ 9 w 603"/>
                <a:gd name="T5" fmla="*/ 1890 h 1980"/>
                <a:gd name="T6" fmla="*/ 95 w 603"/>
                <a:gd name="T7" fmla="*/ 1980 h 1980"/>
                <a:gd name="T8" fmla="*/ 120 w 603"/>
                <a:gd name="T9" fmla="*/ 1980 h 1980"/>
                <a:gd name="T10" fmla="*/ 207 w 603"/>
                <a:gd name="T11" fmla="*/ 1890 h 1980"/>
                <a:gd name="T12" fmla="*/ 207 w 603"/>
                <a:gd name="T13" fmla="*/ 1441 h 1980"/>
                <a:gd name="T14" fmla="*/ 578 w 603"/>
                <a:gd name="T15" fmla="*/ 842 h 1980"/>
                <a:gd name="T16" fmla="*/ 582 w 603"/>
                <a:gd name="T17" fmla="*/ 3 h 1980"/>
                <a:gd name="T18" fmla="*/ 356 w 603"/>
                <a:gd name="T19" fmla="*/ 0 h 1980"/>
                <a:gd name="T20" fmla="*/ 325 w 603"/>
                <a:gd name="T21" fmla="*/ 651 h 1980"/>
                <a:gd name="T22" fmla="*/ 50 w 603"/>
                <a:gd name="T23" fmla="*/ 1083 h 1980"/>
                <a:gd name="T24" fmla="*/ 9 w 603"/>
                <a:gd name="T25" fmla="*/ 1509 h 1980"/>
                <a:gd name="T26" fmla="*/ 9 w 603"/>
                <a:gd name="T27" fmla="*/ 1532 h 19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3" h="1980">
                  <a:moveTo>
                    <a:pt x="9" y="1532"/>
                  </a:moveTo>
                  <a:lnTo>
                    <a:pt x="9" y="1763"/>
                  </a:lnTo>
                  <a:lnTo>
                    <a:pt x="9" y="1890"/>
                  </a:lnTo>
                  <a:cubicBezTo>
                    <a:pt x="9" y="1939"/>
                    <a:pt x="48" y="1980"/>
                    <a:pt x="95" y="1980"/>
                  </a:cubicBezTo>
                  <a:lnTo>
                    <a:pt x="120" y="1980"/>
                  </a:lnTo>
                  <a:cubicBezTo>
                    <a:pt x="168" y="1980"/>
                    <a:pt x="207" y="1939"/>
                    <a:pt x="207" y="1890"/>
                  </a:cubicBezTo>
                  <a:cubicBezTo>
                    <a:pt x="207" y="1761"/>
                    <a:pt x="207" y="1591"/>
                    <a:pt x="207" y="1441"/>
                  </a:cubicBezTo>
                  <a:cubicBezTo>
                    <a:pt x="466" y="1441"/>
                    <a:pt x="603" y="938"/>
                    <a:pt x="578" y="842"/>
                  </a:cubicBezTo>
                  <a:cubicBezTo>
                    <a:pt x="577" y="839"/>
                    <a:pt x="580" y="316"/>
                    <a:pt x="582" y="3"/>
                  </a:cubicBezTo>
                  <a:lnTo>
                    <a:pt x="356" y="0"/>
                  </a:lnTo>
                  <a:cubicBezTo>
                    <a:pt x="353" y="197"/>
                    <a:pt x="343" y="427"/>
                    <a:pt x="325" y="651"/>
                  </a:cubicBezTo>
                  <a:cubicBezTo>
                    <a:pt x="308" y="853"/>
                    <a:pt x="129" y="898"/>
                    <a:pt x="50" y="1083"/>
                  </a:cubicBezTo>
                  <a:cubicBezTo>
                    <a:pt x="0" y="1199"/>
                    <a:pt x="18" y="1349"/>
                    <a:pt x="9" y="1509"/>
                  </a:cubicBezTo>
                  <a:lnTo>
                    <a:pt x="9" y="1532"/>
                  </a:lnTo>
                  <a:close/>
                </a:path>
              </a:pathLst>
            </a:custGeom>
            <a:solidFill>
              <a:srgbClr val="E192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8304" name="Group 8303">
              <a:extLst>
                <a:ext uri="{FF2B5EF4-FFF2-40B4-BE49-F238E27FC236}">
                  <a16:creationId xmlns:a16="http://schemas.microsoft.com/office/drawing/2014/main" id="{15560F60-F1CF-4939-BE43-235270978894}"/>
                </a:ext>
              </a:extLst>
            </p:cNvPr>
            <p:cNvGrpSpPr/>
            <p:nvPr/>
          </p:nvGrpSpPr>
          <p:grpSpPr>
            <a:xfrm>
              <a:off x="7061200" y="2682875"/>
              <a:ext cx="790576" cy="1377950"/>
              <a:chOff x="7061200" y="2682875"/>
              <a:chExt cx="790576" cy="1377950"/>
            </a:xfrm>
          </p:grpSpPr>
          <p:sp>
            <p:nvSpPr>
              <p:cNvPr id="28" name="FREEFORM">
                <a:extLst>
                  <a:ext uri="{FF2B5EF4-FFF2-40B4-BE49-F238E27FC236}">
                    <a16:creationId xmlns:a16="http://schemas.microsoft.com/office/drawing/2014/main" id="{4DF72621-7421-490D-B3C6-0B184E0CF6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86650" y="2784475"/>
                <a:ext cx="285750" cy="446088"/>
              </a:xfrm>
              <a:custGeom>
                <a:avLst/>
                <a:gdLst>
                  <a:gd name="T0" fmla="*/ 177 w 381"/>
                  <a:gd name="T1" fmla="*/ 519 h 595"/>
                  <a:gd name="T2" fmla="*/ 23 w 381"/>
                  <a:gd name="T3" fmla="*/ 161 h 595"/>
                  <a:gd name="T4" fmla="*/ 73 w 381"/>
                  <a:gd name="T5" fmla="*/ 23 h 595"/>
                  <a:gd name="T6" fmla="*/ 73 w 381"/>
                  <a:gd name="T7" fmla="*/ 23 h 595"/>
                  <a:gd name="T8" fmla="*/ 205 w 381"/>
                  <a:gd name="T9" fmla="*/ 75 h 595"/>
                  <a:gd name="T10" fmla="*/ 359 w 381"/>
                  <a:gd name="T11" fmla="*/ 434 h 595"/>
                  <a:gd name="T12" fmla="*/ 309 w 381"/>
                  <a:gd name="T13" fmla="*/ 571 h 595"/>
                  <a:gd name="T14" fmla="*/ 309 w 381"/>
                  <a:gd name="T15" fmla="*/ 571 h 595"/>
                  <a:gd name="T16" fmla="*/ 177 w 381"/>
                  <a:gd name="T17" fmla="*/ 519 h 5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81" h="595">
                    <a:moveTo>
                      <a:pt x="177" y="519"/>
                    </a:moveTo>
                    <a:lnTo>
                      <a:pt x="23" y="161"/>
                    </a:lnTo>
                    <a:cubicBezTo>
                      <a:pt x="0" y="109"/>
                      <a:pt x="23" y="47"/>
                      <a:pt x="73" y="23"/>
                    </a:cubicBezTo>
                    <a:lnTo>
                      <a:pt x="73" y="23"/>
                    </a:lnTo>
                    <a:cubicBezTo>
                      <a:pt x="123" y="0"/>
                      <a:pt x="182" y="23"/>
                      <a:pt x="205" y="75"/>
                    </a:cubicBezTo>
                    <a:lnTo>
                      <a:pt x="359" y="434"/>
                    </a:lnTo>
                    <a:cubicBezTo>
                      <a:pt x="381" y="486"/>
                      <a:pt x="359" y="548"/>
                      <a:pt x="309" y="571"/>
                    </a:cubicBezTo>
                    <a:lnTo>
                      <a:pt x="309" y="571"/>
                    </a:lnTo>
                    <a:cubicBezTo>
                      <a:pt x="259" y="595"/>
                      <a:pt x="200" y="571"/>
                      <a:pt x="177" y="519"/>
                    </a:cubicBezTo>
                    <a:close/>
                  </a:path>
                </a:pathLst>
              </a:custGeom>
              <a:solidFill>
                <a:srgbClr val="D473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" name="FREEFORM">
                <a:extLst>
                  <a:ext uri="{FF2B5EF4-FFF2-40B4-BE49-F238E27FC236}">
                    <a16:creationId xmlns:a16="http://schemas.microsoft.com/office/drawing/2014/main" id="{CBD0D45D-18F7-4856-BDF4-F17BA3322F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27900" y="3408363"/>
                <a:ext cx="438150" cy="212725"/>
              </a:xfrm>
              <a:custGeom>
                <a:avLst/>
                <a:gdLst>
                  <a:gd name="T0" fmla="*/ 464 w 586"/>
                  <a:gd name="T1" fmla="*/ 274 h 283"/>
                  <a:gd name="T2" fmla="*/ 92 w 586"/>
                  <a:gd name="T3" fmla="*/ 214 h 283"/>
                  <a:gd name="T4" fmla="*/ 9 w 586"/>
                  <a:gd name="T5" fmla="*/ 96 h 283"/>
                  <a:gd name="T6" fmla="*/ 9 w 586"/>
                  <a:gd name="T7" fmla="*/ 96 h 283"/>
                  <a:gd name="T8" fmla="*/ 122 w 586"/>
                  <a:gd name="T9" fmla="*/ 9 h 283"/>
                  <a:gd name="T10" fmla="*/ 495 w 586"/>
                  <a:gd name="T11" fmla="*/ 69 h 283"/>
                  <a:gd name="T12" fmla="*/ 578 w 586"/>
                  <a:gd name="T13" fmla="*/ 188 h 283"/>
                  <a:gd name="T14" fmla="*/ 578 w 586"/>
                  <a:gd name="T15" fmla="*/ 188 h 283"/>
                  <a:gd name="T16" fmla="*/ 464 w 586"/>
                  <a:gd name="T17" fmla="*/ 274 h 2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6" h="283">
                    <a:moveTo>
                      <a:pt x="464" y="274"/>
                    </a:moveTo>
                    <a:lnTo>
                      <a:pt x="92" y="214"/>
                    </a:lnTo>
                    <a:cubicBezTo>
                      <a:pt x="38" y="205"/>
                      <a:pt x="0" y="152"/>
                      <a:pt x="9" y="96"/>
                    </a:cubicBezTo>
                    <a:lnTo>
                      <a:pt x="9" y="96"/>
                    </a:lnTo>
                    <a:cubicBezTo>
                      <a:pt x="17" y="39"/>
                      <a:pt x="68" y="0"/>
                      <a:pt x="122" y="9"/>
                    </a:cubicBezTo>
                    <a:lnTo>
                      <a:pt x="495" y="69"/>
                    </a:lnTo>
                    <a:cubicBezTo>
                      <a:pt x="549" y="78"/>
                      <a:pt x="586" y="131"/>
                      <a:pt x="578" y="188"/>
                    </a:cubicBezTo>
                    <a:lnTo>
                      <a:pt x="578" y="188"/>
                    </a:lnTo>
                    <a:cubicBezTo>
                      <a:pt x="569" y="244"/>
                      <a:pt x="518" y="283"/>
                      <a:pt x="464" y="274"/>
                    </a:cubicBezTo>
                    <a:close/>
                  </a:path>
                </a:pathLst>
              </a:custGeom>
              <a:solidFill>
                <a:srgbClr val="EDAE6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92" name="FREEFORM">
                <a:extLst>
                  <a:ext uri="{FF2B5EF4-FFF2-40B4-BE49-F238E27FC236}">
                    <a16:creationId xmlns:a16="http://schemas.microsoft.com/office/drawing/2014/main" id="{BD27077E-E696-47D6-8249-C6C3DE9AA7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58063" y="3198813"/>
                <a:ext cx="439738" cy="212725"/>
              </a:xfrm>
              <a:custGeom>
                <a:avLst/>
                <a:gdLst>
                  <a:gd name="T0" fmla="*/ 464 w 586"/>
                  <a:gd name="T1" fmla="*/ 274 h 283"/>
                  <a:gd name="T2" fmla="*/ 91 w 586"/>
                  <a:gd name="T3" fmla="*/ 214 h 283"/>
                  <a:gd name="T4" fmla="*/ 8 w 586"/>
                  <a:gd name="T5" fmla="*/ 95 h 283"/>
                  <a:gd name="T6" fmla="*/ 8 w 586"/>
                  <a:gd name="T7" fmla="*/ 95 h 283"/>
                  <a:gd name="T8" fmla="*/ 122 w 586"/>
                  <a:gd name="T9" fmla="*/ 8 h 283"/>
                  <a:gd name="T10" fmla="*/ 494 w 586"/>
                  <a:gd name="T11" fmla="*/ 68 h 283"/>
                  <a:gd name="T12" fmla="*/ 577 w 586"/>
                  <a:gd name="T13" fmla="*/ 187 h 283"/>
                  <a:gd name="T14" fmla="*/ 577 w 586"/>
                  <a:gd name="T15" fmla="*/ 187 h 283"/>
                  <a:gd name="T16" fmla="*/ 464 w 586"/>
                  <a:gd name="T17" fmla="*/ 274 h 2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6" h="283">
                    <a:moveTo>
                      <a:pt x="464" y="274"/>
                    </a:moveTo>
                    <a:lnTo>
                      <a:pt x="91" y="214"/>
                    </a:lnTo>
                    <a:cubicBezTo>
                      <a:pt x="37" y="205"/>
                      <a:pt x="0" y="152"/>
                      <a:pt x="8" y="95"/>
                    </a:cubicBezTo>
                    <a:lnTo>
                      <a:pt x="8" y="95"/>
                    </a:lnTo>
                    <a:cubicBezTo>
                      <a:pt x="17" y="39"/>
                      <a:pt x="68" y="0"/>
                      <a:pt x="122" y="8"/>
                    </a:cubicBezTo>
                    <a:lnTo>
                      <a:pt x="494" y="68"/>
                    </a:lnTo>
                    <a:cubicBezTo>
                      <a:pt x="548" y="77"/>
                      <a:pt x="586" y="131"/>
                      <a:pt x="577" y="187"/>
                    </a:cubicBezTo>
                    <a:lnTo>
                      <a:pt x="577" y="187"/>
                    </a:lnTo>
                    <a:cubicBezTo>
                      <a:pt x="569" y="244"/>
                      <a:pt x="518" y="283"/>
                      <a:pt x="464" y="274"/>
                    </a:cubicBezTo>
                    <a:close/>
                  </a:path>
                </a:pathLst>
              </a:custGeom>
              <a:solidFill>
                <a:srgbClr val="D473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93" name="FREEFORM">
                <a:extLst>
                  <a:ext uri="{FF2B5EF4-FFF2-40B4-BE49-F238E27FC236}">
                    <a16:creationId xmlns:a16="http://schemas.microsoft.com/office/drawing/2014/main" id="{332DEDE2-18A2-472B-9554-E470BDD8D9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88225" y="3001963"/>
                <a:ext cx="438150" cy="211138"/>
              </a:xfrm>
              <a:custGeom>
                <a:avLst/>
                <a:gdLst>
                  <a:gd name="T0" fmla="*/ 464 w 586"/>
                  <a:gd name="T1" fmla="*/ 275 h 283"/>
                  <a:gd name="T2" fmla="*/ 91 w 586"/>
                  <a:gd name="T3" fmla="*/ 214 h 283"/>
                  <a:gd name="T4" fmla="*/ 8 w 586"/>
                  <a:gd name="T5" fmla="*/ 96 h 283"/>
                  <a:gd name="T6" fmla="*/ 8 w 586"/>
                  <a:gd name="T7" fmla="*/ 96 h 283"/>
                  <a:gd name="T8" fmla="*/ 122 w 586"/>
                  <a:gd name="T9" fmla="*/ 9 h 283"/>
                  <a:gd name="T10" fmla="*/ 494 w 586"/>
                  <a:gd name="T11" fmla="*/ 69 h 283"/>
                  <a:gd name="T12" fmla="*/ 577 w 586"/>
                  <a:gd name="T13" fmla="*/ 188 h 283"/>
                  <a:gd name="T14" fmla="*/ 577 w 586"/>
                  <a:gd name="T15" fmla="*/ 188 h 283"/>
                  <a:gd name="T16" fmla="*/ 464 w 586"/>
                  <a:gd name="T17" fmla="*/ 275 h 2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6" h="283">
                    <a:moveTo>
                      <a:pt x="464" y="275"/>
                    </a:moveTo>
                    <a:lnTo>
                      <a:pt x="91" y="214"/>
                    </a:lnTo>
                    <a:cubicBezTo>
                      <a:pt x="37" y="206"/>
                      <a:pt x="0" y="152"/>
                      <a:pt x="8" y="96"/>
                    </a:cubicBezTo>
                    <a:lnTo>
                      <a:pt x="8" y="96"/>
                    </a:lnTo>
                    <a:cubicBezTo>
                      <a:pt x="17" y="39"/>
                      <a:pt x="68" y="0"/>
                      <a:pt x="122" y="9"/>
                    </a:cubicBezTo>
                    <a:lnTo>
                      <a:pt x="494" y="69"/>
                    </a:lnTo>
                    <a:cubicBezTo>
                      <a:pt x="548" y="78"/>
                      <a:pt x="586" y="131"/>
                      <a:pt x="577" y="188"/>
                    </a:cubicBezTo>
                    <a:lnTo>
                      <a:pt x="577" y="188"/>
                    </a:lnTo>
                    <a:cubicBezTo>
                      <a:pt x="569" y="244"/>
                      <a:pt x="518" y="283"/>
                      <a:pt x="464" y="275"/>
                    </a:cubicBezTo>
                    <a:close/>
                  </a:path>
                </a:pathLst>
              </a:custGeom>
              <a:solidFill>
                <a:srgbClr val="D473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94" name="FREEFORM">
                <a:extLst>
                  <a:ext uri="{FF2B5EF4-FFF2-40B4-BE49-F238E27FC236}">
                    <a16:creationId xmlns:a16="http://schemas.microsoft.com/office/drawing/2014/main" id="{4556AFE1-F379-4A4D-A119-7320FFFABE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83438" y="3609975"/>
                <a:ext cx="155575" cy="450850"/>
              </a:xfrm>
              <a:custGeom>
                <a:avLst/>
                <a:gdLst>
                  <a:gd name="T0" fmla="*/ 1 w 208"/>
                  <a:gd name="T1" fmla="*/ 496 h 602"/>
                  <a:gd name="T2" fmla="*/ 8 w 208"/>
                  <a:gd name="T3" fmla="*/ 103 h 602"/>
                  <a:gd name="T4" fmla="*/ 109 w 208"/>
                  <a:gd name="T5" fmla="*/ 1 h 602"/>
                  <a:gd name="T6" fmla="*/ 109 w 208"/>
                  <a:gd name="T7" fmla="*/ 1 h 602"/>
                  <a:gd name="T8" fmla="*/ 207 w 208"/>
                  <a:gd name="T9" fmla="*/ 106 h 602"/>
                  <a:gd name="T10" fmla="*/ 200 w 208"/>
                  <a:gd name="T11" fmla="*/ 499 h 602"/>
                  <a:gd name="T12" fmla="*/ 99 w 208"/>
                  <a:gd name="T13" fmla="*/ 602 h 602"/>
                  <a:gd name="T14" fmla="*/ 99 w 208"/>
                  <a:gd name="T15" fmla="*/ 602 h 602"/>
                  <a:gd name="T16" fmla="*/ 1 w 208"/>
                  <a:gd name="T17" fmla="*/ 496 h 6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08" h="602">
                    <a:moveTo>
                      <a:pt x="1" y="496"/>
                    </a:moveTo>
                    <a:lnTo>
                      <a:pt x="8" y="103"/>
                    </a:lnTo>
                    <a:cubicBezTo>
                      <a:pt x="8" y="46"/>
                      <a:pt x="54" y="0"/>
                      <a:pt x="109" y="1"/>
                    </a:cubicBezTo>
                    <a:lnTo>
                      <a:pt x="109" y="1"/>
                    </a:lnTo>
                    <a:cubicBezTo>
                      <a:pt x="164" y="2"/>
                      <a:pt x="208" y="49"/>
                      <a:pt x="207" y="106"/>
                    </a:cubicBezTo>
                    <a:lnTo>
                      <a:pt x="200" y="499"/>
                    </a:lnTo>
                    <a:cubicBezTo>
                      <a:pt x="199" y="557"/>
                      <a:pt x="154" y="602"/>
                      <a:pt x="99" y="602"/>
                    </a:cubicBezTo>
                    <a:lnTo>
                      <a:pt x="99" y="602"/>
                    </a:lnTo>
                    <a:cubicBezTo>
                      <a:pt x="44" y="601"/>
                      <a:pt x="0" y="553"/>
                      <a:pt x="1" y="496"/>
                    </a:cubicBezTo>
                    <a:close/>
                  </a:path>
                </a:pathLst>
              </a:custGeom>
              <a:solidFill>
                <a:srgbClr val="D473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95" name="FREEFORM">
                <a:extLst>
                  <a:ext uri="{FF2B5EF4-FFF2-40B4-BE49-F238E27FC236}">
                    <a16:creationId xmlns:a16="http://schemas.microsoft.com/office/drawing/2014/main" id="{37628DE2-E513-43C3-8E58-8CF71F797E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99300" y="2682875"/>
                <a:ext cx="560388" cy="1195388"/>
              </a:xfrm>
              <a:custGeom>
                <a:avLst/>
                <a:gdLst>
                  <a:gd name="T0" fmla="*/ 663 w 749"/>
                  <a:gd name="T1" fmla="*/ 0 h 1593"/>
                  <a:gd name="T2" fmla="*/ 86 w 749"/>
                  <a:gd name="T3" fmla="*/ 0 h 1593"/>
                  <a:gd name="T4" fmla="*/ 0 w 749"/>
                  <a:gd name="T5" fmla="*/ 90 h 1593"/>
                  <a:gd name="T6" fmla="*/ 0 w 749"/>
                  <a:gd name="T7" fmla="*/ 1503 h 1593"/>
                  <a:gd name="T8" fmla="*/ 86 w 749"/>
                  <a:gd name="T9" fmla="*/ 1593 h 1593"/>
                  <a:gd name="T10" fmla="*/ 663 w 749"/>
                  <a:gd name="T11" fmla="*/ 1593 h 1593"/>
                  <a:gd name="T12" fmla="*/ 749 w 749"/>
                  <a:gd name="T13" fmla="*/ 1503 h 1593"/>
                  <a:gd name="T14" fmla="*/ 749 w 749"/>
                  <a:gd name="T15" fmla="*/ 90 h 1593"/>
                  <a:gd name="T16" fmla="*/ 663 w 749"/>
                  <a:gd name="T17" fmla="*/ 0 h 15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49" h="1593">
                    <a:moveTo>
                      <a:pt x="663" y="0"/>
                    </a:moveTo>
                    <a:lnTo>
                      <a:pt x="86" y="0"/>
                    </a:lnTo>
                    <a:cubicBezTo>
                      <a:pt x="38" y="0"/>
                      <a:pt x="0" y="41"/>
                      <a:pt x="0" y="90"/>
                    </a:cubicBezTo>
                    <a:lnTo>
                      <a:pt x="0" y="1503"/>
                    </a:lnTo>
                    <a:cubicBezTo>
                      <a:pt x="0" y="1552"/>
                      <a:pt x="38" y="1593"/>
                      <a:pt x="86" y="1593"/>
                    </a:cubicBezTo>
                    <a:lnTo>
                      <a:pt x="663" y="1593"/>
                    </a:lnTo>
                    <a:cubicBezTo>
                      <a:pt x="710" y="1593"/>
                      <a:pt x="749" y="1552"/>
                      <a:pt x="749" y="1503"/>
                    </a:cubicBezTo>
                    <a:lnTo>
                      <a:pt x="749" y="90"/>
                    </a:lnTo>
                    <a:cubicBezTo>
                      <a:pt x="749" y="41"/>
                      <a:pt x="710" y="0"/>
                      <a:pt x="663" y="0"/>
                    </a:cubicBezTo>
                    <a:close/>
                  </a:path>
                </a:pathLst>
              </a:custGeom>
              <a:solidFill>
                <a:srgbClr val="E5E6E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96" name="RECTANGLE">
                <a:extLst>
                  <a:ext uri="{FF2B5EF4-FFF2-40B4-BE49-F238E27FC236}">
                    <a16:creationId xmlns:a16="http://schemas.microsoft.com/office/drawing/2014/main" id="{55E19AFA-1B0E-4F5D-A8DA-A5B1CEEF61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24700" y="2816225"/>
                <a:ext cx="509588" cy="935038"/>
              </a:xfrm>
              <a:prstGeom prst="rect">
                <a:avLst/>
              </a:prstGeom>
              <a:solidFill>
                <a:srgbClr val="24242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97" name="FREEFORM">
                <a:extLst>
                  <a:ext uri="{FF2B5EF4-FFF2-40B4-BE49-F238E27FC236}">
                    <a16:creationId xmlns:a16="http://schemas.microsoft.com/office/drawing/2014/main" id="{187299F1-EEBE-4088-BCCB-AD162417E4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40600" y="2743200"/>
                <a:ext cx="77788" cy="9525"/>
              </a:xfrm>
              <a:custGeom>
                <a:avLst/>
                <a:gdLst>
                  <a:gd name="T0" fmla="*/ 99 w 105"/>
                  <a:gd name="T1" fmla="*/ 0 h 13"/>
                  <a:gd name="T2" fmla="*/ 6 w 105"/>
                  <a:gd name="T3" fmla="*/ 0 h 13"/>
                  <a:gd name="T4" fmla="*/ 0 w 105"/>
                  <a:gd name="T5" fmla="*/ 7 h 13"/>
                  <a:gd name="T6" fmla="*/ 0 w 105"/>
                  <a:gd name="T7" fmla="*/ 7 h 13"/>
                  <a:gd name="T8" fmla="*/ 6 w 105"/>
                  <a:gd name="T9" fmla="*/ 13 h 13"/>
                  <a:gd name="T10" fmla="*/ 99 w 105"/>
                  <a:gd name="T11" fmla="*/ 13 h 13"/>
                  <a:gd name="T12" fmla="*/ 105 w 105"/>
                  <a:gd name="T13" fmla="*/ 7 h 13"/>
                  <a:gd name="T14" fmla="*/ 105 w 105"/>
                  <a:gd name="T15" fmla="*/ 7 h 13"/>
                  <a:gd name="T16" fmla="*/ 99 w 105"/>
                  <a:gd name="T17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5" h="13">
                    <a:moveTo>
                      <a:pt x="99" y="0"/>
                    </a:moveTo>
                    <a:lnTo>
                      <a:pt x="6" y="0"/>
                    </a:lnTo>
                    <a:cubicBezTo>
                      <a:pt x="3" y="0"/>
                      <a:pt x="0" y="3"/>
                      <a:pt x="0" y="7"/>
                    </a:cubicBezTo>
                    <a:lnTo>
                      <a:pt x="0" y="7"/>
                    </a:lnTo>
                    <a:cubicBezTo>
                      <a:pt x="0" y="10"/>
                      <a:pt x="3" y="13"/>
                      <a:pt x="6" y="13"/>
                    </a:cubicBezTo>
                    <a:lnTo>
                      <a:pt x="99" y="13"/>
                    </a:lnTo>
                    <a:cubicBezTo>
                      <a:pt x="102" y="13"/>
                      <a:pt x="105" y="10"/>
                      <a:pt x="105" y="7"/>
                    </a:cubicBezTo>
                    <a:lnTo>
                      <a:pt x="105" y="7"/>
                    </a:lnTo>
                    <a:cubicBezTo>
                      <a:pt x="105" y="3"/>
                      <a:pt x="102" y="0"/>
                      <a:pt x="99" y="0"/>
                    </a:cubicBezTo>
                    <a:close/>
                  </a:path>
                </a:pathLst>
              </a:custGeom>
              <a:solidFill>
                <a:srgbClr val="3F3F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98" name="OVAL">
                <a:extLst>
                  <a:ext uri="{FF2B5EF4-FFF2-40B4-BE49-F238E27FC236}">
                    <a16:creationId xmlns:a16="http://schemas.microsoft.com/office/drawing/2014/main" id="{ABB88D1F-B8F3-471F-908F-573EB5B79F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48550" y="2741613"/>
                <a:ext cx="15875" cy="17463"/>
              </a:xfrm>
              <a:prstGeom prst="ellipse">
                <a:avLst/>
              </a:prstGeom>
              <a:solidFill>
                <a:srgbClr val="3F3F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99" name="OVAL">
                <a:extLst>
                  <a:ext uri="{FF2B5EF4-FFF2-40B4-BE49-F238E27FC236}">
                    <a16:creationId xmlns:a16="http://schemas.microsoft.com/office/drawing/2014/main" id="{1334A2AB-AD6C-4D24-AE6B-DD413E6362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372350" y="2708275"/>
                <a:ext cx="12700" cy="12700"/>
              </a:xfrm>
              <a:prstGeom prst="ellipse">
                <a:avLst/>
              </a:prstGeom>
              <a:solidFill>
                <a:srgbClr val="3F3F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00" name="OVAL">
                <a:extLst>
                  <a:ext uri="{FF2B5EF4-FFF2-40B4-BE49-F238E27FC236}">
                    <a16:creationId xmlns:a16="http://schemas.microsoft.com/office/drawing/2014/main" id="{62DD869C-CFCF-4499-9BBB-69EA95F22C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342188" y="3765550"/>
                <a:ext cx="74613" cy="77788"/>
              </a:xfrm>
              <a:prstGeom prst="ellipse">
                <a:avLst/>
              </a:prstGeom>
              <a:solidFill>
                <a:srgbClr val="D0D2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pic>
            <p:nvPicPr>
              <p:cNvPr id="8232" name="PICTURE">
                <a:extLst>
                  <a:ext uri="{FF2B5EF4-FFF2-40B4-BE49-F238E27FC236}">
                    <a16:creationId xmlns:a16="http://schemas.microsoft.com/office/drawing/2014/main" id="{6F3600BE-0C50-42F2-8063-A08C0E2965E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127875" y="2822575"/>
                <a:ext cx="436563" cy="8921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8201" name="FREEFORM">
                <a:extLst>
                  <a:ext uri="{FF2B5EF4-FFF2-40B4-BE49-F238E27FC236}">
                    <a16:creationId xmlns:a16="http://schemas.microsoft.com/office/drawing/2014/main" id="{3894EE6F-8E3E-4786-8DF9-CFC469CEBD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42188" y="3765550"/>
                <a:ext cx="74613" cy="42863"/>
              </a:xfrm>
              <a:custGeom>
                <a:avLst/>
                <a:gdLst>
                  <a:gd name="T0" fmla="*/ 49 w 99"/>
                  <a:gd name="T1" fmla="*/ 8 h 56"/>
                  <a:gd name="T2" fmla="*/ 0 w 99"/>
                  <a:gd name="T3" fmla="*/ 56 h 56"/>
                  <a:gd name="T4" fmla="*/ 0 w 99"/>
                  <a:gd name="T5" fmla="*/ 51 h 56"/>
                  <a:gd name="T6" fmla="*/ 49 w 99"/>
                  <a:gd name="T7" fmla="*/ 0 h 56"/>
                  <a:gd name="T8" fmla="*/ 99 w 99"/>
                  <a:gd name="T9" fmla="*/ 51 h 56"/>
                  <a:gd name="T10" fmla="*/ 99 w 99"/>
                  <a:gd name="T11" fmla="*/ 56 h 56"/>
                  <a:gd name="T12" fmla="*/ 49 w 99"/>
                  <a:gd name="T13" fmla="*/ 8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9" h="56">
                    <a:moveTo>
                      <a:pt x="49" y="8"/>
                    </a:moveTo>
                    <a:cubicBezTo>
                      <a:pt x="23" y="8"/>
                      <a:pt x="2" y="29"/>
                      <a:pt x="0" y="56"/>
                    </a:cubicBezTo>
                    <a:cubicBezTo>
                      <a:pt x="0" y="54"/>
                      <a:pt x="0" y="53"/>
                      <a:pt x="0" y="51"/>
                    </a:cubicBezTo>
                    <a:cubicBezTo>
                      <a:pt x="0" y="23"/>
                      <a:pt x="22" y="0"/>
                      <a:pt x="49" y="0"/>
                    </a:cubicBezTo>
                    <a:cubicBezTo>
                      <a:pt x="77" y="0"/>
                      <a:pt x="99" y="23"/>
                      <a:pt x="99" y="51"/>
                    </a:cubicBezTo>
                    <a:cubicBezTo>
                      <a:pt x="99" y="53"/>
                      <a:pt x="99" y="54"/>
                      <a:pt x="99" y="56"/>
                    </a:cubicBezTo>
                    <a:cubicBezTo>
                      <a:pt x="97" y="29"/>
                      <a:pt x="75" y="8"/>
                      <a:pt x="49" y="8"/>
                    </a:cubicBezTo>
                    <a:close/>
                  </a:path>
                </a:pathLst>
              </a:custGeom>
              <a:solidFill>
                <a:srgbClr val="80818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03" name="FREEFORM">
                <a:extLst>
                  <a:ext uri="{FF2B5EF4-FFF2-40B4-BE49-F238E27FC236}">
                    <a16:creationId xmlns:a16="http://schemas.microsoft.com/office/drawing/2014/main" id="{8C1CC3D7-0F0F-4A97-BDD4-FFE705C9F4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27938" y="2965450"/>
                <a:ext cx="223838" cy="265113"/>
              </a:xfrm>
              <a:custGeom>
                <a:avLst/>
                <a:gdLst>
                  <a:gd name="T0" fmla="*/ 101 w 298"/>
                  <a:gd name="T1" fmla="*/ 291 h 353"/>
                  <a:gd name="T2" fmla="*/ 30 w 298"/>
                  <a:gd name="T3" fmla="*/ 175 h 353"/>
                  <a:gd name="T4" fmla="*/ 60 w 298"/>
                  <a:gd name="T5" fmla="*/ 31 h 353"/>
                  <a:gd name="T6" fmla="*/ 60 w 298"/>
                  <a:gd name="T7" fmla="*/ 31 h 353"/>
                  <a:gd name="T8" fmla="*/ 197 w 298"/>
                  <a:gd name="T9" fmla="*/ 62 h 353"/>
                  <a:gd name="T10" fmla="*/ 269 w 298"/>
                  <a:gd name="T11" fmla="*/ 179 h 353"/>
                  <a:gd name="T12" fmla="*/ 239 w 298"/>
                  <a:gd name="T13" fmla="*/ 322 h 353"/>
                  <a:gd name="T14" fmla="*/ 239 w 298"/>
                  <a:gd name="T15" fmla="*/ 322 h 353"/>
                  <a:gd name="T16" fmla="*/ 101 w 298"/>
                  <a:gd name="T17" fmla="*/ 291 h 3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8" h="353">
                    <a:moveTo>
                      <a:pt x="101" y="291"/>
                    </a:moveTo>
                    <a:lnTo>
                      <a:pt x="30" y="175"/>
                    </a:lnTo>
                    <a:cubicBezTo>
                      <a:pt x="0" y="127"/>
                      <a:pt x="14" y="62"/>
                      <a:pt x="60" y="31"/>
                    </a:cubicBezTo>
                    <a:lnTo>
                      <a:pt x="60" y="31"/>
                    </a:lnTo>
                    <a:cubicBezTo>
                      <a:pt x="106" y="0"/>
                      <a:pt x="168" y="14"/>
                      <a:pt x="197" y="62"/>
                    </a:cubicBezTo>
                    <a:lnTo>
                      <a:pt x="269" y="179"/>
                    </a:lnTo>
                    <a:cubicBezTo>
                      <a:pt x="298" y="227"/>
                      <a:pt x="285" y="291"/>
                      <a:pt x="239" y="322"/>
                    </a:cubicBezTo>
                    <a:lnTo>
                      <a:pt x="239" y="322"/>
                    </a:lnTo>
                    <a:cubicBezTo>
                      <a:pt x="193" y="353"/>
                      <a:pt x="131" y="339"/>
                      <a:pt x="101" y="291"/>
                    </a:cubicBezTo>
                    <a:close/>
                  </a:path>
                </a:pathLst>
              </a:custGeom>
              <a:solidFill>
                <a:srgbClr val="E192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04" name="FREEFORM">
                <a:extLst>
                  <a:ext uri="{FF2B5EF4-FFF2-40B4-BE49-F238E27FC236}">
                    <a16:creationId xmlns:a16="http://schemas.microsoft.com/office/drawing/2014/main" id="{7F239029-0023-4604-A3CD-3C9C1F5F01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67613" y="3373438"/>
                <a:ext cx="223838" cy="263525"/>
              </a:xfrm>
              <a:custGeom>
                <a:avLst/>
                <a:gdLst>
                  <a:gd name="T0" fmla="*/ 102 w 299"/>
                  <a:gd name="T1" fmla="*/ 291 h 353"/>
                  <a:gd name="T2" fmla="*/ 30 w 299"/>
                  <a:gd name="T3" fmla="*/ 174 h 353"/>
                  <a:gd name="T4" fmla="*/ 60 w 299"/>
                  <a:gd name="T5" fmla="*/ 31 h 353"/>
                  <a:gd name="T6" fmla="*/ 60 w 299"/>
                  <a:gd name="T7" fmla="*/ 31 h 353"/>
                  <a:gd name="T8" fmla="*/ 198 w 299"/>
                  <a:gd name="T9" fmla="*/ 62 h 353"/>
                  <a:gd name="T10" fmla="*/ 269 w 299"/>
                  <a:gd name="T11" fmla="*/ 178 h 353"/>
                  <a:gd name="T12" fmla="*/ 239 w 299"/>
                  <a:gd name="T13" fmla="*/ 322 h 353"/>
                  <a:gd name="T14" fmla="*/ 239 w 299"/>
                  <a:gd name="T15" fmla="*/ 322 h 353"/>
                  <a:gd name="T16" fmla="*/ 102 w 299"/>
                  <a:gd name="T17" fmla="*/ 291 h 3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9" h="353">
                    <a:moveTo>
                      <a:pt x="102" y="291"/>
                    </a:moveTo>
                    <a:lnTo>
                      <a:pt x="30" y="174"/>
                    </a:lnTo>
                    <a:cubicBezTo>
                      <a:pt x="0" y="126"/>
                      <a:pt x="14" y="62"/>
                      <a:pt x="60" y="31"/>
                    </a:cubicBezTo>
                    <a:lnTo>
                      <a:pt x="60" y="31"/>
                    </a:lnTo>
                    <a:cubicBezTo>
                      <a:pt x="106" y="0"/>
                      <a:pt x="168" y="14"/>
                      <a:pt x="198" y="62"/>
                    </a:cubicBezTo>
                    <a:lnTo>
                      <a:pt x="269" y="178"/>
                    </a:lnTo>
                    <a:cubicBezTo>
                      <a:pt x="299" y="226"/>
                      <a:pt x="285" y="291"/>
                      <a:pt x="239" y="322"/>
                    </a:cubicBezTo>
                    <a:lnTo>
                      <a:pt x="239" y="322"/>
                    </a:lnTo>
                    <a:cubicBezTo>
                      <a:pt x="193" y="353"/>
                      <a:pt x="131" y="339"/>
                      <a:pt x="102" y="291"/>
                    </a:cubicBezTo>
                    <a:close/>
                  </a:path>
                </a:pathLst>
              </a:custGeom>
              <a:solidFill>
                <a:srgbClr val="E192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05" name="FREEFORM">
                <a:extLst>
                  <a:ext uri="{FF2B5EF4-FFF2-40B4-BE49-F238E27FC236}">
                    <a16:creationId xmlns:a16="http://schemas.microsoft.com/office/drawing/2014/main" id="{7F62FDF1-CA93-4081-9991-606C750F1B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99363" y="3163888"/>
                <a:ext cx="222250" cy="263525"/>
              </a:xfrm>
              <a:custGeom>
                <a:avLst/>
                <a:gdLst>
                  <a:gd name="T0" fmla="*/ 101 w 298"/>
                  <a:gd name="T1" fmla="*/ 290 h 352"/>
                  <a:gd name="T2" fmla="*/ 30 w 298"/>
                  <a:gd name="T3" fmla="*/ 174 h 352"/>
                  <a:gd name="T4" fmla="*/ 60 w 298"/>
                  <a:gd name="T5" fmla="*/ 30 h 352"/>
                  <a:gd name="T6" fmla="*/ 60 w 298"/>
                  <a:gd name="T7" fmla="*/ 30 h 352"/>
                  <a:gd name="T8" fmla="*/ 197 w 298"/>
                  <a:gd name="T9" fmla="*/ 62 h 352"/>
                  <a:gd name="T10" fmla="*/ 269 w 298"/>
                  <a:gd name="T11" fmla="*/ 178 h 352"/>
                  <a:gd name="T12" fmla="*/ 239 w 298"/>
                  <a:gd name="T13" fmla="*/ 322 h 352"/>
                  <a:gd name="T14" fmla="*/ 239 w 298"/>
                  <a:gd name="T15" fmla="*/ 322 h 352"/>
                  <a:gd name="T16" fmla="*/ 101 w 298"/>
                  <a:gd name="T17" fmla="*/ 290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8" h="352">
                    <a:moveTo>
                      <a:pt x="101" y="290"/>
                    </a:moveTo>
                    <a:lnTo>
                      <a:pt x="30" y="174"/>
                    </a:lnTo>
                    <a:cubicBezTo>
                      <a:pt x="0" y="126"/>
                      <a:pt x="13" y="61"/>
                      <a:pt x="60" y="30"/>
                    </a:cubicBezTo>
                    <a:lnTo>
                      <a:pt x="60" y="30"/>
                    </a:lnTo>
                    <a:cubicBezTo>
                      <a:pt x="106" y="0"/>
                      <a:pt x="168" y="14"/>
                      <a:pt x="197" y="62"/>
                    </a:cubicBezTo>
                    <a:lnTo>
                      <a:pt x="269" y="178"/>
                    </a:lnTo>
                    <a:cubicBezTo>
                      <a:pt x="298" y="226"/>
                      <a:pt x="285" y="291"/>
                      <a:pt x="239" y="322"/>
                    </a:cubicBezTo>
                    <a:lnTo>
                      <a:pt x="239" y="322"/>
                    </a:lnTo>
                    <a:cubicBezTo>
                      <a:pt x="193" y="352"/>
                      <a:pt x="131" y="338"/>
                      <a:pt x="101" y="290"/>
                    </a:cubicBezTo>
                    <a:close/>
                  </a:path>
                </a:pathLst>
              </a:custGeom>
              <a:solidFill>
                <a:srgbClr val="E192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06" name="FREEFORM">
                <a:extLst>
                  <a:ext uri="{FF2B5EF4-FFF2-40B4-BE49-F238E27FC236}">
                    <a16:creationId xmlns:a16="http://schemas.microsoft.com/office/drawing/2014/main" id="{F7B9DA85-6C32-4E6A-BC5C-5B54B4238C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61200" y="2962275"/>
                <a:ext cx="38100" cy="398463"/>
              </a:xfrm>
              <a:custGeom>
                <a:avLst/>
                <a:gdLst>
                  <a:gd name="T0" fmla="*/ 51 w 51"/>
                  <a:gd name="T1" fmla="*/ 0 h 531"/>
                  <a:gd name="T2" fmla="*/ 0 w 51"/>
                  <a:gd name="T3" fmla="*/ 0 h 531"/>
                  <a:gd name="T4" fmla="*/ 0 w 51"/>
                  <a:gd name="T5" fmla="*/ 531 h 531"/>
                  <a:gd name="T6" fmla="*/ 51 w 51"/>
                  <a:gd name="T7" fmla="*/ 449 h 531"/>
                  <a:gd name="T8" fmla="*/ 51 w 51"/>
                  <a:gd name="T9" fmla="*/ 0 h 5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1" h="531">
                    <a:moveTo>
                      <a:pt x="51" y="0"/>
                    </a:moveTo>
                    <a:lnTo>
                      <a:pt x="0" y="0"/>
                    </a:lnTo>
                    <a:lnTo>
                      <a:pt x="0" y="531"/>
                    </a:lnTo>
                    <a:cubicBezTo>
                      <a:pt x="30" y="517"/>
                      <a:pt x="51" y="485"/>
                      <a:pt x="51" y="449"/>
                    </a:cubicBezTo>
                    <a:cubicBezTo>
                      <a:pt x="51" y="320"/>
                      <a:pt x="51" y="150"/>
                      <a:pt x="51" y="0"/>
                    </a:cubicBezTo>
                    <a:close/>
                  </a:path>
                </a:pathLst>
              </a:custGeom>
              <a:solidFill>
                <a:srgbClr val="D473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07" name="FREEFORM">
                <a:extLst>
                  <a:ext uri="{FF2B5EF4-FFF2-40B4-BE49-F238E27FC236}">
                    <a16:creationId xmlns:a16="http://schemas.microsoft.com/office/drawing/2014/main" id="{B42BE764-7B00-45D9-8990-A57F103D62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54925" y="3003550"/>
                <a:ext cx="115888" cy="109538"/>
              </a:xfrm>
              <a:custGeom>
                <a:avLst/>
                <a:gdLst>
                  <a:gd name="T0" fmla="*/ 46 w 155"/>
                  <a:gd name="T1" fmla="*/ 145 h 145"/>
                  <a:gd name="T2" fmla="*/ 40 w 155"/>
                  <a:gd name="T3" fmla="*/ 31 h 145"/>
                  <a:gd name="T4" fmla="*/ 155 w 155"/>
                  <a:gd name="T5" fmla="*/ 67 h 145"/>
                  <a:gd name="T6" fmla="*/ 46 w 155"/>
                  <a:gd name="T7" fmla="*/ 145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55" h="145">
                    <a:moveTo>
                      <a:pt x="46" y="145"/>
                    </a:moveTo>
                    <a:cubicBezTo>
                      <a:pt x="24" y="112"/>
                      <a:pt x="0" y="67"/>
                      <a:pt x="40" y="31"/>
                    </a:cubicBezTo>
                    <a:cubicBezTo>
                      <a:pt x="70" y="5"/>
                      <a:pt x="131" y="0"/>
                      <a:pt x="155" y="67"/>
                    </a:cubicBezTo>
                    <a:cubicBezTo>
                      <a:pt x="133" y="124"/>
                      <a:pt x="107" y="144"/>
                      <a:pt x="46" y="145"/>
                    </a:cubicBezTo>
                    <a:close/>
                  </a:path>
                </a:pathLst>
              </a:custGeom>
              <a:solidFill>
                <a:srgbClr val="FCB37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08" name="FREEFORM">
                <a:extLst>
                  <a:ext uri="{FF2B5EF4-FFF2-40B4-BE49-F238E27FC236}">
                    <a16:creationId xmlns:a16="http://schemas.microsoft.com/office/drawing/2014/main" id="{32580770-7AFD-41C5-B997-F180264A05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26350" y="3200400"/>
                <a:ext cx="115888" cy="109538"/>
              </a:xfrm>
              <a:custGeom>
                <a:avLst/>
                <a:gdLst>
                  <a:gd name="T0" fmla="*/ 45 w 155"/>
                  <a:gd name="T1" fmla="*/ 146 h 146"/>
                  <a:gd name="T2" fmla="*/ 40 w 155"/>
                  <a:gd name="T3" fmla="*/ 31 h 146"/>
                  <a:gd name="T4" fmla="*/ 155 w 155"/>
                  <a:gd name="T5" fmla="*/ 67 h 146"/>
                  <a:gd name="T6" fmla="*/ 45 w 155"/>
                  <a:gd name="T7" fmla="*/ 146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55" h="146">
                    <a:moveTo>
                      <a:pt x="45" y="146"/>
                    </a:moveTo>
                    <a:cubicBezTo>
                      <a:pt x="24" y="112"/>
                      <a:pt x="0" y="67"/>
                      <a:pt x="40" y="31"/>
                    </a:cubicBezTo>
                    <a:cubicBezTo>
                      <a:pt x="69" y="5"/>
                      <a:pt x="130" y="0"/>
                      <a:pt x="155" y="67"/>
                    </a:cubicBezTo>
                    <a:cubicBezTo>
                      <a:pt x="133" y="124"/>
                      <a:pt x="106" y="144"/>
                      <a:pt x="45" y="146"/>
                    </a:cubicBezTo>
                    <a:close/>
                  </a:path>
                </a:pathLst>
              </a:custGeom>
              <a:solidFill>
                <a:srgbClr val="FCB37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09" name="FREEFORM">
                <a:extLst>
                  <a:ext uri="{FF2B5EF4-FFF2-40B4-BE49-F238E27FC236}">
                    <a16:creationId xmlns:a16="http://schemas.microsoft.com/office/drawing/2014/main" id="{CA33D969-F819-4D81-B703-A125939970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94600" y="3408363"/>
                <a:ext cx="117475" cy="109538"/>
              </a:xfrm>
              <a:custGeom>
                <a:avLst/>
                <a:gdLst>
                  <a:gd name="T0" fmla="*/ 45 w 155"/>
                  <a:gd name="T1" fmla="*/ 146 h 146"/>
                  <a:gd name="T2" fmla="*/ 39 w 155"/>
                  <a:gd name="T3" fmla="*/ 32 h 146"/>
                  <a:gd name="T4" fmla="*/ 155 w 155"/>
                  <a:gd name="T5" fmla="*/ 67 h 146"/>
                  <a:gd name="T6" fmla="*/ 45 w 155"/>
                  <a:gd name="T7" fmla="*/ 146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55" h="146">
                    <a:moveTo>
                      <a:pt x="45" y="146"/>
                    </a:moveTo>
                    <a:cubicBezTo>
                      <a:pt x="24" y="112"/>
                      <a:pt x="0" y="67"/>
                      <a:pt x="39" y="32"/>
                    </a:cubicBezTo>
                    <a:cubicBezTo>
                      <a:pt x="69" y="5"/>
                      <a:pt x="130" y="0"/>
                      <a:pt x="155" y="67"/>
                    </a:cubicBezTo>
                    <a:cubicBezTo>
                      <a:pt x="133" y="125"/>
                      <a:pt x="106" y="145"/>
                      <a:pt x="45" y="146"/>
                    </a:cubicBezTo>
                    <a:close/>
                  </a:path>
                </a:pathLst>
              </a:custGeom>
              <a:solidFill>
                <a:srgbClr val="FCB37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8210" name="RECTANGLE">
              <a:extLst>
                <a:ext uri="{FF2B5EF4-FFF2-40B4-BE49-F238E27FC236}">
                  <a16:creationId xmlns:a16="http://schemas.microsoft.com/office/drawing/2014/main" id="{1DAB634E-D95C-415A-B3DD-E0553BC31B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88200" y="1724025"/>
              <a:ext cx="192088" cy="833438"/>
            </a:xfrm>
            <a:prstGeom prst="rect">
              <a:avLst/>
            </a:prstGeom>
            <a:solidFill>
              <a:srgbClr val="E192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6146" name="Picture 2">
            <a:extLst>
              <a:ext uri="{FF2B5EF4-FFF2-40B4-BE49-F238E27FC236}">
                <a16:creationId xmlns:a16="http://schemas.microsoft.com/office/drawing/2014/main" id="{144B3F68-A61C-4A58-BCEA-36D388BC5C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612" y="933450"/>
            <a:ext cx="6096000" cy="5743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317" name="GROUP">
            <a:extLst>
              <a:ext uri="{FF2B5EF4-FFF2-40B4-BE49-F238E27FC236}">
                <a16:creationId xmlns:a16="http://schemas.microsoft.com/office/drawing/2014/main" id="{3013F9D1-0AC7-4940-9A2A-43970F5F974E}"/>
              </a:ext>
            </a:extLst>
          </p:cNvPr>
          <p:cNvGrpSpPr/>
          <p:nvPr/>
        </p:nvGrpSpPr>
        <p:grpSpPr>
          <a:xfrm>
            <a:off x="7381875" y="2330450"/>
            <a:ext cx="2273300" cy="3941763"/>
            <a:chOff x="7381875" y="2330450"/>
            <a:chExt cx="2273300" cy="3941763"/>
          </a:xfrm>
        </p:grpSpPr>
        <p:sp>
          <p:nvSpPr>
            <p:cNvPr id="24" name="RECTANGLE">
              <a:extLst>
                <a:ext uri="{FF2B5EF4-FFF2-40B4-BE49-F238E27FC236}">
                  <a16:creationId xmlns:a16="http://schemas.microsoft.com/office/drawing/2014/main" id="{F4786470-B333-490A-A2FA-C1DA5AC68C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86763" y="2330450"/>
              <a:ext cx="384175" cy="1622425"/>
            </a:xfrm>
            <a:prstGeom prst="rect">
              <a:avLst/>
            </a:prstGeom>
            <a:solidFill>
              <a:srgbClr val="E192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RECTANGLE">
              <a:extLst>
                <a:ext uri="{FF2B5EF4-FFF2-40B4-BE49-F238E27FC236}">
                  <a16:creationId xmlns:a16="http://schemas.microsoft.com/office/drawing/2014/main" id="{59B7038C-D28F-46E7-ADE5-CFD5679932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78850" y="2330450"/>
              <a:ext cx="192088" cy="1622425"/>
            </a:xfrm>
            <a:prstGeom prst="rect">
              <a:avLst/>
            </a:prstGeom>
            <a:solidFill>
              <a:srgbClr val="D473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13" name="FREEFORM">
              <a:extLst>
                <a:ext uri="{FF2B5EF4-FFF2-40B4-BE49-F238E27FC236}">
                  <a16:creationId xmlns:a16="http://schemas.microsoft.com/office/drawing/2014/main" id="{61719EE3-19F1-4680-B9CA-5348FCEEC1E6}"/>
                </a:ext>
              </a:extLst>
            </p:cNvPr>
            <p:cNvSpPr>
              <a:spLocks/>
            </p:cNvSpPr>
            <p:nvPr/>
          </p:nvSpPr>
          <p:spPr bwMode="auto">
            <a:xfrm>
              <a:off x="8337550" y="3278188"/>
              <a:ext cx="523875" cy="1400175"/>
            </a:xfrm>
            <a:custGeom>
              <a:avLst/>
              <a:gdLst>
                <a:gd name="T0" fmla="*/ 578 w 699"/>
                <a:gd name="T1" fmla="*/ 34 h 1867"/>
                <a:gd name="T2" fmla="*/ 578 w 699"/>
                <a:gd name="T3" fmla="*/ 854 h 1867"/>
                <a:gd name="T4" fmla="*/ 696 w 699"/>
                <a:gd name="T5" fmla="*/ 1392 h 1867"/>
                <a:gd name="T6" fmla="*/ 661 w 699"/>
                <a:gd name="T7" fmla="*/ 1862 h 1867"/>
                <a:gd name="T8" fmla="*/ 0 w 699"/>
                <a:gd name="T9" fmla="*/ 1737 h 1867"/>
                <a:gd name="T10" fmla="*/ 96 w 699"/>
                <a:gd name="T11" fmla="*/ 0 h 1867"/>
                <a:gd name="T12" fmla="*/ 578 w 699"/>
                <a:gd name="T13" fmla="*/ 34 h 18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99" h="1867">
                  <a:moveTo>
                    <a:pt x="578" y="34"/>
                  </a:moveTo>
                  <a:lnTo>
                    <a:pt x="578" y="854"/>
                  </a:lnTo>
                  <a:cubicBezTo>
                    <a:pt x="699" y="953"/>
                    <a:pt x="696" y="1158"/>
                    <a:pt x="696" y="1392"/>
                  </a:cubicBezTo>
                  <a:cubicBezTo>
                    <a:pt x="696" y="1619"/>
                    <a:pt x="419" y="1541"/>
                    <a:pt x="661" y="1862"/>
                  </a:cubicBezTo>
                  <a:cubicBezTo>
                    <a:pt x="624" y="1867"/>
                    <a:pt x="32" y="1744"/>
                    <a:pt x="0" y="1737"/>
                  </a:cubicBezTo>
                  <a:lnTo>
                    <a:pt x="96" y="0"/>
                  </a:lnTo>
                  <a:lnTo>
                    <a:pt x="578" y="34"/>
                  </a:lnTo>
                  <a:close/>
                </a:path>
              </a:pathLst>
            </a:custGeom>
            <a:solidFill>
              <a:srgbClr val="D473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8307" name="Group 8306">
              <a:extLst>
                <a:ext uri="{FF2B5EF4-FFF2-40B4-BE49-F238E27FC236}">
                  <a16:creationId xmlns:a16="http://schemas.microsoft.com/office/drawing/2014/main" id="{FFCF7CBE-1609-423B-B087-05C122A50F95}"/>
                </a:ext>
              </a:extLst>
            </p:cNvPr>
            <p:cNvGrpSpPr/>
            <p:nvPr/>
          </p:nvGrpSpPr>
          <p:grpSpPr>
            <a:xfrm>
              <a:off x="7381875" y="4359275"/>
              <a:ext cx="2273300" cy="1912938"/>
              <a:chOff x="7381875" y="4359275"/>
              <a:chExt cx="2273300" cy="1912938"/>
            </a:xfrm>
          </p:grpSpPr>
          <p:sp>
            <p:nvSpPr>
              <p:cNvPr id="8215" name="FREEFORM">
                <a:extLst>
                  <a:ext uri="{FF2B5EF4-FFF2-40B4-BE49-F238E27FC236}">
                    <a16:creationId xmlns:a16="http://schemas.microsoft.com/office/drawing/2014/main" id="{C2A4432F-A602-47E1-8BD3-FF4A457CCC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59763" y="4359275"/>
                <a:ext cx="38100" cy="396875"/>
              </a:xfrm>
              <a:custGeom>
                <a:avLst/>
                <a:gdLst>
                  <a:gd name="T0" fmla="*/ 51 w 51"/>
                  <a:gd name="T1" fmla="*/ 0 h 530"/>
                  <a:gd name="T2" fmla="*/ 0 w 51"/>
                  <a:gd name="T3" fmla="*/ 0 h 530"/>
                  <a:gd name="T4" fmla="*/ 0 w 51"/>
                  <a:gd name="T5" fmla="*/ 530 h 530"/>
                  <a:gd name="T6" fmla="*/ 51 w 51"/>
                  <a:gd name="T7" fmla="*/ 448 h 530"/>
                  <a:gd name="T8" fmla="*/ 51 w 51"/>
                  <a:gd name="T9" fmla="*/ 0 h 5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1" h="530">
                    <a:moveTo>
                      <a:pt x="51" y="0"/>
                    </a:moveTo>
                    <a:lnTo>
                      <a:pt x="0" y="0"/>
                    </a:lnTo>
                    <a:lnTo>
                      <a:pt x="0" y="530"/>
                    </a:lnTo>
                    <a:cubicBezTo>
                      <a:pt x="30" y="516"/>
                      <a:pt x="51" y="485"/>
                      <a:pt x="51" y="448"/>
                    </a:cubicBezTo>
                    <a:cubicBezTo>
                      <a:pt x="51" y="320"/>
                      <a:pt x="51" y="150"/>
                      <a:pt x="51" y="0"/>
                    </a:cubicBezTo>
                    <a:close/>
                  </a:path>
                </a:pathLst>
              </a:custGeom>
              <a:solidFill>
                <a:srgbClr val="D473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17" name="OVAL">
                <a:extLst>
                  <a:ext uri="{FF2B5EF4-FFF2-40B4-BE49-F238E27FC236}">
                    <a16:creationId xmlns:a16="http://schemas.microsoft.com/office/drawing/2014/main" id="{92AA0F11-93AD-4EC5-94F7-9DC3047DE5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13775" y="5756275"/>
                <a:ext cx="92075" cy="93663"/>
              </a:xfrm>
              <a:prstGeom prst="ellipse">
                <a:avLst/>
              </a:prstGeom>
              <a:solidFill>
                <a:srgbClr val="B06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18" name="FREEFORM">
                <a:extLst>
                  <a:ext uri="{FF2B5EF4-FFF2-40B4-BE49-F238E27FC236}">
                    <a16:creationId xmlns:a16="http://schemas.microsoft.com/office/drawing/2014/main" id="{67449155-E92B-4D44-9CD5-D1F3F14465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24838" y="5921375"/>
                <a:ext cx="617538" cy="344488"/>
              </a:xfrm>
              <a:custGeom>
                <a:avLst/>
                <a:gdLst>
                  <a:gd name="T0" fmla="*/ 430 w 825"/>
                  <a:gd name="T1" fmla="*/ 0 h 459"/>
                  <a:gd name="T2" fmla="*/ 395 w 825"/>
                  <a:gd name="T3" fmla="*/ 0 h 459"/>
                  <a:gd name="T4" fmla="*/ 104 w 825"/>
                  <a:gd name="T5" fmla="*/ 0 h 459"/>
                  <a:gd name="T6" fmla="*/ 0 w 825"/>
                  <a:gd name="T7" fmla="*/ 459 h 459"/>
                  <a:gd name="T8" fmla="*/ 395 w 825"/>
                  <a:gd name="T9" fmla="*/ 459 h 459"/>
                  <a:gd name="T10" fmla="*/ 430 w 825"/>
                  <a:gd name="T11" fmla="*/ 459 h 459"/>
                  <a:gd name="T12" fmla="*/ 825 w 825"/>
                  <a:gd name="T13" fmla="*/ 459 h 459"/>
                  <a:gd name="T14" fmla="*/ 721 w 825"/>
                  <a:gd name="T15" fmla="*/ 0 h 459"/>
                  <a:gd name="T16" fmla="*/ 430 w 825"/>
                  <a:gd name="T17" fmla="*/ 0 h 4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25" h="459">
                    <a:moveTo>
                      <a:pt x="430" y="0"/>
                    </a:moveTo>
                    <a:lnTo>
                      <a:pt x="395" y="0"/>
                    </a:lnTo>
                    <a:lnTo>
                      <a:pt x="104" y="0"/>
                    </a:lnTo>
                    <a:lnTo>
                      <a:pt x="0" y="459"/>
                    </a:lnTo>
                    <a:lnTo>
                      <a:pt x="395" y="459"/>
                    </a:lnTo>
                    <a:lnTo>
                      <a:pt x="430" y="459"/>
                    </a:lnTo>
                    <a:lnTo>
                      <a:pt x="825" y="459"/>
                    </a:lnTo>
                    <a:lnTo>
                      <a:pt x="721" y="0"/>
                    </a:lnTo>
                    <a:lnTo>
                      <a:pt x="430" y="0"/>
                    </a:lnTo>
                    <a:close/>
                  </a:path>
                </a:pathLst>
              </a:custGeom>
              <a:solidFill>
                <a:srgbClr val="A6A9A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19" name="FREEFORM">
                <a:extLst>
                  <a:ext uri="{FF2B5EF4-FFF2-40B4-BE49-F238E27FC236}">
                    <a16:creationId xmlns:a16="http://schemas.microsoft.com/office/drawing/2014/main" id="{990442FA-475E-46A0-8C86-305EB759F9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81875" y="4359275"/>
                <a:ext cx="2273300" cy="1562100"/>
              </a:xfrm>
              <a:custGeom>
                <a:avLst/>
                <a:gdLst>
                  <a:gd name="T0" fmla="*/ 78 w 3037"/>
                  <a:gd name="T1" fmla="*/ 0 h 2082"/>
                  <a:gd name="T2" fmla="*/ 2959 w 3037"/>
                  <a:gd name="T3" fmla="*/ 0 h 2082"/>
                  <a:gd name="T4" fmla="*/ 3037 w 3037"/>
                  <a:gd name="T5" fmla="*/ 78 h 2082"/>
                  <a:gd name="T6" fmla="*/ 3037 w 3037"/>
                  <a:gd name="T7" fmla="*/ 2004 h 2082"/>
                  <a:gd name="T8" fmla="*/ 2959 w 3037"/>
                  <a:gd name="T9" fmla="*/ 2082 h 2082"/>
                  <a:gd name="T10" fmla="*/ 78 w 3037"/>
                  <a:gd name="T11" fmla="*/ 2082 h 2082"/>
                  <a:gd name="T12" fmla="*/ 0 w 3037"/>
                  <a:gd name="T13" fmla="*/ 2004 h 2082"/>
                  <a:gd name="T14" fmla="*/ 0 w 3037"/>
                  <a:gd name="T15" fmla="*/ 78 h 2082"/>
                  <a:gd name="T16" fmla="*/ 78 w 3037"/>
                  <a:gd name="T17" fmla="*/ 0 h 20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37" h="2082">
                    <a:moveTo>
                      <a:pt x="78" y="0"/>
                    </a:moveTo>
                    <a:lnTo>
                      <a:pt x="2959" y="0"/>
                    </a:lnTo>
                    <a:cubicBezTo>
                      <a:pt x="3002" y="0"/>
                      <a:pt x="3037" y="35"/>
                      <a:pt x="3037" y="78"/>
                    </a:cubicBezTo>
                    <a:lnTo>
                      <a:pt x="3037" y="2004"/>
                    </a:lnTo>
                    <a:cubicBezTo>
                      <a:pt x="3037" y="2047"/>
                      <a:pt x="3002" y="2082"/>
                      <a:pt x="2959" y="2082"/>
                    </a:cubicBezTo>
                    <a:lnTo>
                      <a:pt x="78" y="2082"/>
                    </a:lnTo>
                    <a:cubicBezTo>
                      <a:pt x="35" y="2082"/>
                      <a:pt x="0" y="2047"/>
                      <a:pt x="0" y="2004"/>
                    </a:cubicBezTo>
                    <a:lnTo>
                      <a:pt x="0" y="78"/>
                    </a:lnTo>
                    <a:cubicBezTo>
                      <a:pt x="0" y="35"/>
                      <a:pt x="35" y="0"/>
                      <a:pt x="78" y="0"/>
                    </a:cubicBezTo>
                    <a:close/>
                  </a:path>
                </a:pathLst>
              </a:custGeom>
              <a:solidFill>
                <a:srgbClr val="1A1A1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20" name="FREEFORM">
                <a:extLst>
                  <a:ext uri="{FF2B5EF4-FFF2-40B4-BE49-F238E27FC236}">
                    <a16:creationId xmlns:a16="http://schemas.microsoft.com/office/drawing/2014/main" id="{DA2C6B39-FAD2-4C7E-9526-11EAF5A00F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80300" y="4438650"/>
                <a:ext cx="2074863" cy="1131888"/>
              </a:xfrm>
              <a:custGeom>
                <a:avLst/>
                <a:gdLst>
                  <a:gd name="T0" fmla="*/ 10 w 2771"/>
                  <a:gd name="T1" fmla="*/ 0 h 1508"/>
                  <a:gd name="T2" fmla="*/ 2761 w 2771"/>
                  <a:gd name="T3" fmla="*/ 0 h 1508"/>
                  <a:gd name="T4" fmla="*/ 2771 w 2771"/>
                  <a:gd name="T5" fmla="*/ 9 h 1508"/>
                  <a:gd name="T6" fmla="*/ 2771 w 2771"/>
                  <a:gd name="T7" fmla="*/ 1498 h 1508"/>
                  <a:gd name="T8" fmla="*/ 2761 w 2771"/>
                  <a:gd name="T9" fmla="*/ 1508 h 1508"/>
                  <a:gd name="T10" fmla="*/ 10 w 2771"/>
                  <a:gd name="T11" fmla="*/ 1508 h 1508"/>
                  <a:gd name="T12" fmla="*/ 0 w 2771"/>
                  <a:gd name="T13" fmla="*/ 1498 h 1508"/>
                  <a:gd name="T14" fmla="*/ 0 w 2771"/>
                  <a:gd name="T15" fmla="*/ 9 h 1508"/>
                  <a:gd name="T16" fmla="*/ 10 w 2771"/>
                  <a:gd name="T17" fmla="*/ 0 h 15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71" h="1508">
                    <a:moveTo>
                      <a:pt x="10" y="0"/>
                    </a:moveTo>
                    <a:lnTo>
                      <a:pt x="2761" y="0"/>
                    </a:lnTo>
                    <a:cubicBezTo>
                      <a:pt x="2767" y="0"/>
                      <a:pt x="2771" y="4"/>
                      <a:pt x="2771" y="9"/>
                    </a:cubicBezTo>
                    <a:lnTo>
                      <a:pt x="2771" y="1498"/>
                    </a:lnTo>
                    <a:cubicBezTo>
                      <a:pt x="2771" y="1503"/>
                      <a:pt x="2767" y="1508"/>
                      <a:pt x="2761" y="1508"/>
                    </a:cubicBezTo>
                    <a:lnTo>
                      <a:pt x="10" y="1508"/>
                    </a:lnTo>
                    <a:cubicBezTo>
                      <a:pt x="4" y="1508"/>
                      <a:pt x="0" y="1503"/>
                      <a:pt x="0" y="1498"/>
                    </a:cubicBezTo>
                    <a:lnTo>
                      <a:pt x="0" y="9"/>
                    </a:lnTo>
                    <a:cubicBezTo>
                      <a:pt x="0" y="4"/>
                      <a:pt x="4" y="0"/>
                      <a:pt x="10" y="0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21" name="FREEFORM">
                <a:extLst>
                  <a:ext uri="{FF2B5EF4-FFF2-40B4-BE49-F238E27FC236}">
                    <a16:creationId xmlns:a16="http://schemas.microsoft.com/office/drawing/2014/main" id="{30E1561F-72D6-4C2F-8051-1282AACD97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81875" y="5686425"/>
                <a:ext cx="2273300" cy="234950"/>
              </a:xfrm>
              <a:custGeom>
                <a:avLst/>
                <a:gdLst>
                  <a:gd name="T0" fmla="*/ 3037 w 3037"/>
                  <a:gd name="T1" fmla="*/ 0 h 314"/>
                  <a:gd name="T2" fmla="*/ 0 w 3037"/>
                  <a:gd name="T3" fmla="*/ 0 h 314"/>
                  <a:gd name="T4" fmla="*/ 0 w 3037"/>
                  <a:gd name="T5" fmla="*/ 236 h 314"/>
                  <a:gd name="T6" fmla="*/ 78 w 3037"/>
                  <a:gd name="T7" fmla="*/ 314 h 314"/>
                  <a:gd name="T8" fmla="*/ 2959 w 3037"/>
                  <a:gd name="T9" fmla="*/ 314 h 314"/>
                  <a:gd name="T10" fmla="*/ 3037 w 3037"/>
                  <a:gd name="T11" fmla="*/ 236 h 314"/>
                  <a:gd name="T12" fmla="*/ 3037 w 3037"/>
                  <a:gd name="T13" fmla="*/ 0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37" h="314">
                    <a:moveTo>
                      <a:pt x="3037" y="0"/>
                    </a:moveTo>
                    <a:lnTo>
                      <a:pt x="0" y="0"/>
                    </a:lnTo>
                    <a:lnTo>
                      <a:pt x="0" y="236"/>
                    </a:lnTo>
                    <a:cubicBezTo>
                      <a:pt x="0" y="279"/>
                      <a:pt x="35" y="314"/>
                      <a:pt x="78" y="314"/>
                    </a:cubicBezTo>
                    <a:lnTo>
                      <a:pt x="2959" y="314"/>
                    </a:lnTo>
                    <a:cubicBezTo>
                      <a:pt x="3002" y="314"/>
                      <a:pt x="3037" y="279"/>
                      <a:pt x="3037" y="236"/>
                    </a:cubicBezTo>
                    <a:lnTo>
                      <a:pt x="3037" y="0"/>
                    </a:lnTo>
                    <a:close/>
                  </a:path>
                </a:pathLst>
              </a:custGeom>
              <a:solidFill>
                <a:srgbClr val="E5E6E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22" name="OVAL">
                <a:extLst>
                  <a:ext uri="{FF2B5EF4-FFF2-40B4-BE49-F238E27FC236}">
                    <a16:creationId xmlns:a16="http://schemas.microsoft.com/office/drawing/2014/main" id="{428129BB-8D5D-47C4-BE97-3F153D3CDE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86775" y="5756275"/>
                <a:ext cx="92075" cy="93663"/>
              </a:xfrm>
              <a:prstGeom prst="ellipse">
                <a:avLst/>
              </a:prstGeom>
              <a:solidFill>
                <a:srgbClr val="A6A9A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23" name="FREEFORM">
                <a:extLst>
                  <a:ext uri="{FF2B5EF4-FFF2-40B4-BE49-F238E27FC236}">
                    <a16:creationId xmlns:a16="http://schemas.microsoft.com/office/drawing/2014/main" id="{C7B22711-09D1-40AA-8C1A-BFC965C1C6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81988" y="5921375"/>
                <a:ext cx="501650" cy="85725"/>
              </a:xfrm>
              <a:custGeom>
                <a:avLst/>
                <a:gdLst>
                  <a:gd name="T0" fmla="*/ 0 w 669"/>
                  <a:gd name="T1" fmla="*/ 114 h 114"/>
                  <a:gd name="T2" fmla="*/ 669 w 669"/>
                  <a:gd name="T3" fmla="*/ 114 h 114"/>
                  <a:gd name="T4" fmla="*/ 643 w 669"/>
                  <a:gd name="T5" fmla="*/ 0 h 114"/>
                  <a:gd name="T6" fmla="*/ 352 w 669"/>
                  <a:gd name="T7" fmla="*/ 0 h 114"/>
                  <a:gd name="T8" fmla="*/ 317 w 669"/>
                  <a:gd name="T9" fmla="*/ 0 h 114"/>
                  <a:gd name="T10" fmla="*/ 26 w 669"/>
                  <a:gd name="T11" fmla="*/ 0 h 114"/>
                  <a:gd name="T12" fmla="*/ 0 w 669"/>
                  <a:gd name="T13" fmla="*/ 114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69" h="114">
                    <a:moveTo>
                      <a:pt x="0" y="114"/>
                    </a:moveTo>
                    <a:lnTo>
                      <a:pt x="669" y="114"/>
                    </a:lnTo>
                    <a:lnTo>
                      <a:pt x="643" y="0"/>
                    </a:lnTo>
                    <a:lnTo>
                      <a:pt x="352" y="0"/>
                    </a:lnTo>
                    <a:lnTo>
                      <a:pt x="317" y="0"/>
                    </a:lnTo>
                    <a:lnTo>
                      <a:pt x="26" y="0"/>
                    </a:lnTo>
                    <a:lnTo>
                      <a:pt x="0" y="114"/>
                    </a:lnTo>
                    <a:close/>
                  </a:path>
                </a:pathLst>
              </a:custGeom>
              <a:solidFill>
                <a:srgbClr val="80818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24" name="RECTANGLE">
                <a:extLst>
                  <a:ext uri="{FF2B5EF4-FFF2-40B4-BE49-F238E27FC236}">
                    <a16:creationId xmlns:a16="http://schemas.microsoft.com/office/drawing/2014/main" id="{DF3A93F7-6D30-495D-A319-700A8C1CD2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91475" y="6172200"/>
                <a:ext cx="1082675" cy="100013"/>
              </a:xfrm>
              <a:prstGeom prst="rect">
                <a:avLst/>
              </a:prstGeom>
              <a:solidFill>
                <a:srgbClr val="E5E6E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pic>
            <p:nvPicPr>
              <p:cNvPr id="8255" name="PICTURE">
                <a:extLst>
                  <a:ext uri="{FF2B5EF4-FFF2-40B4-BE49-F238E27FC236}">
                    <a16:creationId xmlns:a16="http://schemas.microsoft.com/office/drawing/2014/main" id="{5CF05922-1233-405F-A09E-C4FF7C5A879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467725" y="4421188"/>
                <a:ext cx="1108075" cy="11699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8225" name="FREEFORM">
              <a:extLst>
                <a:ext uri="{FF2B5EF4-FFF2-40B4-BE49-F238E27FC236}">
                  <a16:creationId xmlns:a16="http://schemas.microsoft.com/office/drawing/2014/main" id="{65C4601E-A4F8-4641-9A74-622D5BB9261B}"/>
                </a:ext>
              </a:extLst>
            </p:cNvPr>
            <p:cNvSpPr>
              <a:spLocks/>
            </p:cNvSpPr>
            <p:nvPr/>
          </p:nvSpPr>
          <p:spPr bwMode="auto">
            <a:xfrm>
              <a:off x="8143875" y="3278188"/>
              <a:ext cx="452438" cy="1484313"/>
            </a:xfrm>
            <a:custGeom>
              <a:avLst/>
              <a:gdLst>
                <a:gd name="T0" fmla="*/ 9 w 604"/>
                <a:gd name="T1" fmla="*/ 1531 h 1979"/>
                <a:gd name="T2" fmla="*/ 9 w 604"/>
                <a:gd name="T3" fmla="*/ 1762 h 1979"/>
                <a:gd name="T4" fmla="*/ 9 w 604"/>
                <a:gd name="T5" fmla="*/ 1889 h 1979"/>
                <a:gd name="T6" fmla="*/ 95 w 604"/>
                <a:gd name="T7" fmla="*/ 1979 h 1979"/>
                <a:gd name="T8" fmla="*/ 120 w 604"/>
                <a:gd name="T9" fmla="*/ 1979 h 1979"/>
                <a:gd name="T10" fmla="*/ 207 w 604"/>
                <a:gd name="T11" fmla="*/ 1889 h 1979"/>
                <a:gd name="T12" fmla="*/ 207 w 604"/>
                <a:gd name="T13" fmla="*/ 1441 h 1979"/>
                <a:gd name="T14" fmla="*/ 578 w 604"/>
                <a:gd name="T15" fmla="*/ 841 h 1979"/>
                <a:gd name="T16" fmla="*/ 582 w 604"/>
                <a:gd name="T17" fmla="*/ 3 h 1979"/>
                <a:gd name="T18" fmla="*/ 356 w 604"/>
                <a:gd name="T19" fmla="*/ 0 h 1979"/>
                <a:gd name="T20" fmla="*/ 325 w 604"/>
                <a:gd name="T21" fmla="*/ 651 h 1979"/>
                <a:gd name="T22" fmla="*/ 50 w 604"/>
                <a:gd name="T23" fmla="*/ 1082 h 1979"/>
                <a:gd name="T24" fmla="*/ 9 w 604"/>
                <a:gd name="T25" fmla="*/ 1508 h 1979"/>
                <a:gd name="T26" fmla="*/ 9 w 604"/>
                <a:gd name="T27" fmla="*/ 1531 h 19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4" h="1979">
                  <a:moveTo>
                    <a:pt x="9" y="1531"/>
                  </a:moveTo>
                  <a:lnTo>
                    <a:pt x="9" y="1762"/>
                  </a:lnTo>
                  <a:lnTo>
                    <a:pt x="9" y="1889"/>
                  </a:lnTo>
                  <a:cubicBezTo>
                    <a:pt x="9" y="1939"/>
                    <a:pt x="48" y="1979"/>
                    <a:pt x="95" y="1979"/>
                  </a:cubicBezTo>
                  <a:lnTo>
                    <a:pt x="120" y="1979"/>
                  </a:lnTo>
                  <a:cubicBezTo>
                    <a:pt x="168" y="1979"/>
                    <a:pt x="207" y="1939"/>
                    <a:pt x="207" y="1889"/>
                  </a:cubicBezTo>
                  <a:cubicBezTo>
                    <a:pt x="207" y="1761"/>
                    <a:pt x="207" y="1591"/>
                    <a:pt x="207" y="1441"/>
                  </a:cubicBezTo>
                  <a:cubicBezTo>
                    <a:pt x="466" y="1441"/>
                    <a:pt x="604" y="937"/>
                    <a:pt x="578" y="841"/>
                  </a:cubicBezTo>
                  <a:cubicBezTo>
                    <a:pt x="577" y="839"/>
                    <a:pt x="580" y="316"/>
                    <a:pt x="582" y="3"/>
                  </a:cubicBezTo>
                  <a:lnTo>
                    <a:pt x="356" y="0"/>
                  </a:lnTo>
                  <a:cubicBezTo>
                    <a:pt x="353" y="196"/>
                    <a:pt x="343" y="426"/>
                    <a:pt x="325" y="651"/>
                  </a:cubicBezTo>
                  <a:cubicBezTo>
                    <a:pt x="308" y="853"/>
                    <a:pt x="130" y="898"/>
                    <a:pt x="50" y="1082"/>
                  </a:cubicBezTo>
                  <a:cubicBezTo>
                    <a:pt x="0" y="1199"/>
                    <a:pt x="18" y="1349"/>
                    <a:pt x="9" y="1508"/>
                  </a:cubicBezTo>
                  <a:lnTo>
                    <a:pt x="9" y="1531"/>
                  </a:lnTo>
                  <a:close/>
                </a:path>
              </a:pathLst>
            </a:custGeom>
            <a:solidFill>
              <a:srgbClr val="E192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313" name="GROUP">
            <a:extLst>
              <a:ext uri="{FF2B5EF4-FFF2-40B4-BE49-F238E27FC236}">
                <a16:creationId xmlns:a16="http://schemas.microsoft.com/office/drawing/2014/main" id="{73AB9CC4-9474-452F-935E-C91082556F90}"/>
              </a:ext>
            </a:extLst>
          </p:cNvPr>
          <p:cNvGrpSpPr/>
          <p:nvPr/>
        </p:nvGrpSpPr>
        <p:grpSpPr>
          <a:xfrm>
            <a:off x="9223375" y="1784350"/>
            <a:ext cx="908051" cy="2441575"/>
            <a:chOff x="9223375" y="1784350"/>
            <a:chExt cx="908051" cy="2441575"/>
          </a:xfrm>
        </p:grpSpPr>
        <p:sp>
          <p:nvSpPr>
            <p:cNvPr id="23" name="RECTANGLE">
              <a:extLst>
                <a:ext uri="{FF2B5EF4-FFF2-40B4-BE49-F238E27FC236}">
                  <a16:creationId xmlns:a16="http://schemas.microsoft.com/office/drawing/2014/main" id="{F9DD0723-3BD4-4894-8FB9-47D3663031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77375" y="1784350"/>
              <a:ext cx="382588" cy="1819275"/>
            </a:xfrm>
            <a:prstGeom prst="rect">
              <a:avLst/>
            </a:prstGeom>
            <a:solidFill>
              <a:srgbClr val="E192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RECTANGLE">
              <a:extLst>
                <a:ext uri="{FF2B5EF4-FFF2-40B4-BE49-F238E27FC236}">
                  <a16:creationId xmlns:a16="http://schemas.microsoft.com/office/drawing/2014/main" id="{ADCA4607-71D8-496C-B8E1-9410BC671D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67875" y="1976438"/>
              <a:ext cx="192088" cy="1576388"/>
            </a:xfrm>
            <a:prstGeom prst="rect">
              <a:avLst/>
            </a:prstGeom>
            <a:solidFill>
              <a:srgbClr val="D473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27" name="FREEFORM">
              <a:extLst>
                <a:ext uri="{FF2B5EF4-FFF2-40B4-BE49-F238E27FC236}">
                  <a16:creationId xmlns:a16="http://schemas.microsoft.com/office/drawing/2014/main" id="{2C51ED03-8662-4993-AF68-92EC1B3705F1}"/>
                </a:ext>
              </a:extLst>
            </p:cNvPr>
            <p:cNvSpPr>
              <a:spLocks/>
            </p:cNvSpPr>
            <p:nvPr/>
          </p:nvSpPr>
          <p:spPr bwMode="auto">
            <a:xfrm>
              <a:off x="9417050" y="2425700"/>
              <a:ext cx="523875" cy="1400175"/>
            </a:xfrm>
            <a:custGeom>
              <a:avLst/>
              <a:gdLst>
                <a:gd name="T0" fmla="*/ 578 w 699"/>
                <a:gd name="T1" fmla="*/ 34 h 1867"/>
                <a:gd name="T2" fmla="*/ 578 w 699"/>
                <a:gd name="T3" fmla="*/ 854 h 1867"/>
                <a:gd name="T4" fmla="*/ 696 w 699"/>
                <a:gd name="T5" fmla="*/ 1392 h 1867"/>
                <a:gd name="T6" fmla="*/ 661 w 699"/>
                <a:gd name="T7" fmla="*/ 1862 h 1867"/>
                <a:gd name="T8" fmla="*/ 0 w 699"/>
                <a:gd name="T9" fmla="*/ 1737 h 1867"/>
                <a:gd name="T10" fmla="*/ 96 w 699"/>
                <a:gd name="T11" fmla="*/ 0 h 1867"/>
                <a:gd name="T12" fmla="*/ 578 w 699"/>
                <a:gd name="T13" fmla="*/ 34 h 18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99" h="1867">
                  <a:moveTo>
                    <a:pt x="578" y="34"/>
                  </a:moveTo>
                  <a:lnTo>
                    <a:pt x="578" y="854"/>
                  </a:lnTo>
                  <a:cubicBezTo>
                    <a:pt x="699" y="953"/>
                    <a:pt x="696" y="1158"/>
                    <a:pt x="696" y="1392"/>
                  </a:cubicBezTo>
                  <a:cubicBezTo>
                    <a:pt x="696" y="1619"/>
                    <a:pt x="419" y="1541"/>
                    <a:pt x="661" y="1862"/>
                  </a:cubicBezTo>
                  <a:cubicBezTo>
                    <a:pt x="624" y="1867"/>
                    <a:pt x="32" y="1744"/>
                    <a:pt x="0" y="1737"/>
                  </a:cubicBezTo>
                  <a:lnTo>
                    <a:pt x="96" y="0"/>
                  </a:lnTo>
                  <a:lnTo>
                    <a:pt x="578" y="34"/>
                  </a:lnTo>
                  <a:close/>
                </a:path>
              </a:pathLst>
            </a:custGeom>
            <a:solidFill>
              <a:srgbClr val="D473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28" name="RECTANGLE">
              <a:extLst>
                <a:ext uri="{FF2B5EF4-FFF2-40B4-BE49-F238E27FC236}">
                  <a16:creationId xmlns:a16="http://schemas.microsoft.com/office/drawing/2014/main" id="{F4E4F28C-1C8E-4345-9EAC-DBC4C5CF5D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15488" y="2266950"/>
              <a:ext cx="234950" cy="833438"/>
            </a:xfrm>
            <a:prstGeom prst="rect">
              <a:avLst/>
            </a:prstGeom>
            <a:solidFill>
              <a:srgbClr val="D473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34" name="RECTANGLE">
              <a:extLst>
                <a:ext uri="{FF2B5EF4-FFF2-40B4-BE49-F238E27FC236}">
                  <a16:creationId xmlns:a16="http://schemas.microsoft.com/office/drawing/2014/main" id="{0F5131FA-5B7C-42AC-94DA-DA7DA02318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77375" y="2266950"/>
              <a:ext cx="190500" cy="833438"/>
            </a:xfrm>
            <a:prstGeom prst="rect">
              <a:avLst/>
            </a:prstGeom>
            <a:solidFill>
              <a:srgbClr val="E192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49" name="FREEFORM">
              <a:extLst>
                <a:ext uri="{FF2B5EF4-FFF2-40B4-BE49-F238E27FC236}">
                  <a16:creationId xmlns:a16="http://schemas.microsoft.com/office/drawing/2014/main" id="{52A97F16-F23E-4F65-A534-C70E4838E19D}"/>
                </a:ext>
              </a:extLst>
            </p:cNvPr>
            <p:cNvSpPr>
              <a:spLocks/>
            </p:cNvSpPr>
            <p:nvPr/>
          </p:nvSpPr>
          <p:spPr bwMode="auto">
            <a:xfrm>
              <a:off x="9223375" y="2636838"/>
              <a:ext cx="452438" cy="1273175"/>
            </a:xfrm>
            <a:custGeom>
              <a:avLst/>
              <a:gdLst>
                <a:gd name="T0" fmla="*/ 9 w 604"/>
                <a:gd name="T1" fmla="*/ 1313 h 1697"/>
                <a:gd name="T2" fmla="*/ 9 w 604"/>
                <a:gd name="T3" fmla="*/ 1511 h 1697"/>
                <a:gd name="T4" fmla="*/ 9 w 604"/>
                <a:gd name="T5" fmla="*/ 1620 h 1697"/>
                <a:gd name="T6" fmla="*/ 95 w 604"/>
                <a:gd name="T7" fmla="*/ 1697 h 1697"/>
                <a:gd name="T8" fmla="*/ 120 w 604"/>
                <a:gd name="T9" fmla="*/ 1697 h 1697"/>
                <a:gd name="T10" fmla="*/ 207 w 604"/>
                <a:gd name="T11" fmla="*/ 1620 h 1697"/>
                <a:gd name="T12" fmla="*/ 207 w 604"/>
                <a:gd name="T13" fmla="*/ 1236 h 1697"/>
                <a:gd name="T14" fmla="*/ 578 w 604"/>
                <a:gd name="T15" fmla="*/ 721 h 1697"/>
                <a:gd name="T16" fmla="*/ 582 w 604"/>
                <a:gd name="T17" fmla="*/ 2 h 1697"/>
                <a:gd name="T18" fmla="*/ 356 w 604"/>
                <a:gd name="T19" fmla="*/ 0 h 1697"/>
                <a:gd name="T20" fmla="*/ 325 w 604"/>
                <a:gd name="T21" fmla="*/ 558 h 1697"/>
                <a:gd name="T22" fmla="*/ 50 w 604"/>
                <a:gd name="T23" fmla="*/ 928 h 1697"/>
                <a:gd name="T24" fmla="*/ 9 w 604"/>
                <a:gd name="T25" fmla="*/ 1294 h 1697"/>
                <a:gd name="T26" fmla="*/ 9 w 604"/>
                <a:gd name="T27" fmla="*/ 1313 h 16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4" h="1697">
                  <a:moveTo>
                    <a:pt x="9" y="1313"/>
                  </a:moveTo>
                  <a:lnTo>
                    <a:pt x="9" y="1511"/>
                  </a:lnTo>
                  <a:lnTo>
                    <a:pt x="9" y="1620"/>
                  </a:lnTo>
                  <a:cubicBezTo>
                    <a:pt x="9" y="1663"/>
                    <a:pt x="48" y="1697"/>
                    <a:pt x="95" y="1697"/>
                  </a:cubicBezTo>
                  <a:lnTo>
                    <a:pt x="120" y="1697"/>
                  </a:lnTo>
                  <a:cubicBezTo>
                    <a:pt x="168" y="1697"/>
                    <a:pt x="207" y="1663"/>
                    <a:pt x="207" y="1620"/>
                  </a:cubicBezTo>
                  <a:cubicBezTo>
                    <a:pt x="207" y="1510"/>
                    <a:pt x="207" y="1364"/>
                    <a:pt x="207" y="1236"/>
                  </a:cubicBezTo>
                  <a:cubicBezTo>
                    <a:pt x="466" y="1236"/>
                    <a:pt x="604" y="804"/>
                    <a:pt x="578" y="721"/>
                  </a:cubicBezTo>
                  <a:cubicBezTo>
                    <a:pt x="577" y="719"/>
                    <a:pt x="580" y="271"/>
                    <a:pt x="582" y="2"/>
                  </a:cubicBezTo>
                  <a:lnTo>
                    <a:pt x="356" y="0"/>
                  </a:lnTo>
                  <a:cubicBezTo>
                    <a:pt x="353" y="169"/>
                    <a:pt x="343" y="366"/>
                    <a:pt x="325" y="558"/>
                  </a:cubicBezTo>
                  <a:cubicBezTo>
                    <a:pt x="308" y="731"/>
                    <a:pt x="129" y="770"/>
                    <a:pt x="50" y="928"/>
                  </a:cubicBezTo>
                  <a:cubicBezTo>
                    <a:pt x="0" y="1028"/>
                    <a:pt x="18" y="1157"/>
                    <a:pt x="9" y="1294"/>
                  </a:cubicBezTo>
                  <a:lnTo>
                    <a:pt x="9" y="1313"/>
                  </a:lnTo>
                  <a:close/>
                </a:path>
              </a:pathLst>
            </a:custGeom>
            <a:solidFill>
              <a:srgbClr val="E192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8306" name="Group 8305">
              <a:extLst>
                <a:ext uri="{FF2B5EF4-FFF2-40B4-BE49-F238E27FC236}">
                  <a16:creationId xmlns:a16="http://schemas.microsoft.com/office/drawing/2014/main" id="{73B5D23C-FB54-4F7A-97DE-0A437BAA4AFC}"/>
                </a:ext>
              </a:extLst>
            </p:cNvPr>
            <p:cNvGrpSpPr/>
            <p:nvPr/>
          </p:nvGrpSpPr>
          <p:grpSpPr>
            <a:xfrm>
              <a:off x="9301163" y="2806700"/>
              <a:ext cx="830263" cy="1419225"/>
              <a:chOff x="9301163" y="2806700"/>
              <a:chExt cx="830263" cy="1419225"/>
            </a:xfrm>
          </p:grpSpPr>
          <p:sp>
            <p:nvSpPr>
              <p:cNvPr id="8226" name="FREEFORM">
                <a:extLst>
                  <a:ext uri="{FF2B5EF4-FFF2-40B4-BE49-F238E27FC236}">
                    <a16:creationId xmlns:a16="http://schemas.microsoft.com/office/drawing/2014/main" id="{8950FEAC-CA84-4BE6-A5C5-89B550D25A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766300" y="3327400"/>
                <a:ext cx="284163" cy="446088"/>
              </a:xfrm>
              <a:custGeom>
                <a:avLst/>
                <a:gdLst>
                  <a:gd name="T0" fmla="*/ 177 w 381"/>
                  <a:gd name="T1" fmla="*/ 520 h 595"/>
                  <a:gd name="T2" fmla="*/ 23 w 381"/>
                  <a:gd name="T3" fmla="*/ 161 h 595"/>
                  <a:gd name="T4" fmla="*/ 73 w 381"/>
                  <a:gd name="T5" fmla="*/ 24 h 595"/>
                  <a:gd name="T6" fmla="*/ 73 w 381"/>
                  <a:gd name="T7" fmla="*/ 24 h 595"/>
                  <a:gd name="T8" fmla="*/ 205 w 381"/>
                  <a:gd name="T9" fmla="*/ 76 h 595"/>
                  <a:gd name="T10" fmla="*/ 359 w 381"/>
                  <a:gd name="T11" fmla="*/ 435 h 595"/>
                  <a:gd name="T12" fmla="*/ 309 w 381"/>
                  <a:gd name="T13" fmla="*/ 572 h 595"/>
                  <a:gd name="T14" fmla="*/ 309 w 381"/>
                  <a:gd name="T15" fmla="*/ 572 h 595"/>
                  <a:gd name="T16" fmla="*/ 177 w 381"/>
                  <a:gd name="T17" fmla="*/ 520 h 5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81" h="595">
                    <a:moveTo>
                      <a:pt x="177" y="520"/>
                    </a:moveTo>
                    <a:lnTo>
                      <a:pt x="23" y="161"/>
                    </a:lnTo>
                    <a:cubicBezTo>
                      <a:pt x="0" y="109"/>
                      <a:pt x="23" y="47"/>
                      <a:pt x="73" y="24"/>
                    </a:cubicBezTo>
                    <a:lnTo>
                      <a:pt x="73" y="24"/>
                    </a:lnTo>
                    <a:cubicBezTo>
                      <a:pt x="123" y="0"/>
                      <a:pt x="182" y="24"/>
                      <a:pt x="205" y="76"/>
                    </a:cubicBezTo>
                    <a:lnTo>
                      <a:pt x="359" y="435"/>
                    </a:lnTo>
                    <a:cubicBezTo>
                      <a:pt x="381" y="487"/>
                      <a:pt x="359" y="549"/>
                      <a:pt x="309" y="572"/>
                    </a:cubicBezTo>
                    <a:lnTo>
                      <a:pt x="309" y="572"/>
                    </a:lnTo>
                    <a:cubicBezTo>
                      <a:pt x="259" y="595"/>
                      <a:pt x="200" y="572"/>
                      <a:pt x="177" y="520"/>
                    </a:cubicBezTo>
                    <a:close/>
                  </a:path>
                </a:pathLst>
              </a:custGeom>
              <a:solidFill>
                <a:srgbClr val="D473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29" name="FREEFORM">
                <a:extLst>
                  <a:ext uri="{FF2B5EF4-FFF2-40B4-BE49-F238E27FC236}">
                    <a16:creationId xmlns:a16="http://schemas.microsoft.com/office/drawing/2014/main" id="{8ECE7F38-87E8-4C54-A8E1-CD22818172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520238" y="3910013"/>
                <a:ext cx="525463" cy="257175"/>
              </a:xfrm>
              <a:custGeom>
                <a:avLst/>
                <a:gdLst>
                  <a:gd name="T0" fmla="*/ 578 w 700"/>
                  <a:gd name="T1" fmla="*/ 331 h 343"/>
                  <a:gd name="T2" fmla="*/ 91 w 700"/>
                  <a:gd name="T3" fmla="*/ 218 h 343"/>
                  <a:gd name="T4" fmla="*/ 8 w 700"/>
                  <a:gd name="T5" fmla="*/ 99 h 343"/>
                  <a:gd name="T6" fmla="*/ 8 w 700"/>
                  <a:gd name="T7" fmla="*/ 99 h 343"/>
                  <a:gd name="T8" fmla="*/ 122 w 700"/>
                  <a:gd name="T9" fmla="*/ 12 h 343"/>
                  <a:gd name="T10" fmla="*/ 609 w 700"/>
                  <a:gd name="T11" fmla="*/ 126 h 343"/>
                  <a:gd name="T12" fmla="*/ 692 w 700"/>
                  <a:gd name="T13" fmla="*/ 244 h 343"/>
                  <a:gd name="T14" fmla="*/ 692 w 700"/>
                  <a:gd name="T15" fmla="*/ 244 h 343"/>
                  <a:gd name="T16" fmla="*/ 578 w 700"/>
                  <a:gd name="T17" fmla="*/ 331 h 3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00" h="343">
                    <a:moveTo>
                      <a:pt x="578" y="331"/>
                    </a:moveTo>
                    <a:lnTo>
                      <a:pt x="91" y="218"/>
                    </a:lnTo>
                    <a:cubicBezTo>
                      <a:pt x="38" y="205"/>
                      <a:pt x="0" y="156"/>
                      <a:pt x="8" y="99"/>
                    </a:cubicBezTo>
                    <a:lnTo>
                      <a:pt x="8" y="99"/>
                    </a:lnTo>
                    <a:cubicBezTo>
                      <a:pt x="17" y="43"/>
                      <a:pt x="68" y="0"/>
                      <a:pt x="122" y="12"/>
                    </a:cubicBezTo>
                    <a:lnTo>
                      <a:pt x="609" y="126"/>
                    </a:lnTo>
                    <a:cubicBezTo>
                      <a:pt x="662" y="138"/>
                      <a:pt x="700" y="188"/>
                      <a:pt x="692" y="244"/>
                    </a:cubicBezTo>
                    <a:lnTo>
                      <a:pt x="692" y="244"/>
                    </a:lnTo>
                    <a:cubicBezTo>
                      <a:pt x="683" y="301"/>
                      <a:pt x="632" y="343"/>
                      <a:pt x="578" y="331"/>
                    </a:cubicBezTo>
                    <a:close/>
                  </a:path>
                </a:pathLst>
              </a:custGeom>
              <a:solidFill>
                <a:srgbClr val="EDAE6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30" name="FREEFORM">
                <a:extLst>
                  <a:ext uri="{FF2B5EF4-FFF2-40B4-BE49-F238E27FC236}">
                    <a16:creationId xmlns:a16="http://schemas.microsoft.com/office/drawing/2014/main" id="{B35D3D4A-8816-4A9F-9B2E-E4B8139AF0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37713" y="3743325"/>
                <a:ext cx="438150" cy="211138"/>
              </a:xfrm>
              <a:custGeom>
                <a:avLst/>
                <a:gdLst>
                  <a:gd name="T0" fmla="*/ 464 w 586"/>
                  <a:gd name="T1" fmla="*/ 275 h 283"/>
                  <a:gd name="T2" fmla="*/ 91 w 586"/>
                  <a:gd name="T3" fmla="*/ 214 h 283"/>
                  <a:gd name="T4" fmla="*/ 8 w 586"/>
                  <a:gd name="T5" fmla="*/ 96 h 283"/>
                  <a:gd name="T6" fmla="*/ 8 w 586"/>
                  <a:gd name="T7" fmla="*/ 96 h 283"/>
                  <a:gd name="T8" fmla="*/ 122 w 586"/>
                  <a:gd name="T9" fmla="*/ 9 h 283"/>
                  <a:gd name="T10" fmla="*/ 494 w 586"/>
                  <a:gd name="T11" fmla="*/ 69 h 283"/>
                  <a:gd name="T12" fmla="*/ 577 w 586"/>
                  <a:gd name="T13" fmla="*/ 188 h 283"/>
                  <a:gd name="T14" fmla="*/ 577 w 586"/>
                  <a:gd name="T15" fmla="*/ 188 h 283"/>
                  <a:gd name="T16" fmla="*/ 464 w 586"/>
                  <a:gd name="T17" fmla="*/ 275 h 2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6" h="283">
                    <a:moveTo>
                      <a:pt x="464" y="275"/>
                    </a:moveTo>
                    <a:lnTo>
                      <a:pt x="91" y="214"/>
                    </a:lnTo>
                    <a:cubicBezTo>
                      <a:pt x="37" y="206"/>
                      <a:pt x="0" y="152"/>
                      <a:pt x="8" y="96"/>
                    </a:cubicBezTo>
                    <a:lnTo>
                      <a:pt x="8" y="96"/>
                    </a:lnTo>
                    <a:cubicBezTo>
                      <a:pt x="17" y="39"/>
                      <a:pt x="68" y="0"/>
                      <a:pt x="122" y="9"/>
                    </a:cubicBezTo>
                    <a:lnTo>
                      <a:pt x="494" y="69"/>
                    </a:lnTo>
                    <a:cubicBezTo>
                      <a:pt x="548" y="78"/>
                      <a:pt x="586" y="131"/>
                      <a:pt x="577" y="188"/>
                    </a:cubicBezTo>
                    <a:lnTo>
                      <a:pt x="577" y="188"/>
                    </a:lnTo>
                    <a:cubicBezTo>
                      <a:pt x="569" y="244"/>
                      <a:pt x="518" y="283"/>
                      <a:pt x="464" y="275"/>
                    </a:cubicBezTo>
                    <a:close/>
                  </a:path>
                </a:pathLst>
              </a:custGeom>
              <a:solidFill>
                <a:srgbClr val="D473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31" name="FREEFORM">
                <a:extLst>
                  <a:ext uri="{FF2B5EF4-FFF2-40B4-BE49-F238E27FC236}">
                    <a16:creationId xmlns:a16="http://schemas.microsoft.com/office/drawing/2014/main" id="{338F6B57-15FD-42AC-8F34-C536A71223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66288" y="3544888"/>
                <a:ext cx="439738" cy="212725"/>
              </a:xfrm>
              <a:custGeom>
                <a:avLst/>
                <a:gdLst>
                  <a:gd name="T0" fmla="*/ 464 w 586"/>
                  <a:gd name="T1" fmla="*/ 274 h 283"/>
                  <a:gd name="T2" fmla="*/ 92 w 586"/>
                  <a:gd name="T3" fmla="*/ 214 h 283"/>
                  <a:gd name="T4" fmla="*/ 8 w 586"/>
                  <a:gd name="T5" fmla="*/ 95 h 283"/>
                  <a:gd name="T6" fmla="*/ 8 w 586"/>
                  <a:gd name="T7" fmla="*/ 95 h 283"/>
                  <a:gd name="T8" fmla="*/ 122 w 586"/>
                  <a:gd name="T9" fmla="*/ 9 h 283"/>
                  <a:gd name="T10" fmla="*/ 494 w 586"/>
                  <a:gd name="T11" fmla="*/ 69 h 283"/>
                  <a:gd name="T12" fmla="*/ 578 w 586"/>
                  <a:gd name="T13" fmla="*/ 187 h 283"/>
                  <a:gd name="T14" fmla="*/ 578 w 586"/>
                  <a:gd name="T15" fmla="*/ 187 h 283"/>
                  <a:gd name="T16" fmla="*/ 464 w 586"/>
                  <a:gd name="T17" fmla="*/ 274 h 2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6" h="283">
                    <a:moveTo>
                      <a:pt x="464" y="274"/>
                    </a:moveTo>
                    <a:lnTo>
                      <a:pt x="92" y="214"/>
                    </a:lnTo>
                    <a:cubicBezTo>
                      <a:pt x="37" y="205"/>
                      <a:pt x="0" y="152"/>
                      <a:pt x="8" y="95"/>
                    </a:cubicBezTo>
                    <a:lnTo>
                      <a:pt x="8" y="95"/>
                    </a:lnTo>
                    <a:cubicBezTo>
                      <a:pt x="17" y="39"/>
                      <a:pt x="68" y="0"/>
                      <a:pt x="122" y="9"/>
                    </a:cubicBezTo>
                    <a:lnTo>
                      <a:pt x="494" y="69"/>
                    </a:lnTo>
                    <a:cubicBezTo>
                      <a:pt x="548" y="78"/>
                      <a:pt x="586" y="131"/>
                      <a:pt x="578" y="187"/>
                    </a:cubicBezTo>
                    <a:lnTo>
                      <a:pt x="578" y="187"/>
                    </a:lnTo>
                    <a:cubicBezTo>
                      <a:pt x="569" y="244"/>
                      <a:pt x="518" y="283"/>
                      <a:pt x="464" y="274"/>
                    </a:cubicBezTo>
                    <a:close/>
                  </a:path>
                </a:pathLst>
              </a:custGeom>
              <a:solidFill>
                <a:srgbClr val="D473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33" name="FREEFORM">
                <a:extLst>
                  <a:ext uri="{FF2B5EF4-FFF2-40B4-BE49-F238E27FC236}">
                    <a16:creationId xmlns:a16="http://schemas.microsoft.com/office/drawing/2014/main" id="{05E0F099-1EC8-4DBE-BED8-35FB928428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39263" y="3506788"/>
                <a:ext cx="38100" cy="396875"/>
              </a:xfrm>
              <a:custGeom>
                <a:avLst/>
                <a:gdLst>
                  <a:gd name="T0" fmla="*/ 51 w 51"/>
                  <a:gd name="T1" fmla="*/ 0 h 530"/>
                  <a:gd name="T2" fmla="*/ 0 w 51"/>
                  <a:gd name="T3" fmla="*/ 0 h 530"/>
                  <a:gd name="T4" fmla="*/ 0 w 51"/>
                  <a:gd name="T5" fmla="*/ 530 h 530"/>
                  <a:gd name="T6" fmla="*/ 51 w 51"/>
                  <a:gd name="T7" fmla="*/ 448 h 530"/>
                  <a:gd name="T8" fmla="*/ 51 w 51"/>
                  <a:gd name="T9" fmla="*/ 0 h 5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1" h="530">
                    <a:moveTo>
                      <a:pt x="51" y="0"/>
                    </a:moveTo>
                    <a:lnTo>
                      <a:pt x="0" y="0"/>
                    </a:lnTo>
                    <a:lnTo>
                      <a:pt x="0" y="530"/>
                    </a:lnTo>
                    <a:cubicBezTo>
                      <a:pt x="30" y="516"/>
                      <a:pt x="51" y="485"/>
                      <a:pt x="51" y="448"/>
                    </a:cubicBezTo>
                    <a:cubicBezTo>
                      <a:pt x="51" y="320"/>
                      <a:pt x="51" y="150"/>
                      <a:pt x="51" y="0"/>
                    </a:cubicBezTo>
                    <a:close/>
                  </a:path>
                </a:pathLst>
              </a:custGeom>
              <a:solidFill>
                <a:srgbClr val="D473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35" name="FREEFORM">
                <a:extLst>
                  <a:ext uri="{FF2B5EF4-FFF2-40B4-BE49-F238E27FC236}">
                    <a16:creationId xmlns:a16="http://schemas.microsoft.com/office/drawing/2014/main" id="{FDF1685A-CC60-41A9-9FF0-DA3B450320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01163" y="3292475"/>
                <a:ext cx="685800" cy="933450"/>
              </a:xfrm>
              <a:custGeom>
                <a:avLst/>
                <a:gdLst>
                  <a:gd name="T0" fmla="*/ 69 w 915"/>
                  <a:gd name="T1" fmla="*/ 0 h 1244"/>
                  <a:gd name="T2" fmla="*/ 846 w 915"/>
                  <a:gd name="T3" fmla="*/ 0 h 1244"/>
                  <a:gd name="T4" fmla="*/ 915 w 915"/>
                  <a:gd name="T5" fmla="*/ 68 h 1244"/>
                  <a:gd name="T6" fmla="*/ 915 w 915"/>
                  <a:gd name="T7" fmla="*/ 1176 h 1244"/>
                  <a:gd name="T8" fmla="*/ 846 w 915"/>
                  <a:gd name="T9" fmla="*/ 1244 h 1244"/>
                  <a:gd name="T10" fmla="*/ 69 w 915"/>
                  <a:gd name="T11" fmla="*/ 1244 h 1244"/>
                  <a:gd name="T12" fmla="*/ 0 w 915"/>
                  <a:gd name="T13" fmla="*/ 1176 h 1244"/>
                  <a:gd name="T14" fmla="*/ 0 w 915"/>
                  <a:gd name="T15" fmla="*/ 68 h 1244"/>
                  <a:gd name="T16" fmla="*/ 69 w 915"/>
                  <a:gd name="T17" fmla="*/ 0 h 12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15" h="1244">
                    <a:moveTo>
                      <a:pt x="69" y="0"/>
                    </a:moveTo>
                    <a:lnTo>
                      <a:pt x="846" y="0"/>
                    </a:lnTo>
                    <a:cubicBezTo>
                      <a:pt x="884" y="0"/>
                      <a:pt x="915" y="31"/>
                      <a:pt x="915" y="68"/>
                    </a:cubicBezTo>
                    <a:lnTo>
                      <a:pt x="915" y="1176"/>
                    </a:lnTo>
                    <a:cubicBezTo>
                      <a:pt x="915" y="1214"/>
                      <a:pt x="884" y="1244"/>
                      <a:pt x="846" y="1244"/>
                    </a:cubicBezTo>
                    <a:lnTo>
                      <a:pt x="69" y="1244"/>
                    </a:lnTo>
                    <a:cubicBezTo>
                      <a:pt x="31" y="1244"/>
                      <a:pt x="0" y="1214"/>
                      <a:pt x="0" y="1176"/>
                    </a:cubicBezTo>
                    <a:lnTo>
                      <a:pt x="0" y="68"/>
                    </a:lnTo>
                    <a:cubicBezTo>
                      <a:pt x="0" y="31"/>
                      <a:pt x="31" y="0"/>
                      <a:pt x="69" y="0"/>
                    </a:cubicBezTo>
                    <a:close/>
                  </a:path>
                </a:pathLst>
              </a:custGeom>
              <a:solidFill>
                <a:srgbClr val="E5E6E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36" name="FREEFORM">
                <a:extLst>
                  <a:ext uri="{FF2B5EF4-FFF2-40B4-BE49-F238E27FC236}">
                    <a16:creationId xmlns:a16="http://schemas.microsoft.com/office/drawing/2014/main" id="{8A3F3B7A-2ECE-4F9B-B8BB-E4ABDDD88E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39275" y="3597275"/>
                <a:ext cx="409575" cy="114300"/>
              </a:xfrm>
              <a:custGeom>
                <a:avLst/>
                <a:gdLst>
                  <a:gd name="T0" fmla="*/ 0 w 547"/>
                  <a:gd name="T1" fmla="*/ 113 h 152"/>
                  <a:gd name="T2" fmla="*/ 38 w 547"/>
                  <a:gd name="T3" fmla="*/ 152 h 152"/>
                  <a:gd name="T4" fmla="*/ 65 w 547"/>
                  <a:gd name="T5" fmla="*/ 128 h 152"/>
                  <a:gd name="T6" fmla="*/ 123 w 547"/>
                  <a:gd name="T7" fmla="*/ 91 h 152"/>
                  <a:gd name="T8" fmla="*/ 182 w 547"/>
                  <a:gd name="T9" fmla="*/ 67 h 152"/>
                  <a:gd name="T10" fmla="*/ 348 w 547"/>
                  <a:gd name="T11" fmla="*/ 63 h 152"/>
                  <a:gd name="T12" fmla="*/ 379 w 547"/>
                  <a:gd name="T13" fmla="*/ 72 h 152"/>
                  <a:gd name="T14" fmla="*/ 462 w 547"/>
                  <a:gd name="T15" fmla="*/ 113 h 152"/>
                  <a:gd name="T16" fmla="*/ 480 w 547"/>
                  <a:gd name="T17" fmla="*/ 127 h 152"/>
                  <a:gd name="T18" fmla="*/ 486 w 547"/>
                  <a:gd name="T19" fmla="*/ 132 h 152"/>
                  <a:gd name="T20" fmla="*/ 508 w 547"/>
                  <a:gd name="T21" fmla="*/ 151 h 152"/>
                  <a:gd name="T22" fmla="*/ 547 w 547"/>
                  <a:gd name="T23" fmla="*/ 113 h 152"/>
                  <a:gd name="T24" fmla="*/ 535 w 547"/>
                  <a:gd name="T25" fmla="*/ 102 h 152"/>
                  <a:gd name="T26" fmla="*/ 523 w 547"/>
                  <a:gd name="T27" fmla="*/ 91 h 152"/>
                  <a:gd name="T28" fmla="*/ 496 w 547"/>
                  <a:gd name="T29" fmla="*/ 70 h 152"/>
                  <a:gd name="T30" fmla="*/ 437 w 547"/>
                  <a:gd name="T31" fmla="*/ 35 h 152"/>
                  <a:gd name="T32" fmla="*/ 284 w 547"/>
                  <a:gd name="T33" fmla="*/ 0 h 152"/>
                  <a:gd name="T34" fmla="*/ 180 w 547"/>
                  <a:gd name="T35" fmla="*/ 11 h 152"/>
                  <a:gd name="T36" fmla="*/ 110 w 547"/>
                  <a:gd name="T37" fmla="*/ 35 h 152"/>
                  <a:gd name="T38" fmla="*/ 80 w 547"/>
                  <a:gd name="T39" fmla="*/ 51 h 152"/>
                  <a:gd name="T40" fmla="*/ 38 w 547"/>
                  <a:gd name="T41" fmla="*/ 80 h 152"/>
                  <a:gd name="T42" fmla="*/ 12 w 547"/>
                  <a:gd name="T43" fmla="*/ 102 h 152"/>
                  <a:gd name="T44" fmla="*/ 6 w 547"/>
                  <a:gd name="T45" fmla="*/ 107 h 152"/>
                  <a:gd name="T46" fmla="*/ 0 w 547"/>
                  <a:gd name="T47" fmla="*/ 113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547" h="152">
                    <a:moveTo>
                      <a:pt x="0" y="113"/>
                    </a:moveTo>
                    <a:lnTo>
                      <a:pt x="38" y="152"/>
                    </a:lnTo>
                    <a:cubicBezTo>
                      <a:pt x="41" y="151"/>
                      <a:pt x="60" y="132"/>
                      <a:pt x="65" y="128"/>
                    </a:cubicBezTo>
                    <a:cubicBezTo>
                      <a:pt x="83" y="114"/>
                      <a:pt x="103" y="101"/>
                      <a:pt x="123" y="91"/>
                    </a:cubicBezTo>
                    <a:cubicBezTo>
                      <a:pt x="142" y="81"/>
                      <a:pt x="161" y="73"/>
                      <a:pt x="182" y="67"/>
                    </a:cubicBezTo>
                    <a:cubicBezTo>
                      <a:pt x="234" y="52"/>
                      <a:pt x="295" y="49"/>
                      <a:pt x="348" y="63"/>
                    </a:cubicBezTo>
                    <a:lnTo>
                      <a:pt x="379" y="72"/>
                    </a:lnTo>
                    <a:cubicBezTo>
                      <a:pt x="410" y="82"/>
                      <a:pt x="436" y="96"/>
                      <a:pt x="462" y="113"/>
                    </a:cubicBezTo>
                    <a:lnTo>
                      <a:pt x="480" y="127"/>
                    </a:lnTo>
                    <a:cubicBezTo>
                      <a:pt x="483" y="129"/>
                      <a:pt x="484" y="130"/>
                      <a:pt x="486" y="132"/>
                    </a:cubicBezTo>
                    <a:lnTo>
                      <a:pt x="508" y="151"/>
                    </a:lnTo>
                    <a:cubicBezTo>
                      <a:pt x="512" y="150"/>
                      <a:pt x="545" y="116"/>
                      <a:pt x="547" y="113"/>
                    </a:cubicBezTo>
                    <a:cubicBezTo>
                      <a:pt x="544" y="109"/>
                      <a:pt x="539" y="105"/>
                      <a:pt x="535" y="102"/>
                    </a:cubicBezTo>
                    <a:cubicBezTo>
                      <a:pt x="531" y="98"/>
                      <a:pt x="528" y="95"/>
                      <a:pt x="523" y="91"/>
                    </a:cubicBezTo>
                    <a:lnTo>
                      <a:pt x="496" y="70"/>
                    </a:lnTo>
                    <a:cubicBezTo>
                      <a:pt x="481" y="59"/>
                      <a:pt x="455" y="44"/>
                      <a:pt x="437" y="35"/>
                    </a:cubicBezTo>
                    <a:cubicBezTo>
                      <a:pt x="393" y="15"/>
                      <a:pt x="336" y="0"/>
                      <a:pt x="284" y="0"/>
                    </a:cubicBezTo>
                    <a:cubicBezTo>
                      <a:pt x="242" y="0"/>
                      <a:pt x="221" y="1"/>
                      <a:pt x="180" y="11"/>
                    </a:cubicBezTo>
                    <a:cubicBezTo>
                      <a:pt x="156" y="17"/>
                      <a:pt x="132" y="26"/>
                      <a:pt x="110" y="35"/>
                    </a:cubicBezTo>
                    <a:cubicBezTo>
                      <a:pt x="100" y="40"/>
                      <a:pt x="89" y="46"/>
                      <a:pt x="80" y="51"/>
                    </a:cubicBezTo>
                    <a:cubicBezTo>
                      <a:pt x="62" y="63"/>
                      <a:pt x="54" y="68"/>
                      <a:pt x="38" y="80"/>
                    </a:cubicBezTo>
                    <a:lnTo>
                      <a:pt x="12" y="102"/>
                    </a:lnTo>
                    <a:cubicBezTo>
                      <a:pt x="10" y="104"/>
                      <a:pt x="8" y="105"/>
                      <a:pt x="6" y="107"/>
                    </a:cubicBezTo>
                    <a:cubicBezTo>
                      <a:pt x="4" y="109"/>
                      <a:pt x="2" y="111"/>
                      <a:pt x="0" y="113"/>
                    </a:cubicBezTo>
                    <a:close/>
                  </a:path>
                </a:pathLst>
              </a:custGeom>
              <a:solidFill>
                <a:srgbClr val="80818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37" name="FREEFORM">
                <a:extLst>
                  <a:ext uri="{FF2B5EF4-FFF2-40B4-BE49-F238E27FC236}">
                    <a16:creationId xmlns:a16="http://schemas.microsoft.com/office/drawing/2014/main" id="{EEAB0974-7C9C-4BCB-957E-1FE241BE9B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96425" y="3678238"/>
                <a:ext cx="295275" cy="92075"/>
              </a:xfrm>
              <a:custGeom>
                <a:avLst/>
                <a:gdLst>
                  <a:gd name="T0" fmla="*/ 0 w 393"/>
                  <a:gd name="T1" fmla="*/ 82 h 121"/>
                  <a:gd name="T2" fmla="*/ 38 w 393"/>
                  <a:gd name="T3" fmla="*/ 121 h 121"/>
                  <a:gd name="T4" fmla="*/ 53 w 393"/>
                  <a:gd name="T5" fmla="*/ 108 h 121"/>
                  <a:gd name="T6" fmla="*/ 103 w 393"/>
                  <a:gd name="T7" fmla="*/ 76 h 121"/>
                  <a:gd name="T8" fmla="*/ 250 w 393"/>
                  <a:gd name="T9" fmla="*/ 62 h 121"/>
                  <a:gd name="T10" fmla="*/ 325 w 393"/>
                  <a:gd name="T11" fmla="*/ 96 h 121"/>
                  <a:gd name="T12" fmla="*/ 348 w 393"/>
                  <a:gd name="T13" fmla="*/ 114 h 121"/>
                  <a:gd name="T14" fmla="*/ 355 w 393"/>
                  <a:gd name="T15" fmla="*/ 121 h 121"/>
                  <a:gd name="T16" fmla="*/ 393 w 393"/>
                  <a:gd name="T17" fmla="*/ 82 h 121"/>
                  <a:gd name="T18" fmla="*/ 384 w 393"/>
                  <a:gd name="T19" fmla="*/ 73 h 121"/>
                  <a:gd name="T20" fmla="*/ 311 w 393"/>
                  <a:gd name="T21" fmla="*/ 25 h 121"/>
                  <a:gd name="T22" fmla="*/ 214 w 393"/>
                  <a:gd name="T23" fmla="*/ 1 h 121"/>
                  <a:gd name="T24" fmla="*/ 197 w 393"/>
                  <a:gd name="T25" fmla="*/ 0 h 121"/>
                  <a:gd name="T26" fmla="*/ 180 w 393"/>
                  <a:gd name="T27" fmla="*/ 1 h 121"/>
                  <a:gd name="T28" fmla="*/ 164 w 393"/>
                  <a:gd name="T29" fmla="*/ 2 h 121"/>
                  <a:gd name="T30" fmla="*/ 135 w 393"/>
                  <a:gd name="T31" fmla="*/ 7 h 121"/>
                  <a:gd name="T32" fmla="*/ 54 w 393"/>
                  <a:gd name="T33" fmla="*/ 39 h 121"/>
                  <a:gd name="T34" fmla="*/ 38 w 393"/>
                  <a:gd name="T35" fmla="*/ 50 h 121"/>
                  <a:gd name="T36" fmla="*/ 10 w 393"/>
                  <a:gd name="T37" fmla="*/ 73 h 121"/>
                  <a:gd name="T38" fmla="*/ 0 w 393"/>
                  <a:gd name="T39" fmla="*/ 82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93" h="121">
                    <a:moveTo>
                      <a:pt x="0" y="82"/>
                    </a:moveTo>
                    <a:cubicBezTo>
                      <a:pt x="1" y="86"/>
                      <a:pt x="36" y="119"/>
                      <a:pt x="38" y="121"/>
                    </a:cubicBezTo>
                    <a:lnTo>
                      <a:pt x="53" y="108"/>
                    </a:lnTo>
                    <a:cubicBezTo>
                      <a:pt x="65" y="96"/>
                      <a:pt x="88" y="83"/>
                      <a:pt x="103" y="76"/>
                    </a:cubicBezTo>
                    <a:cubicBezTo>
                      <a:pt x="145" y="54"/>
                      <a:pt x="203" y="50"/>
                      <a:pt x="250" y="62"/>
                    </a:cubicBezTo>
                    <a:cubicBezTo>
                      <a:pt x="276" y="68"/>
                      <a:pt x="304" y="81"/>
                      <a:pt x="325" y="96"/>
                    </a:cubicBezTo>
                    <a:cubicBezTo>
                      <a:pt x="331" y="101"/>
                      <a:pt x="342" y="108"/>
                      <a:pt x="348" y="114"/>
                    </a:cubicBezTo>
                    <a:cubicBezTo>
                      <a:pt x="350" y="117"/>
                      <a:pt x="352" y="119"/>
                      <a:pt x="355" y="121"/>
                    </a:cubicBezTo>
                    <a:cubicBezTo>
                      <a:pt x="357" y="119"/>
                      <a:pt x="392" y="86"/>
                      <a:pt x="393" y="82"/>
                    </a:cubicBezTo>
                    <a:cubicBezTo>
                      <a:pt x="391" y="79"/>
                      <a:pt x="388" y="78"/>
                      <a:pt x="384" y="73"/>
                    </a:cubicBezTo>
                    <a:cubicBezTo>
                      <a:pt x="366" y="55"/>
                      <a:pt x="334" y="35"/>
                      <a:pt x="311" y="25"/>
                    </a:cubicBezTo>
                    <a:cubicBezTo>
                      <a:pt x="288" y="14"/>
                      <a:pt x="240" y="1"/>
                      <a:pt x="214" y="1"/>
                    </a:cubicBezTo>
                    <a:cubicBezTo>
                      <a:pt x="207" y="1"/>
                      <a:pt x="204" y="0"/>
                      <a:pt x="197" y="0"/>
                    </a:cubicBezTo>
                    <a:cubicBezTo>
                      <a:pt x="190" y="0"/>
                      <a:pt x="187" y="1"/>
                      <a:pt x="180" y="1"/>
                    </a:cubicBezTo>
                    <a:cubicBezTo>
                      <a:pt x="174" y="1"/>
                      <a:pt x="170" y="1"/>
                      <a:pt x="164" y="2"/>
                    </a:cubicBezTo>
                    <a:cubicBezTo>
                      <a:pt x="153" y="4"/>
                      <a:pt x="144" y="5"/>
                      <a:pt x="135" y="7"/>
                    </a:cubicBezTo>
                    <a:cubicBezTo>
                      <a:pt x="105" y="14"/>
                      <a:pt x="80" y="24"/>
                      <a:pt x="54" y="39"/>
                    </a:cubicBezTo>
                    <a:lnTo>
                      <a:pt x="38" y="50"/>
                    </a:lnTo>
                    <a:cubicBezTo>
                      <a:pt x="29" y="57"/>
                      <a:pt x="18" y="64"/>
                      <a:pt x="10" y="73"/>
                    </a:cubicBezTo>
                    <a:cubicBezTo>
                      <a:pt x="6" y="77"/>
                      <a:pt x="2" y="79"/>
                      <a:pt x="0" y="82"/>
                    </a:cubicBezTo>
                    <a:close/>
                  </a:path>
                </a:pathLst>
              </a:custGeom>
              <a:solidFill>
                <a:srgbClr val="80818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38" name="FREEFORM">
                <a:extLst>
                  <a:ext uri="{FF2B5EF4-FFF2-40B4-BE49-F238E27FC236}">
                    <a16:creationId xmlns:a16="http://schemas.microsoft.com/office/drawing/2014/main" id="{54BAC62B-E6E9-4DD7-8E6D-7B92E75C05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555163" y="3751263"/>
                <a:ext cx="177800" cy="74613"/>
              </a:xfrm>
              <a:custGeom>
                <a:avLst/>
                <a:gdLst>
                  <a:gd name="T0" fmla="*/ 0 w 239"/>
                  <a:gd name="T1" fmla="*/ 61 h 100"/>
                  <a:gd name="T2" fmla="*/ 38 w 239"/>
                  <a:gd name="T3" fmla="*/ 100 h 100"/>
                  <a:gd name="T4" fmla="*/ 94 w 239"/>
                  <a:gd name="T5" fmla="*/ 70 h 100"/>
                  <a:gd name="T6" fmla="*/ 184 w 239"/>
                  <a:gd name="T7" fmla="*/ 87 h 100"/>
                  <a:gd name="T8" fmla="*/ 200 w 239"/>
                  <a:gd name="T9" fmla="*/ 100 h 100"/>
                  <a:gd name="T10" fmla="*/ 230 w 239"/>
                  <a:gd name="T11" fmla="*/ 72 h 100"/>
                  <a:gd name="T12" fmla="*/ 239 w 239"/>
                  <a:gd name="T13" fmla="*/ 61 h 100"/>
                  <a:gd name="T14" fmla="*/ 217 w 239"/>
                  <a:gd name="T15" fmla="*/ 43 h 100"/>
                  <a:gd name="T16" fmla="*/ 17 w 239"/>
                  <a:gd name="T17" fmla="*/ 47 h 100"/>
                  <a:gd name="T18" fmla="*/ 0 w 239"/>
                  <a:gd name="T19" fmla="*/ 61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9" h="100">
                    <a:moveTo>
                      <a:pt x="0" y="61"/>
                    </a:moveTo>
                    <a:cubicBezTo>
                      <a:pt x="1" y="65"/>
                      <a:pt x="35" y="98"/>
                      <a:pt x="38" y="100"/>
                    </a:cubicBezTo>
                    <a:cubicBezTo>
                      <a:pt x="44" y="98"/>
                      <a:pt x="57" y="78"/>
                      <a:pt x="94" y="70"/>
                    </a:cubicBezTo>
                    <a:cubicBezTo>
                      <a:pt x="126" y="62"/>
                      <a:pt x="158" y="69"/>
                      <a:pt x="184" y="87"/>
                    </a:cubicBezTo>
                    <a:lnTo>
                      <a:pt x="200" y="100"/>
                    </a:lnTo>
                    <a:cubicBezTo>
                      <a:pt x="204" y="99"/>
                      <a:pt x="225" y="76"/>
                      <a:pt x="230" y="72"/>
                    </a:cubicBezTo>
                    <a:cubicBezTo>
                      <a:pt x="233" y="69"/>
                      <a:pt x="238" y="65"/>
                      <a:pt x="239" y="61"/>
                    </a:cubicBezTo>
                    <a:lnTo>
                      <a:pt x="217" y="43"/>
                    </a:lnTo>
                    <a:cubicBezTo>
                      <a:pt x="156" y="0"/>
                      <a:pt x="77" y="2"/>
                      <a:pt x="17" y="47"/>
                    </a:cubicBezTo>
                    <a:cubicBezTo>
                      <a:pt x="11" y="51"/>
                      <a:pt x="3" y="60"/>
                      <a:pt x="0" y="61"/>
                    </a:cubicBezTo>
                    <a:close/>
                  </a:path>
                </a:pathLst>
              </a:custGeom>
              <a:solidFill>
                <a:srgbClr val="80818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39" name="FREEFORM">
                <a:extLst>
                  <a:ext uri="{FF2B5EF4-FFF2-40B4-BE49-F238E27FC236}">
                    <a16:creationId xmlns:a16="http://schemas.microsoft.com/office/drawing/2014/main" id="{D12DD218-916C-44A8-95B3-E6E5BD9460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10725" y="3854450"/>
                <a:ext cx="69850" cy="65088"/>
              </a:xfrm>
              <a:custGeom>
                <a:avLst/>
                <a:gdLst>
                  <a:gd name="T0" fmla="*/ 0 w 92"/>
                  <a:gd name="T1" fmla="*/ 42 h 88"/>
                  <a:gd name="T2" fmla="*/ 42 w 92"/>
                  <a:gd name="T3" fmla="*/ 88 h 88"/>
                  <a:gd name="T4" fmla="*/ 76 w 92"/>
                  <a:gd name="T5" fmla="*/ 74 h 88"/>
                  <a:gd name="T6" fmla="*/ 84 w 92"/>
                  <a:gd name="T7" fmla="*/ 27 h 88"/>
                  <a:gd name="T8" fmla="*/ 45 w 92"/>
                  <a:gd name="T9" fmla="*/ 1 h 88"/>
                  <a:gd name="T10" fmla="*/ 5 w 92"/>
                  <a:gd name="T11" fmla="*/ 25 h 88"/>
                  <a:gd name="T12" fmla="*/ 0 w 92"/>
                  <a:gd name="T13" fmla="*/ 42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2" h="88">
                    <a:moveTo>
                      <a:pt x="0" y="42"/>
                    </a:moveTo>
                    <a:cubicBezTo>
                      <a:pt x="0" y="69"/>
                      <a:pt x="19" y="88"/>
                      <a:pt x="42" y="88"/>
                    </a:cubicBezTo>
                    <a:cubicBezTo>
                      <a:pt x="57" y="88"/>
                      <a:pt x="66" y="85"/>
                      <a:pt x="76" y="74"/>
                    </a:cubicBezTo>
                    <a:cubicBezTo>
                      <a:pt x="87" y="63"/>
                      <a:pt x="92" y="43"/>
                      <a:pt x="84" y="27"/>
                    </a:cubicBezTo>
                    <a:cubicBezTo>
                      <a:pt x="77" y="12"/>
                      <a:pt x="64" y="1"/>
                      <a:pt x="45" y="1"/>
                    </a:cubicBezTo>
                    <a:cubicBezTo>
                      <a:pt x="27" y="0"/>
                      <a:pt x="12" y="10"/>
                      <a:pt x="5" y="25"/>
                    </a:cubicBezTo>
                    <a:cubicBezTo>
                      <a:pt x="3" y="28"/>
                      <a:pt x="0" y="37"/>
                      <a:pt x="0" y="42"/>
                    </a:cubicBezTo>
                    <a:close/>
                  </a:path>
                </a:pathLst>
              </a:custGeom>
              <a:solidFill>
                <a:srgbClr val="80818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pic>
            <p:nvPicPr>
              <p:cNvPr id="8270" name="PICTURE">
                <a:extLst>
                  <a:ext uri="{FF2B5EF4-FFF2-40B4-BE49-F238E27FC236}">
                    <a16:creationId xmlns:a16="http://schemas.microsoft.com/office/drawing/2014/main" id="{120B6CD8-8BE7-43D7-B1B4-EA033095F0A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437688" y="3271838"/>
                <a:ext cx="574675" cy="8318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8240" name="RECTANGLE">
                <a:extLst>
                  <a:ext uri="{FF2B5EF4-FFF2-40B4-BE49-F238E27FC236}">
                    <a16:creationId xmlns:a16="http://schemas.microsoft.com/office/drawing/2014/main" id="{2BC9F940-433A-4A87-80E0-D3A853F65A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85300" y="4117975"/>
                <a:ext cx="146050" cy="38100"/>
              </a:xfrm>
              <a:prstGeom prst="rect">
                <a:avLst/>
              </a:prstGeom>
              <a:solidFill>
                <a:srgbClr val="F5DD7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41" name="RECTANGLE">
                <a:extLst>
                  <a:ext uri="{FF2B5EF4-FFF2-40B4-BE49-F238E27FC236}">
                    <a16:creationId xmlns:a16="http://schemas.microsoft.com/office/drawing/2014/main" id="{84A44C4A-BC2E-4272-951C-55AF5D8D84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72625" y="4117975"/>
                <a:ext cx="144463" cy="38100"/>
              </a:xfrm>
              <a:prstGeom prst="rect">
                <a:avLst/>
              </a:prstGeom>
              <a:solidFill>
                <a:srgbClr val="F5DD7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42" name="RECTANGLE">
                <a:extLst>
                  <a:ext uri="{FF2B5EF4-FFF2-40B4-BE49-F238E27FC236}">
                    <a16:creationId xmlns:a16="http://schemas.microsoft.com/office/drawing/2014/main" id="{A935F25B-70E5-4BCA-B1BF-11DEB9FE52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756775" y="4117975"/>
                <a:ext cx="146050" cy="38100"/>
              </a:xfrm>
              <a:prstGeom prst="rect">
                <a:avLst/>
              </a:prstGeom>
              <a:solidFill>
                <a:srgbClr val="92949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43" name="FREEFORM">
                <a:extLst>
                  <a:ext uri="{FF2B5EF4-FFF2-40B4-BE49-F238E27FC236}">
                    <a16:creationId xmlns:a16="http://schemas.microsoft.com/office/drawing/2014/main" id="{DFA84BF9-E4F8-4579-8CB2-E536087BF1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907588" y="3509963"/>
                <a:ext cx="223838" cy="263525"/>
              </a:xfrm>
              <a:custGeom>
                <a:avLst/>
                <a:gdLst>
                  <a:gd name="T0" fmla="*/ 101 w 299"/>
                  <a:gd name="T1" fmla="*/ 291 h 353"/>
                  <a:gd name="T2" fmla="*/ 30 w 299"/>
                  <a:gd name="T3" fmla="*/ 174 h 353"/>
                  <a:gd name="T4" fmla="*/ 60 w 299"/>
                  <a:gd name="T5" fmla="*/ 31 h 353"/>
                  <a:gd name="T6" fmla="*/ 60 w 299"/>
                  <a:gd name="T7" fmla="*/ 31 h 353"/>
                  <a:gd name="T8" fmla="*/ 197 w 299"/>
                  <a:gd name="T9" fmla="*/ 62 h 353"/>
                  <a:gd name="T10" fmla="*/ 269 w 299"/>
                  <a:gd name="T11" fmla="*/ 178 h 353"/>
                  <a:gd name="T12" fmla="*/ 239 w 299"/>
                  <a:gd name="T13" fmla="*/ 322 h 353"/>
                  <a:gd name="T14" fmla="*/ 239 w 299"/>
                  <a:gd name="T15" fmla="*/ 322 h 353"/>
                  <a:gd name="T16" fmla="*/ 101 w 299"/>
                  <a:gd name="T17" fmla="*/ 291 h 3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9" h="353">
                    <a:moveTo>
                      <a:pt x="101" y="291"/>
                    </a:moveTo>
                    <a:lnTo>
                      <a:pt x="30" y="174"/>
                    </a:lnTo>
                    <a:cubicBezTo>
                      <a:pt x="0" y="126"/>
                      <a:pt x="14" y="62"/>
                      <a:pt x="60" y="31"/>
                    </a:cubicBezTo>
                    <a:lnTo>
                      <a:pt x="60" y="31"/>
                    </a:lnTo>
                    <a:cubicBezTo>
                      <a:pt x="106" y="0"/>
                      <a:pt x="168" y="14"/>
                      <a:pt x="197" y="62"/>
                    </a:cubicBezTo>
                    <a:lnTo>
                      <a:pt x="269" y="178"/>
                    </a:lnTo>
                    <a:cubicBezTo>
                      <a:pt x="299" y="226"/>
                      <a:pt x="285" y="291"/>
                      <a:pt x="239" y="322"/>
                    </a:cubicBezTo>
                    <a:lnTo>
                      <a:pt x="239" y="322"/>
                    </a:lnTo>
                    <a:cubicBezTo>
                      <a:pt x="193" y="353"/>
                      <a:pt x="131" y="339"/>
                      <a:pt x="101" y="291"/>
                    </a:cubicBezTo>
                    <a:close/>
                  </a:path>
                </a:pathLst>
              </a:custGeom>
              <a:solidFill>
                <a:srgbClr val="E192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44" name="FREEFORM">
                <a:extLst>
                  <a:ext uri="{FF2B5EF4-FFF2-40B4-BE49-F238E27FC236}">
                    <a16:creationId xmlns:a16="http://schemas.microsoft.com/office/drawing/2014/main" id="{E380E7C2-0606-41FA-ADD3-F7DB6E9217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47263" y="3916363"/>
                <a:ext cx="223838" cy="265113"/>
              </a:xfrm>
              <a:custGeom>
                <a:avLst/>
                <a:gdLst>
                  <a:gd name="T0" fmla="*/ 102 w 299"/>
                  <a:gd name="T1" fmla="*/ 290 h 353"/>
                  <a:gd name="T2" fmla="*/ 30 w 299"/>
                  <a:gd name="T3" fmla="*/ 174 h 353"/>
                  <a:gd name="T4" fmla="*/ 60 w 299"/>
                  <a:gd name="T5" fmla="*/ 31 h 353"/>
                  <a:gd name="T6" fmla="*/ 60 w 299"/>
                  <a:gd name="T7" fmla="*/ 31 h 353"/>
                  <a:gd name="T8" fmla="*/ 198 w 299"/>
                  <a:gd name="T9" fmla="*/ 62 h 353"/>
                  <a:gd name="T10" fmla="*/ 269 w 299"/>
                  <a:gd name="T11" fmla="*/ 178 h 353"/>
                  <a:gd name="T12" fmla="*/ 239 w 299"/>
                  <a:gd name="T13" fmla="*/ 322 h 353"/>
                  <a:gd name="T14" fmla="*/ 239 w 299"/>
                  <a:gd name="T15" fmla="*/ 322 h 353"/>
                  <a:gd name="T16" fmla="*/ 102 w 299"/>
                  <a:gd name="T17" fmla="*/ 290 h 3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9" h="353">
                    <a:moveTo>
                      <a:pt x="102" y="290"/>
                    </a:moveTo>
                    <a:lnTo>
                      <a:pt x="30" y="174"/>
                    </a:lnTo>
                    <a:cubicBezTo>
                      <a:pt x="0" y="126"/>
                      <a:pt x="14" y="61"/>
                      <a:pt x="60" y="31"/>
                    </a:cubicBezTo>
                    <a:lnTo>
                      <a:pt x="60" y="31"/>
                    </a:lnTo>
                    <a:cubicBezTo>
                      <a:pt x="106" y="0"/>
                      <a:pt x="168" y="14"/>
                      <a:pt x="198" y="62"/>
                    </a:cubicBezTo>
                    <a:lnTo>
                      <a:pt x="269" y="178"/>
                    </a:lnTo>
                    <a:cubicBezTo>
                      <a:pt x="299" y="226"/>
                      <a:pt x="285" y="291"/>
                      <a:pt x="239" y="322"/>
                    </a:cubicBezTo>
                    <a:lnTo>
                      <a:pt x="239" y="322"/>
                    </a:lnTo>
                    <a:cubicBezTo>
                      <a:pt x="193" y="353"/>
                      <a:pt x="131" y="338"/>
                      <a:pt x="102" y="290"/>
                    </a:cubicBezTo>
                    <a:close/>
                  </a:path>
                </a:pathLst>
              </a:custGeom>
              <a:solidFill>
                <a:srgbClr val="E192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45" name="FREEFORM">
                <a:extLst>
                  <a:ext uri="{FF2B5EF4-FFF2-40B4-BE49-F238E27FC236}">
                    <a16:creationId xmlns:a16="http://schemas.microsoft.com/office/drawing/2014/main" id="{FA3695AE-E609-4499-9C0B-04882BA84F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77425" y="3706813"/>
                <a:ext cx="223838" cy="265113"/>
              </a:xfrm>
              <a:custGeom>
                <a:avLst/>
                <a:gdLst>
                  <a:gd name="T0" fmla="*/ 101 w 298"/>
                  <a:gd name="T1" fmla="*/ 291 h 353"/>
                  <a:gd name="T2" fmla="*/ 30 w 298"/>
                  <a:gd name="T3" fmla="*/ 175 h 353"/>
                  <a:gd name="T4" fmla="*/ 60 w 298"/>
                  <a:gd name="T5" fmla="*/ 31 h 353"/>
                  <a:gd name="T6" fmla="*/ 60 w 298"/>
                  <a:gd name="T7" fmla="*/ 31 h 353"/>
                  <a:gd name="T8" fmla="*/ 197 w 298"/>
                  <a:gd name="T9" fmla="*/ 62 h 353"/>
                  <a:gd name="T10" fmla="*/ 269 w 298"/>
                  <a:gd name="T11" fmla="*/ 179 h 353"/>
                  <a:gd name="T12" fmla="*/ 239 w 298"/>
                  <a:gd name="T13" fmla="*/ 322 h 353"/>
                  <a:gd name="T14" fmla="*/ 239 w 298"/>
                  <a:gd name="T15" fmla="*/ 322 h 353"/>
                  <a:gd name="T16" fmla="*/ 101 w 298"/>
                  <a:gd name="T17" fmla="*/ 291 h 3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8" h="353">
                    <a:moveTo>
                      <a:pt x="101" y="291"/>
                    </a:moveTo>
                    <a:lnTo>
                      <a:pt x="30" y="175"/>
                    </a:lnTo>
                    <a:cubicBezTo>
                      <a:pt x="0" y="127"/>
                      <a:pt x="14" y="62"/>
                      <a:pt x="60" y="31"/>
                    </a:cubicBezTo>
                    <a:lnTo>
                      <a:pt x="60" y="31"/>
                    </a:lnTo>
                    <a:cubicBezTo>
                      <a:pt x="106" y="0"/>
                      <a:pt x="168" y="14"/>
                      <a:pt x="197" y="62"/>
                    </a:cubicBezTo>
                    <a:lnTo>
                      <a:pt x="269" y="179"/>
                    </a:lnTo>
                    <a:cubicBezTo>
                      <a:pt x="298" y="227"/>
                      <a:pt x="285" y="291"/>
                      <a:pt x="239" y="322"/>
                    </a:cubicBezTo>
                    <a:lnTo>
                      <a:pt x="239" y="322"/>
                    </a:lnTo>
                    <a:cubicBezTo>
                      <a:pt x="193" y="353"/>
                      <a:pt x="131" y="339"/>
                      <a:pt x="101" y="291"/>
                    </a:cubicBezTo>
                    <a:close/>
                  </a:path>
                </a:pathLst>
              </a:custGeom>
              <a:solidFill>
                <a:srgbClr val="E192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46" name="FREEFORM">
                <a:extLst>
                  <a:ext uri="{FF2B5EF4-FFF2-40B4-BE49-F238E27FC236}">
                    <a16:creationId xmlns:a16="http://schemas.microsoft.com/office/drawing/2014/main" id="{9A84F61B-4BD7-4411-AAA0-EC33EE9675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934575" y="3546475"/>
                <a:ext cx="115888" cy="109538"/>
              </a:xfrm>
              <a:custGeom>
                <a:avLst/>
                <a:gdLst>
                  <a:gd name="T0" fmla="*/ 46 w 155"/>
                  <a:gd name="T1" fmla="*/ 146 h 146"/>
                  <a:gd name="T2" fmla="*/ 40 w 155"/>
                  <a:gd name="T3" fmla="*/ 32 h 146"/>
                  <a:gd name="T4" fmla="*/ 155 w 155"/>
                  <a:gd name="T5" fmla="*/ 67 h 146"/>
                  <a:gd name="T6" fmla="*/ 46 w 155"/>
                  <a:gd name="T7" fmla="*/ 146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55" h="146">
                    <a:moveTo>
                      <a:pt x="46" y="146"/>
                    </a:moveTo>
                    <a:cubicBezTo>
                      <a:pt x="24" y="112"/>
                      <a:pt x="0" y="67"/>
                      <a:pt x="40" y="32"/>
                    </a:cubicBezTo>
                    <a:cubicBezTo>
                      <a:pt x="70" y="5"/>
                      <a:pt x="131" y="0"/>
                      <a:pt x="155" y="67"/>
                    </a:cubicBezTo>
                    <a:cubicBezTo>
                      <a:pt x="133" y="125"/>
                      <a:pt x="107" y="145"/>
                      <a:pt x="46" y="146"/>
                    </a:cubicBezTo>
                    <a:close/>
                  </a:path>
                </a:pathLst>
              </a:custGeom>
              <a:solidFill>
                <a:srgbClr val="FCB37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47" name="FREEFORM">
                <a:extLst>
                  <a:ext uri="{FF2B5EF4-FFF2-40B4-BE49-F238E27FC236}">
                    <a16:creationId xmlns:a16="http://schemas.microsoft.com/office/drawing/2014/main" id="{83C85A8E-C99D-4D80-9149-9FBA1852E3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904413" y="3743325"/>
                <a:ext cx="115888" cy="109538"/>
              </a:xfrm>
              <a:custGeom>
                <a:avLst/>
                <a:gdLst>
                  <a:gd name="T0" fmla="*/ 45 w 155"/>
                  <a:gd name="T1" fmla="*/ 146 h 146"/>
                  <a:gd name="T2" fmla="*/ 40 w 155"/>
                  <a:gd name="T3" fmla="*/ 32 h 146"/>
                  <a:gd name="T4" fmla="*/ 155 w 155"/>
                  <a:gd name="T5" fmla="*/ 67 h 146"/>
                  <a:gd name="T6" fmla="*/ 45 w 155"/>
                  <a:gd name="T7" fmla="*/ 146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55" h="146">
                    <a:moveTo>
                      <a:pt x="45" y="146"/>
                    </a:moveTo>
                    <a:cubicBezTo>
                      <a:pt x="24" y="112"/>
                      <a:pt x="0" y="67"/>
                      <a:pt x="40" y="32"/>
                    </a:cubicBezTo>
                    <a:cubicBezTo>
                      <a:pt x="69" y="5"/>
                      <a:pt x="130" y="0"/>
                      <a:pt x="155" y="67"/>
                    </a:cubicBezTo>
                    <a:cubicBezTo>
                      <a:pt x="133" y="125"/>
                      <a:pt x="106" y="145"/>
                      <a:pt x="45" y="146"/>
                    </a:cubicBezTo>
                    <a:close/>
                  </a:path>
                </a:pathLst>
              </a:custGeom>
              <a:solidFill>
                <a:srgbClr val="FCB37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48" name="FREEFORM">
                <a:extLst>
                  <a:ext uri="{FF2B5EF4-FFF2-40B4-BE49-F238E27FC236}">
                    <a16:creationId xmlns:a16="http://schemas.microsoft.com/office/drawing/2014/main" id="{4F09DBE6-3F3E-4EAD-9D6F-7C4670F2CA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74250" y="3951288"/>
                <a:ext cx="115888" cy="109538"/>
              </a:xfrm>
              <a:custGeom>
                <a:avLst/>
                <a:gdLst>
                  <a:gd name="T0" fmla="*/ 45 w 155"/>
                  <a:gd name="T1" fmla="*/ 146 h 146"/>
                  <a:gd name="T2" fmla="*/ 40 w 155"/>
                  <a:gd name="T3" fmla="*/ 31 h 146"/>
                  <a:gd name="T4" fmla="*/ 155 w 155"/>
                  <a:gd name="T5" fmla="*/ 67 h 146"/>
                  <a:gd name="T6" fmla="*/ 45 w 155"/>
                  <a:gd name="T7" fmla="*/ 146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55" h="146">
                    <a:moveTo>
                      <a:pt x="45" y="146"/>
                    </a:moveTo>
                    <a:cubicBezTo>
                      <a:pt x="24" y="112"/>
                      <a:pt x="0" y="67"/>
                      <a:pt x="40" y="31"/>
                    </a:cubicBezTo>
                    <a:cubicBezTo>
                      <a:pt x="69" y="5"/>
                      <a:pt x="130" y="0"/>
                      <a:pt x="155" y="67"/>
                    </a:cubicBezTo>
                    <a:cubicBezTo>
                      <a:pt x="133" y="125"/>
                      <a:pt x="106" y="144"/>
                      <a:pt x="45" y="146"/>
                    </a:cubicBezTo>
                    <a:close/>
                  </a:path>
                </a:pathLst>
              </a:custGeom>
              <a:solidFill>
                <a:srgbClr val="FCB37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50" name="RECTANGLE">
                <a:extLst>
                  <a:ext uri="{FF2B5EF4-FFF2-40B4-BE49-F238E27FC236}">
                    <a16:creationId xmlns:a16="http://schemas.microsoft.com/office/drawing/2014/main" id="{BBAE7F72-CC63-4A8C-8C1F-344D1CE607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742488" y="3241675"/>
                <a:ext cx="142875" cy="50800"/>
              </a:xfrm>
              <a:prstGeom prst="rect">
                <a:avLst/>
              </a:prstGeom>
              <a:solidFill>
                <a:srgbClr val="6C6D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51" name="RECTANGLE">
                <a:extLst>
                  <a:ext uri="{FF2B5EF4-FFF2-40B4-BE49-F238E27FC236}">
                    <a16:creationId xmlns:a16="http://schemas.microsoft.com/office/drawing/2014/main" id="{1844F1E5-5DBD-4550-8F12-2F7C7929B7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767888" y="3203575"/>
                <a:ext cx="92075" cy="38100"/>
              </a:xfrm>
              <a:prstGeom prst="rect">
                <a:avLst/>
              </a:prstGeom>
              <a:solidFill>
                <a:srgbClr val="6C6D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52" name="RECTANGLE">
                <a:extLst>
                  <a:ext uri="{FF2B5EF4-FFF2-40B4-BE49-F238E27FC236}">
                    <a16:creationId xmlns:a16="http://schemas.microsoft.com/office/drawing/2014/main" id="{82F61827-2F79-4F72-B072-464775B772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785350" y="2806700"/>
                <a:ext cx="55563" cy="396875"/>
              </a:xfrm>
              <a:prstGeom prst="rect">
                <a:avLst/>
              </a:prstGeom>
              <a:solidFill>
                <a:srgbClr val="6C6D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8259" name="FREEFORM">
            <a:extLst>
              <a:ext uri="{FF2B5EF4-FFF2-40B4-BE49-F238E27FC236}">
                <a16:creationId xmlns:a16="http://schemas.microsoft.com/office/drawing/2014/main" id="{C5E303C3-F902-4072-BF78-89FD41909246}"/>
              </a:ext>
            </a:extLst>
          </p:cNvPr>
          <p:cNvSpPr>
            <a:spLocks/>
          </p:cNvSpPr>
          <p:nvPr/>
        </p:nvSpPr>
        <p:spPr bwMode="auto">
          <a:xfrm>
            <a:off x="-173037" y="5337175"/>
            <a:ext cx="3025775" cy="2012950"/>
          </a:xfrm>
          <a:custGeom>
            <a:avLst/>
            <a:gdLst>
              <a:gd name="T0" fmla="*/ 60 w 4042"/>
              <a:gd name="T1" fmla="*/ 99 h 2683"/>
              <a:gd name="T2" fmla="*/ 56 w 4042"/>
              <a:gd name="T3" fmla="*/ 2597 h 2683"/>
              <a:gd name="T4" fmla="*/ 693 w 4042"/>
              <a:gd name="T5" fmla="*/ 2345 h 2683"/>
              <a:gd name="T6" fmla="*/ 1142 w 4042"/>
              <a:gd name="T7" fmla="*/ 2306 h 2683"/>
              <a:gd name="T8" fmla="*/ 1745 w 4042"/>
              <a:gd name="T9" fmla="*/ 2112 h 2683"/>
              <a:gd name="T10" fmla="*/ 3277 w 4042"/>
              <a:gd name="T11" fmla="*/ 1478 h 2683"/>
              <a:gd name="T12" fmla="*/ 3772 w 4042"/>
              <a:gd name="T13" fmla="*/ 1352 h 2683"/>
              <a:gd name="T14" fmla="*/ 3101 w 4042"/>
              <a:gd name="T15" fmla="*/ 1059 h 2683"/>
              <a:gd name="T16" fmla="*/ 2427 w 4042"/>
              <a:gd name="T17" fmla="*/ 815 h 2683"/>
              <a:gd name="T18" fmla="*/ 1801 w 4042"/>
              <a:gd name="T19" fmla="*/ 910 h 2683"/>
              <a:gd name="T20" fmla="*/ 1260 w 4042"/>
              <a:gd name="T21" fmla="*/ 771 h 2683"/>
              <a:gd name="T22" fmla="*/ 714 w 4042"/>
              <a:gd name="T23" fmla="*/ 230 h 2683"/>
              <a:gd name="T24" fmla="*/ 60 w 4042"/>
              <a:gd name="T25" fmla="*/ 99 h 26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4042" h="2683">
                <a:moveTo>
                  <a:pt x="60" y="99"/>
                </a:moveTo>
                <a:lnTo>
                  <a:pt x="56" y="2597"/>
                </a:lnTo>
                <a:cubicBezTo>
                  <a:pt x="519" y="2683"/>
                  <a:pt x="0" y="2194"/>
                  <a:pt x="693" y="2345"/>
                </a:cubicBezTo>
                <a:cubicBezTo>
                  <a:pt x="987" y="2408"/>
                  <a:pt x="759" y="2180"/>
                  <a:pt x="1142" y="2306"/>
                </a:cubicBezTo>
                <a:cubicBezTo>
                  <a:pt x="1388" y="2387"/>
                  <a:pt x="1237" y="1850"/>
                  <a:pt x="1745" y="2112"/>
                </a:cubicBezTo>
                <a:cubicBezTo>
                  <a:pt x="2155" y="2324"/>
                  <a:pt x="2288" y="1102"/>
                  <a:pt x="3277" y="1478"/>
                </a:cubicBezTo>
                <a:cubicBezTo>
                  <a:pt x="3279" y="1479"/>
                  <a:pt x="4042" y="1519"/>
                  <a:pt x="3772" y="1352"/>
                </a:cubicBezTo>
                <a:cubicBezTo>
                  <a:pt x="3539" y="1207"/>
                  <a:pt x="3352" y="1412"/>
                  <a:pt x="3101" y="1059"/>
                </a:cubicBezTo>
                <a:cubicBezTo>
                  <a:pt x="2916" y="800"/>
                  <a:pt x="2775" y="1129"/>
                  <a:pt x="2427" y="815"/>
                </a:cubicBezTo>
                <a:cubicBezTo>
                  <a:pt x="2256" y="662"/>
                  <a:pt x="2508" y="1389"/>
                  <a:pt x="1801" y="910"/>
                </a:cubicBezTo>
                <a:cubicBezTo>
                  <a:pt x="1602" y="775"/>
                  <a:pt x="1764" y="737"/>
                  <a:pt x="1260" y="771"/>
                </a:cubicBezTo>
                <a:cubicBezTo>
                  <a:pt x="896" y="796"/>
                  <a:pt x="1216" y="230"/>
                  <a:pt x="714" y="230"/>
                </a:cubicBezTo>
                <a:cubicBezTo>
                  <a:pt x="305" y="230"/>
                  <a:pt x="420" y="0"/>
                  <a:pt x="60" y="99"/>
                </a:cubicBezTo>
                <a:close/>
              </a:path>
            </a:pathLst>
          </a:custGeom>
          <a:solidFill>
            <a:srgbClr val="FEFEF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5" name="GROUP">
            <a:extLst>
              <a:ext uri="{FF2B5EF4-FFF2-40B4-BE49-F238E27FC236}">
                <a16:creationId xmlns:a16="http://schemas.microsoft.com/office/drawing/2014/main" id="{4842E24E-BA6C-43B0-A49A-B6BC2847726F}"/>
              </a:ext>
            </a:extLst>
          </p:cNvPr>
          <p:cNvGrpSpPr/>
          <p:nvPr/>
        </p:nvGrpSpPr>
        <p:grpSpPr>
          <a:xfrm>
            <a:off x="10139363" y="742950"/>
            <a:ext cx="911225" cy="4721225"/>
            <a:chOff x="10139363" y="742950"/>
            <a:chExt cx="911225" cy="4721225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3137A2CE-E442-49C7-8C78-F9DA1E7848B1}"/>
                </a:ext>
              </a:extLst>
            </p:cNvPr>
            <p:cNvGrpSpPr/>
            <p:nvPr/>
          </p:nvGrpSpPr>
          <p:grpSpPr>
            <a:xfrm>
              <a:off x="10533063" y="742950"/>
              <a:ext cx="384175" cy="2809875"/>
              <a:chOff x="10533063" y="742950"/>
              <a:chExt cx="384175" cy="2809875"/>
            </a:xfrm>
          </p:grpSpPr>
          <p:sp>
            <p:nvSpPr>
              <p:cNvPr id="8260" name="RECTANGLE">
                <a:extLst>
                  <a:ext uri="{FF2B5EF4-FFF2-40B4-BE49-F238E27FC236}">
                    <a16:creationId xmlns:a16="http://schemas.microsoft.com/office/drawing/2014/main" id="{56D25484-011D-4754-9516-C6EE4D8B59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533063" y="742950"/>
                <a:ext cx="384175" cy="2809875"/>
              </a:xfrm>
              <a:prstGeom prst="rect">
                <a:avLst/>
              </a:prstGeom>
              <a:solidFill>
                <a:srgbClr val="E192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61" name="RECTANGLE">
                <a:extLst>
                  <a:ext uri="{FF2B5EF4-FFF2-40B4-BE49-F238E27FC236}">
                    <a16:creationId xmlns:a16="http://schemas.microsoft.com/office/drawing/2014/main" id="{590F2BEF-2DD1-4EB8-B7CD-46B4842B19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725150" y="742950"/>
                <a:ext cx="192088" cy="2809875"/>
              </a:xfrm>
              <a:prstGeom prst="rect">
                <a:avLst/>
              </a:prstGeom>
              <a:solidFill>
                <a:srgbClr val="D473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8262" name="FREEFORM">
              <a:extLst>
                <a:ext uri="{FF2B5EF4-FFF2-40B4-BE49-F238E27FC236}">
                  <a16:creationId xmlns:a16="http://schemas.microsoft.com/office/drawing/2014/main" id="{07F9758B-6642-40FA-89ED-5C1A4CBF5E8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83850" y="3322638"/>
              <a:ext cx="523875" cy="1400175"/>
            </a:xfrm>
            <a:custGeom>
              <a:avLst/>
              <a:gdLst>
                <a:gd name="T0" fmla="*/ 578 w 698"/>
                <a:gd name="T1" fmla="*/ 33 h 1866"/>
                <a:gd name="T2" fmla="*/ 578 w 698"/>
                <a:gd name="T3" fmla="*/ 854 h 1866"/>
                <a:gd name="T4" fmla="*/ 696 w 698"/>
                <a:gd name="T5" fmla="*/ 1391 h 1866"/>
                <a:gd name="T6" fmla="*/ 661 w 698"/>
                <a:gd name="T7" fmla="*/ 1861 h 1866"/>
                <a:gd name="T8" fmla="*/ 0 w 698"/>
                <a:gd name="T9" fmla="*/ 1737 h 1866"/>
                <a:gd name="T10" fmla="*/ 96 w 698"/>
                <a:gd name="T11" fmla="*/ 0 h 1866"/>
                <a:gd name="T12" fmla="*/ 578 w 698"/>
                <a:gd name="T13" fmla="*/ 33 h 1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98" h="1866">
                  <a:moveTo>
                    <a:pt x="578" y="33"/>
                  </a:moveTo>
                  <a:lnTo>
                    <a:pt x="578" y="854"/>
                  </a:lnTo>
                  <a:cubicBezTo>
                    <a:pt x="698" y="953"/>
                    <a:pt x="696" y="1158"/>
                    <a:pt x="696" y="1391"/>
                  </a:cubicBezTo>
                  <a:cubicBezTo>
                    <a:pt x="696" y="1619"/>
                    <a:pt x="419" y="1541"/>
                    <a:pt x="661" y="1861"/>
                  </a:cubicBezTo>
                  <a:cubicBezTo>
                    <a:pt x="624" y="1866"/>
                    <a:pt x="32" y="1744"/>
                    <a:pt x="0" y="1737"/>
                  </a:cubicBezTo>
                  <a:lnTo>
                    <a:pt x="96" y="0"/>
                  </a:lnTo>
                  <a:lnTo>
                    <a:pt x="578" y="33"/>
                  </a:lnTo>
                  <a:close/>
                </a:path>
              </a:pathLst>
            </a:custGeom>
            <a:solidFill>
              <a:srgbClr val="D473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8305" name="Group 8304">
              <a:extLst>
                <a:ext uri="{FF2B5EF4-FFF2-40B4-BE49-F238E27FC236}">
                  <a16:creationId xmlns:a16="http://schemas.microsoft.com/office/drawing/2014/main" id="{57580AAE-03FB-4495-A962-889B3C81DEE8}"/>
                </a:ext>
              </a:extLst>
            </p:cNvPr>
            <p:cNvGrpSpPr/>
            <p:nvPr/>
          </p:nvGrpSpPr>
          <p:grpSpPr>
            <a:xfrm>
              <a:off x="10139363" y="4292600"/>
              <a:ext cx="911225" cy="1171575"/>
              <a:chOff x="10139363" y="4292600"/>
              <a:chExt cx="911225" cy="1171575"/>
            </a:xfrm>
          </p:grpSpPr>
          <p:sp>
            <p:nvSpPr>
              <p:cNvPr id="8263" name="RECTANGLE">
                <a:extLst>
                  <a:ext uri="{FF2B5EF4-FFF2-40B4-BE49-F238E27FC236}">
                    <a16:creationId xmlns:a16="http://schemas.microsoft.com/office/drawing/2014/main" id="{8DC24367-DA35-4EC8-BC5A-E8A58E2642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139363" y="4292600"/>
                <a:ext cx="757238" cy="1171575"/>
              </a:xfrm>
              <a:prstGeom prst="rect">
                <a:avLst/>
              </a:prstGeom>
              <a:solidFill>
                <a:srgbClr val="ACD4B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64" name="RECTANGLE">
                <a:extLst>
                  <a:ext uri="{FF2B5EF4-FFF2-40B4-BE49-F238E27FC236}">
                    <a16:creationId xmlns:a16="http://schemas.microsoft.com/office/drawing/2014/main" id="{55F01EAE-EF7A-427B-A1C9-A8357B3427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96600" y="4292600"/>
                <a:ext cx="153988" cy="1171575"/>
              </a:xfrm>
              <a:prstGeom prst="rect">
                <a:avLst/>
              </a:prstGeom>
              <a:solidFill>
                <a:srgbClr val="90C2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65" name="OVAL">
                <a:extLst>
                  <a:ext uri="{FF2B5EF4-FFF2-40B4-BE49-F238E27FC236}">
                    <a16:creationId xmlns:a16="http://schemas.microsoft.com/office/drawing/2014/main" id="{02208AC7-676A-442B-983A-9C2D4507DE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226675" y="4586288"/>
                <a:ext cx="582613" cy="584200"/>
              </a:xfrm>
              <a:prstGeom prst="ellipse">
                <a:avLst/>
              </a:prstGeom>
              <a:solidFill>
                <a:srgbClr val="CFF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pic>
            <p:nvPicPr>
              <p:cNvPr id="8296" name="PICTURE">
                <a:extLst>
                  <a:ext uri="{FF2B5EF4-FFF2-40B4-BE49-F238E27FC236}">
                    <a16:creationId xmlns:a16="http://schemas.microsoft.com/office/drawing/2014/main" id="{00EF8657-8BFA-44F5-8503-B3FB3F122E7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387013" y="4360863"/>
                <a:ext cx="455613" cy="9128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8266" name="RECTANGLE">
                <a:extLst>
                  <a:ext uri="{FF2B5EF4-FFF2-40B4-BE49-F238E27FC236}">
                    <a16:creationId xmlns:a16="http://schemas.microsoft.com/office/drawing/2014/main" id="{B3B1EF79-1C44-4E1F-B6BB-A4275B1605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09225" y="4718050"/>
                <a:ext cx="534988" cy="4159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2200" b="0" i="0" u="none" strike="noStrike" cap="none" normalizeH="0" baseline="0">
                    <a:ln>
                      <a:noFill/>
                    </a:ln>
                    <a:solidFill>
                      <a:srgbClr val="90C29F"/>
                    </a:solidFill>
                    <a:effectLst/>
                    <a:latin typeface="Bebas Neue" panose="020B0606020202050201" pitchFamily="34" charset="0"/>
                  </a:rPr>
                  <a:t>APPS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8267" name="FREEFORM">
              <a:extLst>
                <a:ext uri="{FF2B5EF4-FFF2-40B4-BE49-F238E27FC236}">
                  <a16:creationId xmlns:a16="http://schemas.microsoft.com/office/drawing/2014/main" id="{672513F1-DCEA-46E8-B32D-F1B7CB54A30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90175" y="3309938"/>
              <a:ext cx="450850" cy="1497013"/>
            </a:xfrm>
            <a:custGeom>
              <a:avLst/>
              <a:gdLst>
                <a:gd name="T0" fmla="*/ 9 w 603"/>
                <a:gd name="T1" fmla="*/ 1548 h 1996"/>
                <a:gd name="T2" fmla="*/ 9 w 603"/>
                <a:gd name="T3" fmla="*/ 1779 h 1996"/>
                <a:gd name="T4" fmla="*/ 9 w 603"/>
                <a:gd name="T5" fmla="*/ 1906 h 1996"/>
                <a:gd name="T6" fmla="*/ 95 w 603"/>
                <a:gd name="T7" fmla="*/ 1996 h 1996"/>
                <a:gd name="T8" fmla="*/ 120 w 603"/>
                <a:gd name="T9" fmla="*/ 1996 h 1996"/>
                <a:gd name="T10" fmla="*/ 207 w 603"/>
                <a:gd name="T11" fmla="*/ 1906 h 1996"/>
                <a:gd name="T12" fmla="*/ 207 w 603"/>
                <a:gd name="T13" fmla="*/ 1457 h 1996"/>
                <a:gd name="T14" fmla="*/ 578 w 603"/>
                <a:gd name="T15" fmla="*/ 858 h 1996"/>
                <a:gd name="T16" fmla="*/ 582 w 603"/>
                <a:gd name="T17" fmla="*/ 19 h 1996"/>
                <a:gd name="T18" fmla="*/ 325 w 603"/>
                <a:gd name="T19" fmla="*/ 0 h 1996"/>
                <a:gd name="T20" fmla="*/ 319 w 603"/>
                <a:gd name="T21" fmla="*/ 687 h 1996"/>
                <a:gd name="T22" fmla="*/ 50 w 603"/>
                <a:gd name="T23" fmla="*/ 1099 h 1996"/>
                <a:gd name="T24" fmla="*/ 9 w 603"/>
                <a:gd name="T25" fmla="*/ 1525 h 1996"/>
                <a:gd name="T26" fmla="*/ 9 w 603"/>
                <a:gd name="T27" fmla="*/ 1548 h 19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3" h="1996">
                  <a:moveTo>
                    <a:pt x="9" y="1548"/>
                  </a:moveTo>
                  <a:lnTo>
                    <a:pt x="9" y="1779"/>
                  </a:lnTo>
                  <a:lnTo>
                    <a:pt x="9" y="1906"/>
                  </a:lnTo>
                  <a:cubicBezTo>
                    <a:pt x="9" y="1955"/>
                    <a:pt x="48" y="1996"/>
                    <a:pt x="95" y="1996"/>
                  </a:cubicBezTo>
                  <a:lnTo>
                    <a:pt x="120" y="1996"/>
                  </a:lnTo>
                  <a:cubicBezTo>
                    <a:pt x="168" y="1996"/>
                    <a:pt x="207" y="1955"/>
                    <a:pt x="207" y="1906"/>
                  </a:cubicBezTo>
                  <a:cubicBezTo>
                    <a:pt x="207" y="1778"/>
                    <a:pt x="207" y="1607"/>
                    <a:pt x="207" y="1457"/>
                  </a:cubicBezTo>
                  <a:cubicBezTo>
                    <a:pt x="466" y="1457"/>
                    <a:pt x="603" y="954"/>
                    <a:pt x="578" y="858"/>
                  </a:cubicBezTo>
                  <a:cubicBezTo>
                    <a:pt x="577" y="855"/>
                    <a:pt x="580" y="333"/>
                    <a:pt x="582" y="19"/>
                  </a:cubicBezTo>
                  <a:lnTo>
                    <a:pt x="325" y="0"/>
                  </a:lnTo>
                  <a:cubicBezTo>
                    <a:pt x="323" y="196"/>
                    <a:pt x="326" y="455"/>
                    <a:pt x="319" y="687"/>
                  </a:cubicBezTo>
                  <a:cubicBezTo>
                    <a:pt x="312" y="889"/>
                    <a:pt x="129" y="915"/>
                    <a:pt x="50" y="1099"/>
                  </a:cubicBezTo>
                  <a:cubicBezTo>
                    <a:pt x="0" y="1215"/>
                    <a:pt x="18" y="1365"/>
                    <a:pt x="9" y="1525"/>
                  </a:cubicBezTo>
                  <a:lnTo>
                    <a:pt x="9" y="1548"/>
                  </a:lnTo>
                  <a:close/>
                </a:path>
              </a:pathLst>
            </a:custGeom>
            <a:solidFill>
              <a:srgbClr val="E192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309" name="GROUP">
            <a:extLst>
              <a:ext uri="{FF2B5EF4-FFF2-40B4-BE49-F238E27FC236}">
                <a16:creationId xmlns:a16="http://schemas.microsoft.com/office/drawing/2014/main" id="{BFF40389-932B-4BE2-9450-F8181FF11823}"/>
              </a:ext>
            </a:extLst>
          </p:cNvPr>
          <p:cNvGrpSpPr/>
          <p:nvPr/>
        </p:nvGrpSpPr>
        <p:grpSpPr>
          <a:xfrm>
            <a:off x="619124" y="2126457"/>
            <a:ext cx="239713" cy="369888"/>
            <a:chOff x="890588" y="587375"/>
            <a:chExt cx="239713" cy="369888"/>
          </a:xfrm>
        </p:grpSpPr>
        <p:sp>
          <p:nvSpPr>
            <p:cNvPr id="8269" name="RECTANGLE">
              <a:extLst>
                <a:ext uri="{FF2B5EF4-FFF2-40B4-BE49-F238E27FC236}">
                  <a16:creationId xmlns:a16="http://schemas.microsoft.com/office/drawing/2014/main" id="{BC2B04A9-0748-42C4-B459-A5702E6264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2663" y="887413"/>
              <a:ext cx="1588" cy="33338"/>
            </a:xfrm>
            <a:prstGeom prst="rect">
              <a:avLst/>
            </a:prstGeom>
            <a:solidFill>
              <a:srgbClr val="E5E6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71" name="RECTANGLE">
              <a:extLst>
                <a:ext uri="{FF2B5EF4-FFF2-40B4-BE49-F238E27FC236}">
                  <a16:creationId xmlns:a16="http://schemas.microsoft.com/office/drawing/2014/main" id="{EA3E30DD-04C1-4528-9A13-492343C9ED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2350" y="887413"/>
              <a:ext cx="1588" cy="33338"/>
            </a:xfrm>
            <a:prstGeom prst="rect">
              <a:avLst/>
            </a:prstGeom>
            <a:solidFill>
              <a:srgbClr val="E5E6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72" name="RECTANGLE">
              <a:extLst>
                <a:ext uri="{FF2B5EF4-FFF2-40B4-BE49-F238E27FC236}">
                  <a16:creationId xmlns:a16="http://schemas.microsoft.com/office/drawing/2014/main" id="{07F382D5-3909-4DC1-B38A-965E1728AF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5050" y="887413"/>
              <a:ext cx="3175" cy="33338"/>
            </a:xfrm>
            <a:prstGeom prst="rect">
              <a:avLst/>
            </a:prstGeom>
            <a:solidFill>
              <a:srgbClr val="E5E6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73" name="RECTANGLE">
              <a:extLst>
                <a:ext uri="{FF2B5EF4-FFF2-40B4-BE49-F238E27FC236}">
                  <a16:creationId xmlns:a16="http://schemas.microsoft.com/office/drawing/2014/main" id="{FA28BBB0-714E-42CF-8A66-B4048DB779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6950" y="887413"/>
              <a:ext cx="3175" cy="33338"/>
            </a:xfrm>
            <a:prstGeom prst="rect">
              <a:avLst/>
            </a:prstGeom>
            <a:solidFill>
              <a:srgbClr val="E5E6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74" name="FREEFORM">
              <a:extLst>
                <a:ext uri="{FF2B5EF4-FFF2-40B4-BE49-F238E27FC236}">
                  <a16:creationId xmlns:a16="http://schemas.microsoft.com/office/drawing/2014/main" id="{0D03E43E-0F8A-45B5-9E02-F468D5724C65}"/>
                </a:ext>
              </a:extLst>
            </p:cNvPr>
            <p:cNvSpPr>
              <a:spLocks/>
            </p:cNvSpPr>
            <p:nvPr/>
          </p:nvSpPr>
          <p:spPr bwMode="auto">
            <a:xfrm>
              <a:off x="890588" y="587375"/>
              <a:ext cx="239713" cy="300038"/>
            </a:xfrm>
            <a:custGeom>
              <a:avLst/>
              <a:gdLst>
                <a:gd name="T0" fmla="*/ 160 w 321"/>
                <a:gd name="T1" fmla="*/ 0 h 400"/>
                <a:gd name="T2" fmla="*/ 321 w 321"/>
                <a:gd name="T3" fmla="*/ 136 h 400"/>
                <a:gd name="T4" fmla="*/ 308 w 321"/>
                <a:gd name="T5" fmla="*/ 189 h 400"/>
                <a:gd name="T6" fmla="*/ 310 w 321"/>
                <a:gd name="T7" fmla="*/ 190 h 400"/>
                <a:gd name="T8" fmla="*/ 199 w 321"/>
                <a:gd name="T9" fmla="*/ 400 h 400"/>
                <a:gd name="T10" fmla="*/ 167 w 321"/>
                <a:gd name="T11" fmla="*/ 400 h 400"/>
                <a:gd name="T12" fmla="*/ 155 w 321"/>
                <a:gd name="T13" fmla="*/ 400 h 400"/>
                <a:gd name="T14" fmla="*/ 123 w 321"/>
                <a:gd name="T15" fmla="*/ 400 h 400"/>
                <a:gd name="T16" fmla="*/ 14 w 321"/>
                <a:gd name="T17" fmla="*/ 193 h 400"/>
                <a:gd name="T18" fmla="*/ 13 w 321"/>
                <a:gd name="T19" fmla="*/ 190 h 400"/>
                <a:gd name="T20" fmla="*/ 12 w 321"/>
                <a:gd name="T21" fmla="*/ 190 h 400"/>
                <a:gd name="T22" fmla="*/ 12 w 321"/>
                <a:gd name="T23" fmla="*/ 190 h 400"/>
                <a:gd name="T24" fmla="*/ 0 w 321"/>
                <a:gd name="T25" fmla="*/ 136 h 400"/>
                <a:gd name="T26" fmla="*/ 160 w 321"/>
                <a:gd name="T27" fmla="*/ 0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21" h="400">
                  <a:moveTo>
                    <a:pt x="160" y="0"/>
                  </a:moveTo>
                  <a:cubicBezTo>
                    <a:pt x="249" y="0"/>
                    <a:pt x="321" y="61"/>
                    <a:pt x="321" y="136"/>
                  </a:cubicBezTo>
                  <a:cubicBezTo>
                    <a:pt x="321" y="155"/>
                    <a:pt x="316" y="173"/>
                    <a:pt x="308" y="189"/>
                  </a:cubicBezTo>
                  <a:lnTo>
                    <a:pt x="310" y="190"/>
                  </a:lnTo>
                  <a:lnTo>
                    <a:pt x="199" y="400"/>
                  </a:lnTo>
                  <a:lnTo>
                    <a:pt x="167" y="400"/>
                  </a:lnTo>
                  <a:lnTo>
                    <a:pt x="155" y="400"/>
                  </a:lnTo>
                  <a:lnTo>
                    <a:pt x="123" y="400"/>
                  </a:lnTo>
                  <a:lnTo>
                    <a:pt x="14" y="193"/>
                  </a:lnTo>
                  <a:cubicBezTo>
                    <a:pt x="14" y="192"/>
                    <a:pt x="13" y="191"/>
                    <a:pt x="13" y="190"/>
                  </a:cubicBezTo>
                  <a:lnTo>
                    <a:pt x="12" y="190"/>
                  </a:lnTo>
                  <a:lnTo>
                    <a:pt x="12" y="190"/>
                  </a:lnTo>
                  <a:cubicBezTo>
                    <a:pt x="4" y="173"/>
                    <a:pt x="0" y="155"/>
                    <a:pt x="0" y="136"/>
                  </a:cubicBezTo>
                  <a:cubicBezTo>
                    <a:pt x="0" y="61"/>
                    <a:pt x="71" y="0"/>
                    <a:pt x="160" y="0"/>
                  </a:cubicBezTo>
                  <a:close/>
                </a:path>
              </a:pathLst>
            </a:custGeom>
            <a:solidFill>
              <a:srgbClr val="AE36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75" name="FREEFORM">
              <a:extLst>
                <a:ext uri="{FF2B5EF4-FFF2-40B4-BE49-F238E27FC236}">
                  <a16:creationId xmlns:a16="http://schemas.microsoft.com/office/drawing/2014/main" id="{7D932268-D3EC-4A10-9BD1-99DAF8ED3C96}"/>
                </a:ext>
              </a:extLst>
            </p:cNvPr>
            <p:cNvSpPr>
              <a:spLocks/>
            </p:cNvSpPr>
            <p:nvPr/>
          </p:nvSpPr>
          <p:spPr bwMode="auto">
            <a:xfrm>
              <a:off x="976313" y="587375"/>
              <a:ext cx="66675" cy="300038"/>
            </a:xfrm>
            <a:custGeom>
              <a:avLst/>
              <a:gdLst>
                <a:gd name="T0" fmla="*/ 44 w 88"/>
                <a:gd name="T1" fmla="*/ 0 h 400"/>
                <a:gd name="T2" fmla="*/ 88 w 88"/>
                <a:gd name="T3" fmla="*/ 136 h 400"/>
                <a:gd name="T4" fmla="*/ 85 w 88"/>
                <a:gd name="T5" fmla="*/ 189 h 400"/>
                <a:gd name="T6" fmla="*/ 85 w 88"/>
                <a:gd name="T7" fmla="*/ 190 h 400"/>
                <a:gd name="T8" fmla="*/ 55 w 88"/>
                <a:gd name="T9" fmla="*/ 400 h 400"/>
                <a:gd name="T10" fmla="*/ 46 w 88"/>
                <a:gd name="T11" fmla="*/ 400 h 400"/>
                <a:gd name="T12" fmla="*/ 43 w 88"/>
                <a:gd name="T13" fmla="*/ 400 h 400"/>
                <a:gd name="T14" fmla="*/ 34 w 88"/>
                <a:gd name="T15" fmla="*/ 400 h 400"/>
                <a:gd name="T16" fmla="*/ 4 w 88"/>
                <a:gd name="T17" fmla="*/ 193 h 400"/>
                <a:gd name="T18" fmla="*/ 4 w 88"/>
                <a:gd name="T19" fmla="*/ 190 h 400"/>
                <a:gd name="T20" fmla="*/ 4 w 88"/>
                <a:gd name="T21" fmla="*/ 190 h 400"/>
                <a:gd name="T22" fmla="*/ 4 w 88"/>
                <a:gd name="T23" fmla="*/ 190 h 400"/>
                <a:gd name="T24" fmla="*/ 0 w 88"/>
                <a:gd name="T25" fmla="*/ 136 h 400"/>
                <a:gd name="T26" fmla="*/ 44 w 88"/>
                <a:gd name="T27" fmla="*/ 0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8" h="400">
                  <a:moveTo>
                    <a:pt x="44" y="0"/>
                  </a:moveTo>
                  <a:cubicBezTo>
                    <a:pt x="68" y="0"/>
                    <a:pt x="88" y="61"/>
                    <a:pt x="88" y="136"/>
                  </a:cubicBezTo>
                  <a:cubicBezTo>
                    <a:pt x="88" y="155"/>
                    <a:pt x="87" y="173"/>
                    <a:pt x="85" y="189"/>
                  </a:cubicBezTo>
                  <a:lnTo>
                    <a:pt x="85" y="190"/>
                  </a:lnTo>
                  <a:lnTo>
                    <a:pt x="55" y="400"/>
                  </a:lnTo>
                  <a:lnTo>
                    <a:pt x="46" y="400"/>
                  </a:lnTo>
                  <a:lnTo>
                    <a:pt x="43" y="400"/>
                  </a:lnTo>
                  <a:lnTo>
                    <a:pt x="34" y="400"/>
                  </a:lnTo>
                  <a:lnTo>
                    <a:pt x="4" y="193"/>
                  </a:lnTo>
                  <a:cubicBezTo>
                    <a:pt x="4" y="192"/>
                    <a:pt x="4" y="191"/>
                    <a:pt x="4" y="190"/>
                  </a:cubicBezTo>
                  <a:lnTo>
                    <a:pt x="4" y="190"/>
                  </a:lnTo>
                  <a:lnTo>
                    <a:pt x="4" y="190"/>
                  </a:lnTo>
                  <a:cubicBezTo>
                    <a:pt x="1" y="173"/>
                    <a:pt x="0" y="155"/>
                    <a:pt x="0" y="136"/>
                  </a:cubicBezTo>
                  <a:cubicBezTo>
                    <a:pt x="0" y="61"/>
                    <a:pt x="20" y="0"/>
                    <a:pt x="44" y="0"/>
                  </a:cubicBezTo>
                  <a:close/>
                </a:path>
              </a:pathLst>
            </a:custGeom>
            <a:solidFill>
              <a:srgbClr val="DC55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76" name="FREEFORM">
              <a:extLst>
                <a:ext uri="{FF2B5EF4-FFF2-40B4-BE49-F238E27FC236}">
                  <a16:creationId xmlns:a16="http://schemas.microsoft.com/office/drawing/2014/main" id="{DEA27A95-EAA9-4CED-98E1-B99C88B8E801}"/>
                </a:ext>
              </a:extLst>
            </p:cNvPr>
            <p:cNvSpPr>
              <a:spLocks/>
            </p:cNvSpPr>
            <p:nvPr/>
          </p:nvSpPr>
          <p:spPr bwMode="auto">
            <a:xfrm>
              <a:off x="906463" y="587375"/>
              <a:ext cx="103188" cy="300038"/>
            </a:xfrm>
            <a:custGeom>
              <a:avLst/>
              <a:gdLst>
                <a:gd name="T0" fmla="*/ 139 w 139"/>
                <a:gd name="T1" fmla="*/ 0 h 400"/>
                <a:gd name="T2" fmla="*/ 30 w 139"/>
                <a:gd name="T3" fmla="*/ 138 h 400"/>
                <a:gd name="T4" fmla="*/ 102 w 139"/>
                <a:gd name="T5" fmla="*/ 400 h 400"/>
                <a:gd name="T6" fmla="*/ 5 w 139"/>
                <a:gd name="T7" fmla="*/ 140 h 400"/>
                <a:gd name="T8" fmla="*/ 139 w 139"/>
                <a:gd name="T9" fmla="*/ 0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9" h="400">
                  <a:moveTo>
                    <a:pt x="139" y="0"/>
                  </a:moveTo>
                  <a:cubicBezTo>
                    <a:pt x="51" y="23"/>
                    <a:pt x="27" y="80"/>
                    <a:pt x="30" y="138"/>
                  </a:cubicBezTo>
                  <a:cubicBezTo>
                    <a:pt x="33" y="212"/>
                    <a:pt x="81" y="302"/>
                    <a:pt x="102" y="400"/>
                  </a:cubicBezTo>
                  <a:cubicBezTo>
                    <a:pt x="83" y="329"/>
                    <a:pt x="11" y="226"/>
                    <a:pt x="5" y="140"/>
                  </a:cubicBezTo>
                  <a:cubicBezTo>
                    <a:pt x="0" y="78"/>
                    <a:pt x="32" y="17"/>
                    <a:pt x="139" y="0"/>
                  </a:cubicBezTo>
                  <a:close/>
                </a:path>
              </a:pathLst>
            </a:custGeom>
            <a:solidFill>
              <a:srgbClr val="DC55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77" name="FREEFORM">
              <a:extLst>
                <a:ext uri="{FF2B5EF4-FFF2-40B4-BE49-F238E27FC236}">
                  <a16:creationId xmlns:a16="http://schemas.microsoft.com/office/drawing/2014/main" id="{944A5AC8-0B6B-4ACF-93B3-D697ECBC988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9650" y="587375"/>
              <a:ext cx="104775" cy="300038"/>
            </a:xfrm>
            <a:custGeom>
              <a:avLst/>
              <a:gdLst>
                <a:gd name="T0" fmla="*/ 0 w 139"/>
                <a:gd name="T1" fmla="*/ 0 h 400"/>
                <a:gd name="T2" fmla="*/ 109 w 139"/>
                <a:gd name="T3" fmla="*/ 138 h 400"/>
                <a:gd name="T4" fmla="*/ 37 w 139"/>
                <a:gd name="T5" fmla="*/ 400 h 400"/>
                <a:gd name="T6" fmla="*/ 135 w 139"/>
                <a:gd name="T7" fmla="*/ 140 h 400"/>
                <a:gd name="T8" fmla="*/ 0 w 139"/>
                <a:gd name="T9" fmla="*/ 0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9" h="400">
                  <a:moveTo>
                    <a:pt x="0" y="0"/>
                  </a:moveTo>
                  <a:cubicBezTo>
                    <a:pt x="89" y="23"/>
                    <a:pt x="112" y="80"/>
                    <a:pt x="109" y="138"/>
                  </a:cubicBezTo>
                  <a:cubicBezTo>
                    <a:pt x="106" y="212"/>
                    <a:pt x="58" y="302"/>
                    <a:pt x="37" y="400"/>
                  </a:cubicBezTo>
                  <a:cubicBezTo>
                    <a:pt x="56" y="329"/>
                    <a:pt x="129" y="226"/>
                    <a:pt x="135" y="140"/>
                  </a:cubicBezTo>
                  <a:cubicBezTo>
                    <a:pt x="139" y="78"/>
                    <a:pt x="107" y="17"/>
                    <a:pt x="0" y="0"/>
                  </a:cubicBezTo>
                  <a:close/>
                </a:path>
              </a:pathLst>
            </a:custGeom>
            <a:solidFill>
              <a:srgbClr val="DC55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78" name="RECTANGLE">
              <a:extLst>
                <a:ext uri="{FF2B5EF4-FFF2-40B4-BE49-F238E27FC236}">
                  <a16:creationId xmlns:a16="http://schemas.microsoft.com/office/drawing/2014/main" id="{27959427-97CB-4802-9FC0-9FBD6277B4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9488" y="915988"/>
              <a:ext cx="60325" cy="41275"/>
            </a:xfrm>
            <a:prstGeom prst="rect">
              <a:avLst/>
            </a:prstGeom>
            <a:solidFill>
              <a:srgbClr val="DB91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79" name="RECTANGLE">
              <a:extLst>
                <a:ext uri="{FF2B5EF4-FFF2-40B4-BE49-F238E27FC236}">
                  <a16:creationId xmlns:a16="http://schemas.microsoft.com/office/drawing/2014/main" id="{426C8CDC-C602-42B8-95E5-80F54DD978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2350" y="915988"/>
              <a:ext cx="17463" cy="41275"/>
            </a:xfrm>
            <a:prstGeom prst="rect">
              <a:avLst/>
            </a:prstGeom>
            <a:solidFill>
              <a:srgbClr val="D372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80" name="RECTANGLE">
              <a:extLst>
                <a:ext uri="{FF2B5EF4-FFF2-40B4-BE49-F238E27FC236}">
                  <a16:creationId xmlns:a16="http://schemas.microsoft.com/office/drawing/2014/main" id="{B1B2BC2C-25D8-4139-A32B-2FEC96CB53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5363" y="923925"/>
              <a:ext cx="11113" cy="25400"/>
            </a:xfrm>
            <a:prstGeom prst="rect">
              <a:avLst/>
            </a:prstGeom>
            <a:solidFill>
              <a:srgbClr val="D372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81" name="RECTANGLE">
              <a:extLst>
                <a:ext uri="{FF2B5EF4-FFF2-40B4-BE49-F238E27FC236}">
                  <a16:creationId xmlns:a16="http://schemas.microsoft.com/office/drawing/2014/main" id="{C5E78F2C-6342-478D-9A77-EBDFB0100C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3775" y="923925"/>
              <a:ext cx="1588" cy="25400"/>
            </a:xfrm>
            <a:prstGeom prst="rect">
              <a:avLst/>
            </a:prstGeom>
            <a:solidFill>
              <a:srgbClr val="B05A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8283" name="RECTANGLE">
            <a:extLst>
              <a:ext uri="{FF2B5EF4-FFF2-40B4-BE49-F238E27FC236}">
                <a16:creationId xmlns:a16="http://schemas.microsoft.com/office/drawing/2014/main" id="{7B853B41-09E5-400D-BC8D-1461028054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77375" y="0"/>
            <a:ext cx="382588" cy="1628775"/>
          </a:xfrm>
          <a:prstGeom prst="rect">
            <a:avLst/>
          </a:prstGeom>
          <a:solidFill>
            <a:srgbClr val="E192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284" name="RECTANGLE">
            <a:extLst>
              <a:ext uri="{FF2B5EF4-FFF2-40B4-BE49-F238E27FC236}">
                <a16:creationId xmlns:a16="http://schemas.microsoft.com/office/drawing/2014/main" id="{1782141D-A284-42C7-96B6-8CB2B315BB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67875" y="0"/>
            <a:ext cx="192088" cy="1628775"/>
          </a:xfrm>
          <a:prstGeom prst="rect">
            <a:avLst/>
          </a:prstGeom>
          <a:solidFill>
            <a:srgbClr val="D4733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8310" name="GROUP">
            <a:extLst>
              <a:ext uri="{FF2B5EF4-FFF2-40B4-BE49-F238E27FC236}">
                <a16:creationId xmlns:a16="http://schemas.microsoft.com/office/drawing/2014/main" id="{1D3E1363-ADD9-49F3-B1E5-B8CE0A33C2B8}"/>
              </a:ext>
            </a:extLst>
          </p:cNvPr>
          <p:cNvGrpSpPr/>
          <p:nvPr/>
        </p:nvGrpSpPr>
        <p:grpSpPr>
          <a:xfrm>
            <a:off x="7188200" y="1244600"/>
            <a:ext cx="2671763" cy="384176"/>
            <a:chOff x="7188200" y="1244600"/>
            <a:chExt cx="2671763" cy="384176"/>
          </a:xfrm>
        </p:grpSpPr>
        <p:sp>
          <p:nvSpPr>
            <p:cNvPr id="8282" name="RECTANGLE">
              <a:extLst>
                <a:ext uri="{FF2B5EF4-FFF2-40B4-BE49-F238E27FC236}">
                  <a16:creationId xmlns:a16="http://schemas.microsoft.com/office/drawing/2014/main" id="{66A5422F-C241-40C0-8956-0396B549BB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88200" y="1244600"/>
              <a:ext cx="2671763" cy="384175"/>
            </a:xfrm>
            <a:prstGeom prst="rect">
              <a:avLst/>
            </a:prstGeom>
            <a:solidFill>
              <a:srgbClr val="E192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85" name="RECTANGLE">
              <a:extLst>
                <a:ext uri="{FF2B5EF4-FFF2-40B4-BE49-F238E27FC236}">
                  <a16:creationId xmlns:a16="http://schemas.microsoft.com/office/drawing/2014/main" id="{5C245E41-C5FB-45C4-AF81-BE8120F87D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80288" y="1436688"/>
              <a:ext cx="2479675" cy="192088"/>
            </a:xfrm>
            <a:prstGeom prst="rect">
              <a:avLst/>
            </a:prstGeom>
            <a:solidFill>
              <a:srgbClr val="D473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312" name="GROUP">
            <a:extLst>
              <a:ext uri="{FF2B5EF4-FFF2-40B4-BE49-F238E27FC236}">
                <a16:creationId xmlns:a16="http://schemas.microsoft.com/office/drawing/2014/main" id="{B5D9191A-D6BB-4834-8242-6611D8B441E0}"/>
              </a:ext>
            </a:extLst>
          </p:cNvPr>
          <p:cNvGrpSpPr/>
          <p:nvPr/>
        </p:nvGrpSpPr>
        <p:grpSpPr>
          <a:xfrm>
            <a:off x="8386763" y="1784350"/>
            <a:ext cx="1473200" cy="384176"/>
            <a:chOff x="8386763" y="1784350"/>
            <a:chExt cx="1473200" cy="384176"/>
          </a:xfrm>
        </p:grpSpPr>
        <p:sp>
          <p:nvSpPr>
            <p:cNvPr id="8286" name="RECTANGLE">
              <a:extLst>
                <a:ext uri="{FF2B5EF4-FFF2-40B4-BE49-F238E27FC236}">
                  <a16:creationId xmlns:a16="http://schemas.microsoft.com/office/drawing/2014/main" id="{2EDBB414-5D15-47B5-B4E0-7CC4265073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86763" y="1784350"/>
              <a:ext cx="1473200" cy="384175"/>
            </a:xfrm>
            <a:prstGeom prst="rect">
              <a:avLst/>
            </a:prstGeom>
            <a:solidFill>
              <a:srgbClr val="E192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87" name="RECTANGLE">
              <a:extLst>
                <a:ext uri="{FF2B5EF4-FFF2-40B4-BE49-F238E27FC236}">
                  <a16:creationId xmlns:a16="http://schemas.microsoft.com/office/drawing/2014/main" id="{015B082A-B698-4996-AB0F-9A2990F27D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86763" y="1976438"/>
              <a:ext cx="1473200" cy="192088"/>
            </a:xfrm>
            <a:prstGeom prst="rect">
              <a:avLst/>
            </a:prstGeom>
            <a:solidFill>
              <a:srgbClr val="D473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" name="GROUP">
            <a:extLst>
              <a:ext uri="{FF2B5EF4-FFF2-40B4-BE49-F238E27FC236}">
                <a16:creationId xmlns:a16="http://schemas.microsoft.com/office/drawing/2014/main" id="{8CE77A8F-960D-46FE-AF62-93FC8A14E7F9}"/>
              </a:ext>
            </a:extLst>
          </p:cNvPr>
          <p:cNvGrpSpPr/>
          <p:nvPr/>
        </p:nvGrpSpPr>
        <p:grpSpPr>
          <a:xfrm>
            <a:off x="7188200" y="742950"/>
            <a:ext cx="3729038" cy="384176"/>
            <a:chOff x="7188200" y="742950"/>
            <a:chExt cx="3729038" cy="384176"/>
          </a:xfrm>
        </p:grpSpPr>
        <p:sp>
          <p:nvSpPr>
            <p:cNvPr id="8288" name="RECTANGLE">
              <a:extLst>
                <a:ext uri="{FF2B5EF4-FFF2-40B4-BE49-F238E27FC236}">
                  <a16:creationId xmlns:a16="http://schemas.microsoft.com/office/drawing/2014/main" id="{7DF51ECC-243A-46BE-9B4E-29066973B2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88200" y="742950"/>
              <a:ext cx="3729038" cy="384175"/>
            </a:xfrm>
            <a:prstGeom prst="rect">
              <a:avLst/>
            </a:prstGeom>
            <a:solidFill>
              <a:srgbClr val="E192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89" name="RECTANGLE">
              <a:extLst>
                <a:ext uri="{FF2B5EF4-FFF2-40B4-BE49-F238E27FC236}">
                  <a16:creationId xmlns:a16="http://schemas.microsoft.com/office/drawing/2014/main" id="{80EB3045-9CFB-4339-B2B8-43FEF3F6D7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80288" y="935038"/>
              <a:ext cx="3536950" cy="192088"/>
            </a:xfrm>
            <a:prstGeom prst="rect">
              <a:avLst/>
            </a:prstGeom>
            <a:solidFill>
              <a:srgbClr val="D473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8290" name="RECTANGLE">
            <a:extLst>
              <a:ext uri="{FF2B5EF4-FFF2-40B4-BE49-F238E27FC236}">
                <a16:creationId xmlns:a16="http://schemas.microsoft.com/office/drawing/2014/main" id="{79E3E992-12DC-469D-9D0D-BEE42DC9A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6763" y="0"/>
            <a:ext cx="384175" cy="2168525"/>
          </a:xfrm>
          <a:prstGeom prst="rect">
            <a:avLst/>
          </a:prstGeom>
          <a:solidFill>
            <a:srgbClr val="E192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291" name="RECTANGLE">
            <a:extLst>
              <a:ext uri="{FF2B5EF4-FFF2-40B4-BE49-F238E27FC236}">
                <a16:creationId xmlns:a16="http://schemas.microsoft.com/office/drawing/2014/main" id="{AB456ED5-0F82-4502-B2E4-5C2696DDCA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78850" y="0"/>
            <a:ext cx="192088" cy="2168525"/>
          </a:xfrm>
          <a:prstGeom prst="rect">
            <a:avLst/>
          </a:prstGeom>
          <a:solidFill>
            <a:srgbClr val="D4733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293" name="RECTANGLE">
            <a:extLst>
              <a:ext uri="{FF2B5EF4-FFF2-40B4-BE49-F238E27FC236}">
                <a16:creationId xmlns:a16="http://schemas.microsoft.com/office/drawing/2014/main" id="{269B1B7C-461E-4275-80B9-2BACE592DD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33063" y="0"/>
            <a:ext cx="384175" cy="635000"/>
          </a:xfrm>
          <a:prstGeom prst="rect">
            <a:avLst/>
          </a:prstGeom>
          <a:solidFill>
            <a:srgbClr val="E192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8314" name="GROUP">
            <a:extLst>
              <a:ext uri="{FF2B5EF4-FFF2-40B4-BE49-F238E27FC236}">
                <a16:creationId xmlns:a16="http://schemas.microsoft.com/office/drawing/2014/main" id="{977A2CCF-C61E-4995-A8EF-2FB963F8889C}"/>
              </a:ext>
            </a:extLst>
          </p:cNvPr>
          <p:cNvGrpSpPr/>
          <p:nvPr/>
        </p:nvGrpSpPr>
        <p:grpSpPr>
          <a:xfrm>
            <a:off x="10533063" y="250825"/>
            <a:ext cx="949325" cy="384176"/>
            <a:chOff x="10533063" y="250825"/>
            <a:chExt cx="949325" cy="384176"/>
          </a:xfrm>
        </p:grpSpPr>
        <p:sp>
          <p:nvSpPr>
            <p:cNvPr id="8294" name="RECTANGLE">
              <a:extLst>
                <a:ext uri="{FF2B5EF4-FFF2-40B4-BE49-F238E27FC236}">
                  <a16:creationId xmlns:a16="http://schemas.microsoft.com/office/drawing/2014/main" id="{6A222D3C-5D29-4841-87A4-1111722E3C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33063" y="250825"/>
              <a:ext cx="949325" cy="384175"/>
            </a:xfrm>
            <a:prstGeom prst="rect">
              <a:avLst/>
            </a:prstGeom>
            <a:solidFill>
              <a:srgbClr val="E192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95" name="RECTANGLE">
              <a:extLst>
                <a:ext uri="{FF2B5EF4-FFF2-40B4-BE49-F238E27FC236}">
                  <a16:creationId xmlns:a16="http://schemas.microsoft.com/office/drawing/2014/main" id="{57B9EA36-C9EA-4989-8626-6E945E0FFC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753725" y="442913"/>
              <a:ext cx="728663" cy="192088"/>
            </a:xfrm>
            <a:prstGeom prst="rect">
              <a:avLst/>
            </a:prstGeom>
            <a:solidFill>
              <a:srgbClr val="D473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8297" name="RECTANGLE">
            <a:extLst>
              <a:ext uri="{FF2B5EF4-FFF2-40B4-BE49-F238E27FC236}">
                <a16:creationId xmlns:a16="http://schemas.microsoft.com/office/drawing/2014/main" id="{44CC4B08-6F41-46EA-9295-587011A919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25150" y="0"/>
            <a:ext cx="192088" cy="635000"/>
          </a:xfrm>
          <a:prstGeom prst="rect">
            <a:avLst/>
          </a:prstGeom>
          <a:solidFill>
            <a:srgbClr val="D4733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8316" name="GROUP">
            <a:extLst>
              <a:ext uri="{FF2B5EF4-FFF2-40B4-BE49-F238E27FC236}">
                <a16:creationId xmlns:a16="http://schemas.microsoft.com/office/drawing/2014/main" id="{E2F0E5AD-159B-42ED-9E9A-83AF02C97400}"/>
              </a:ext>
            </a:extLst>
          </p:cNvPr>
          <p:cNvGrpSpPr/>
          <p:nvPr/>
        </p:nvGrpSpPr>
        <p:grpSpPr>
          <a:xfrm>
            <a:off x="8386763" y="2330450"/>
            <a:ext cx="3095625" cy="384176"/>
            <a:chOff x="8386763" y="2330450"/>
            <a:chExt cx="3095625" cy="384176"/>
          </a:xfrm>
        </p:grpSpPr>
        <p:sp>
          <p:nvSpPr>
            <p:cNvPr id="8292" name="RECTANGLE">
              <a:extLst>
                <a:ext uri="{FF2B5EF4-FFF2-40B4-BE49-F238E27FC236}">
                  <a16:creationId xmlns:a16="http://schemas.microsoft.com/office/drawing/2014/main" id="{1B81A944-4BF7-4A5F-99B9-957DB8C227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86763" y="2330450"/>
              <a:ext cx="3095625" cy="384175"/>
            </a:xfrm>
            <a:prstGeom prst="rect">
              <a:avLst/>
            </a:prstGeom>
            <a:solidFill>
              <a:srgbClr val="E192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98" name="RECTANGLE">
              <a:extLst>
                <a:ext uri="{FF2B5EF4-FFF2-40B4-BE49-F238E27FC236}">
                  <a16:creationId xmlns:a16="http://schemas.microsoft.com/office/drawing/2014/main" id="{3DDAE469-0FDF-4845-9FA0-3E912EB362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78850" y="2522538"/>
              <a:ext cx="2903538" cy="192088"/>
            </a:xfrm>
            <a:prstGeom prst="rect">
              <a:avLst/>
            </a:prstGeom>
            <a:solidFill>
              <a:srgbClr val="D473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" name="GROUP">
            <a:extLst>
              <a:ext uri="{FF2B5EF4-FFF2-40B4-BE49-F238E27FC236}">
                <a16:creationId xmlns:a16="http://schemas.microsoft.com/office/drawing/2014/main" id="{DF086FCC-A3E9-48EB-83BB-E0C5F7C47E34}"/>
              </a:ext>
            </a:extLst>
          </p:cNvPr>
          <p:cNvGrpSpPr/>
          <p:nvPr/>
        </p:nvGrpSpPr>
        <p:grpSpPr>
          <a:xfrm>
            <a:off x="7188200" y="0"/>
            <a:ext cx="382588" cy="1084263"/>
            <a:chOff x="7188200" y="0"/>
            <a:chExt cx="382588" cy="1084263"/>
          </a:xfrm>
        </p:grpSpPr>
        <p:sp>
          <p:nvSpPr>
            <p:cNvPr id="8299" name="RECTANGLE">
              <a:extLst>
                <a:ext uri="{FF2B5EF4-FFF2-40B4-BE49-F238E27FC236}">
                  <a16:creationId xmlns:a16="http://schemas.microsoft.com/office/drawing/2014/main" id="{2237FE62-ED67-451B-BDF6-86C0911143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88200" y="0"/>
              <a:ext cx="382588" cy="1084263"/>
            </a:xfrm>
            <a:prstGeom prst="rect">
              <a:avLst/>
            </a:prstGeom>
            <a:solidFill>
              <a:srgbClr val="E192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00" name="RECTANGLE">
              <a:extLst>
                <a:ext uri="{FF2B5EF4-FFF2-40B4-BE49-F238E27FC236}">
                  <a16:creationId xmlns:a16="http://schemas.microsoft.com/office/drawing/2014/main" id="{6880B189-B0F6-4050-97F6-4866BF219D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80288" y="0"/>
              <a:ext cx="190500" cy="1084263"/>
            </a:xfrm>
            <a:prstGeom prst="rect">
              <a:avLst/>
            </a:prstGeom>
            <a:solidFill>
              <a:srgbClr val="D473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8301" name="FREEFORM">
            <a:extLst>
              <a:ext uri="{FF2B5EF4-FFF2-40B4-BE49-F238E27FC236}">
                <a16:creationId xmlns:a16="http://schemas.microsoft.com/office/drawing/2014/main" id="{BCD4296A-4BA1-4836-B38F-ED0E8C2E6EBB}"/>
              </a:ext>
            </a:extLst>
          </p:cNvPr>
          <p:cNvSpPr>
            <a:spLocks/>
          </p:cNvSpPr>
          <p:nvPr/>
        </p:nvSpPr>
        <p:spPr bwMode="auto">
          <a:xfrm>
            <a:off x="9428163" y="993775"/>
            <a:ext cx="2744788" cy="1387475"/>
          </a:xfrm>
          <a:custGeom>
            <a:avLst/>
            <a:gdLst>
              <a:gd name="T0" fmla="*/ 3666 w 3666"/>
              <a:gd name="T1" fmla="*/ 1740 h 1850"/>
              <a:gd name="T2" fmla="*/ 3666 w 3666"/>
              <a:gd name="T3" fmla="*/ 108 h 1850"/>
              <a:gd name="T4" fmla="*/ 2912 w 3666"/>
              <a:gd name="T5" fmla="*/ 115 h 1850"/>
              <a:gd name="T6" fmla="*/ 1968 w 3666"/>
              <a:gd name="T7" fmla="*/ 614 h 1850"/>
              <a:gd name="T8" fmla="*/ 834 w 3666"/>
              <a:gd name="T9" fmla="*/ 945 h 1850"/>
              <a:gd name="T10" fmla="*/ 417 w 3666"/>
              <a:gd name="T11" fmla="*/ 1242 h 1850"/>
              <a:gd name="T12" fmla="*/ 1421 w 3666"/>
              <a:gd name="T13" fmla="*/ 1414 h 1850"/>
              <a:gd name="T14" fmla="*/ 2530 w 3666"/>
              <a:gd name="T15" fmla="*/ 1850 h 1850"/>
              <a:gd name="T16" fmla="*/ 3429 w 3666"/>
              <a:gd name="T17" fmla="*/ 1566 h 1850"/>
              <a:gd name="T18" fmla="*/ 3666 w 3666"/>
              <a:gd name="T19" fmla="*/ 1740 h 18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666" h="1850">
                <a:moveTo>
                  <a:pt x="3666" y="1740"/>
                </a:moveTo>
                <a:lnTo>
                  <a:pt x="3666" y="108"/>
                </a:lnTo>
                <a:cubicBezTo>
                  <a:pt x="3253" y="143"/>
                  <a:pt x="3416" y="358"/>
                  <a:pt x="2912" y="115"/>
                </a:cubicBezTo>
                <a:cubicBezTo>
                  <a:pt x="2674" y="0"/>
                  <a:pt x="2708" y="1125"/>
                  <a:pt x="1968" y="614"/>
                </a:cubicBezTo>
                <a:cubicBezTo>
                  <a:pt x="1643" y="390"/>
                  <a:pt x="1795" y="1149"/>
                  <a:pt x="834" y="945"/>
                </a:cubicBezTo>
                <a:cubicBezTo>
                  <a:pt x="353" y="842"/>
                  <a:pt x="0" y="1512"/>
                  <a:pt x="417" y="1242"/>
                </a:cubicBezTo>
                <a:cubicBezTo>
                  <a:pt x="705" y="1055"/>
                  <a:pt x="869" y="1550"/>
                  <a:pt x="1421" y="1414"/>
                </a:cubicBezTo>
                <a:cubicBezTo>
                  <a:pt x="2204" y="1220"/>
                  <a:pt x="2164" y="1850"/>
                  <a:pt x="2530" y="1850"/>
                </a:cubicBezTo>
                <a:cubicBezTo>
                  <a:pt x="3099" y="1850"/>
                  <a:pt x="2811" y="1477"/>
                  <a:pt x="3429" y="1566"/>
                </a:cubicBezTo>
                <a:cubicBezTo>
                  <a:pt x="3490" y="1575"/>
                  <a:pt x="3564" y="1740"/>
                  <a:pt x="3666" y="1740"/>
                </a:cubicBezTo>
                <a:close/>
              </a:path>
            </a:pathLst>
          </a:custGeom>
          <a:solidFill>
            <a:srgbClr val="FEFEF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8315" name="GROUP">
            <a:extLst>
              <a:ext uri="{FF2B5EF4-FFF2-40B4-BE49-F238E27FC236}">
                <a16:creationId xmlns:a16="http://schemas.microsoft.com/office/drawing/2014/main" id="{79EDF45E-C79D-4E17-B9F3-589C0E99648F}"/>
              </a:ext>
            </a:extLst>
          </p:cNvPr>
          <p:cNvGrpSpPr/>
          <p:nvPr/>
        </p:nvGrpSpPr>
        <p:grpSpPr>
          <a:xfrm>
            <a:off x="11099800" y="635000"/>
            <a:ext cx="382588" cy="1887538"/>
            <a:chOff x="11099800" y="635000"/>
            <a:chExt cx="382588" cy="1887538"/>
          </a:xfrm>
        </p:grpSpPr>
        <p:sp>
          <p:nvSpPr>
            <p:cNvPr id="8302" name="RECTANGLE">
              <a:extLst>
                <a:ext uri="{FF2B5EF4-FFF2-40B4-BE49-F238E27FC236}">
                  <a16:creationId xmlns:a16="http://schemas.microsoft.com/office/drawing/2014/main" id="{3F616209-F943-47EF-AA1C-B77FC69910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99800" y="635000"/>
              <a:ext cx="382588" cy="1887538"/>
            </a:xfrm>
            <a:prstGeom prst="rect">
              <a:avLst/>
            </a:prstGeom>
            <a:solidFill>
              <a:srgbClr val="E192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03" name="RECTANGLE">
              <a:extLst>
                <a:ext uri="{FF2B5EF4-FFF2-40B4-BE49-F238E27FC236}">
                  <a16:creationId xmlns:a16="http://schemas.microsoft.com/office/drawing/2014/main" id="{D7E1CD8B-F0CC-40BC-921B-F29FE8E610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90300" y="635000"/>
              <a:ext cx="192088" cy="1887538"/>
            </a:xfrm>
            <a:prstGeom prst="rect">
              <a:avLst/>
            </a:prstGeom>
            <a:solidFill>
              <a:srgbClr val="D473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308" name="GROUP">
            <a:extLst>
              <a:ext uri="{FF2B5EF4-FFF2-40B4-BE49-F238E27FC236}">
                <a16:creationId xmlns:a16="http://schemas.microsoft.com/office/drawing/2014/main" id="{D0F2DEDE-0E3A-4803-90EE-A7F869F4FC34}"/>
              </a:ext>
            </a:extLst>
          </p:cNvPr>
          <p:cNvGrpSpPr/>
          <p:nvPr/>
        </p:nvGrpSpPr>
        <p:grpSpPr>
          <a:xfrm>
            <a:off x="543719" y="2335212"/>
            <a:ext cx="527050" cy="811213"/>
            <a:chOff x="6238875" y="641350"/>
            <a:chExt cx="527050" cy="811213"/>
          </a:xfrm>
        </p:grpSpPr>
        <p:sp>
          <p:nvSpPr>
            <p:cNvPr id="10" name="RECTANGLE">
              <a:extLst>
                <a:ext uri="{FF2B5EF4-FFF2-40B4-BE49-F238E27FC236}">
                  <a16:creationId xmlns:a16="http://schemas.microsoft.com/office/drawing/2014/main" id="{F54C2671-6E1F-4DB8-A18D-D4D63CB759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42075" y="1298575"/>
              <a:ext cx="4763" cy="73025"/>
            </a:xfrm>
            <a:prstGeom prst="rect">
              <a:avLst/>
            </a:prstGeom>
            <a:solidFill>
              <a:srgbClr val="E5E6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RECTANGLE">
              <a:extLst>
                <a:ext uri="{FF2B5EF4-FFF2-40B4-BE49-F238E27FC236}">
                  <a16:creationId xmlns:a16="http://schemas.microsoft.com/office/drawing/2014/main" id="{5B3B8C77-DF60-4909-AFC8-40FE97D867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29388" y="1298575"/>
              <a:ext cx="4763" cy="73025"/>
            </a:xfrm>
            <a:prstGeom prst="rect">
              <a:avLst/>
            </a:prstGeom>
            <a:solidFill>
              <a:srgbClr val="E5E6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RECTANGLE">
              <a:extLst>
                <a:ext uri="{FF2B5EF4-FFF2-40B4-BE49-F238E27FC236}">
                  <a16:creationId xmlns:a16="http://schemas.microsoft.com/office/drawing/2014/main" id="{666488DB-D012-4EA4-B153-F9BF10221B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57963" y="1298575"/>
              <a:ext cx="4763" cy="73025"/>
            </a:xfrm>
            <a:prstGeom prst="rect">
              <a:avLst/>
            </a:prstGeom>
            <a:solidFill>
              <a:srgbClr val="E5E6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RECTANGLE">
              <a:extLst>
                <a:ext uri="{FF2B5EF4-FFF2-40B4-BE49-F238E27FC236}">
                  <a16:creationId xmlns:a16="http://schemas.microsoft.com/office/drawing/2014/main" id="{36F63868-EB5F-4A2E-B755-1111C3DA03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75413" y="1298575"/>
              <a:ext cx="4763" cy="73025"/>
            </a:xfrm>
            <a:prstGeom prst="rect">
              <a:avLst/>
            </a:prstGeom>
            <a:solidFill>
              <a:srgbClr val="E5E6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">
              <a:extLst>
                <a:ext uri="{FF2B5EF4-FFF2-40B4-BE49-F238E27FC236}">
                  <a16:creationId xmlns:a16="http://schemas.microsoft.com/office/drawing/2014/main" id="{4F36EE7A-7750-4FC1-848A-892C27F3BA6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38875" y="641350"/>
              <a:ext cx="527050" cy="657225"/>
            </a:xfrm>
            <a:custGeom>
              <a:avLst/>
              <a:gdLst>
                <a:gd name="T0" fmla="*/ 352 w 704"/>
                <a:gd name="T1" fmla="*/ 0 h 877"/>
                <a:gd name="T2" fmla="*/ 704 w 704"/>
                <a:gd name="T3" fmla="*/ 298 h 877"/>
                <a:gd name="T4" fmla="*/ 676 w 704"/>
                <a:gd name="T5" fmla="*/ 414 h 877"/>
                <a:gd name="T6" fmla="*/ 680 w 704"/>
                <a:gd name="T7" fmla="*/ 415 h 877"/>
                <a:gd name="T8" fmla="*/ 437 w 704"/>
                <a:gd name="T9" fmla="*/ 877 h 877"/>
                <a:gd name="T10" fmla="*/ 366 w 704"/>
                <a:gd name="T11" fmla="*/ 877 h 877"/>
                <a:gd name="T12" fmla="*/ 342 w 704"/>
                <a:gd name="T13" fmla="*/ 877 h 877"/>
                <a:gd name="T14" fmla="*/ 271 w 704"/>
                <a:gd name="T15" fmla="*/ 877 h 877"/>
                <a:gd name="T16" fmla="*/ 32 w 704"/>
                <a:gd name="T17" fmla="*/ 422 h 877"/>
                <a:gd name="T18" fmla="*/ 29 w 704"/>
                <a:gd name="T19" fmla="*/ 417 h 877"/>
                <a:gd name="T20" fmla="*/ 28 w 704"/>
                <a:gd name="T21" fmla="*/ 415 h 877"/>
                <a:gd name="T22" fmla="*/ 28 w 704"/>
                <a:gd name="T23" fmla="*/ 415 h 877"/>
                <a:gd name="T24" fmla="*/ 0 w 704"/>
                <a:gd name="T25" fmla="*/ 298 h 877"/>
                <a:gd name="T26" fmla="*/ 352 w 704"/>
                <a:gd name="T27" fmla="*/ 0 h 8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4" h="877">
                  <a:moveTo>
                    <a:pt x="352" y="0"/>
                  </a:moveTo>
                  <a:cubicBezTo>
                    <a:pt x="546" y="0"/>
                    <a:pt x="704" y="133"/>
                    <a:pt x="704" y="298"/>
                  </a:cubicBezTo>
                  <a:cubicBezTo>
                    <a:pt x="704" y="339"/>
                    <a:pt x="694" y="378"/>
                    <a:pt x="676" y="414"/>
                  </a:cubicBezTo>
                  <a:lnTo>
                    <a:pt x="680" y="415"/>
                  </a:lnTo>
                  <a:lnTo>
                    <a:pt x="437" y="877"/>
                  </a:lnTo>
                  <a:lnTo>
                    <a:pt x="366" y="877"/>
                  </a:lnTo>
                  <a:lnTo>
                    <a:pt x="342" y="877"/>
                  </a:lnTo>
                  <a:lnTo>
                    <a:pt x="271" y="877"/>
                  </a:lnTo>
                  <a:lnTo>
                    <a:pt x="32" y="422"/>
                  </a:lnTo>
                  <a:cubicBezTo>
                    <a:pt x="31" y="420"/>
                    <a:pt x="30" y="418"/>
                    <a:pt x="29" y="417"/>
                  </a:cubicBezTo>
                  <a:lnTo>
                    <a:pt x="28" y="415"/>
                  </a:lnTo>
                  <a:lnTo>
                    <a:pt x="28" y="415"/>
                  </a:lnTo>
                  <a:cubicBezTo>
                    <a:pt x="10" y="379"/>
                    <a:pt x="0" y="339"/>
                    <a:pt x="0" y="298"/>
                  </a:cubicBezTo>
                  <a:cubicBezTo>
                    <a:pt x="0" y="133"/>
                    <a:pt x="157" y="0"/>
                    <a:pt x="352" y="0"/>
                  </a:cubicBezTo>
                  <a:close/>
                </a:path>
              </a:pathLst>
            </a:custGeom>
            <a:solidFill>
              <a:srgbClr val="F298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">
              <a:extLst>
                <a:ext uri="{FF2B5EF4-FFF2-40B4-BE49-F238E27FC236}">
                  <a16:creationId xmlns:a16="http://schemas.microsoft.com/office/drawing/2014/main" id="{C4FFF29F-A96C-42C2-A45D-70A7A5048D33}"/>
                </a:ext>
              </a:extLst>
            </p:cNvPr>
            <p:cNvSpPr>
              <a:spLocks/>
            </p:cNvSpPr>
            <p:nvPr/>
          </p:nvSpPr>
          <p:spPr bwMode="auto">
            <a:xfrm>
              <a:off x="6430963" y="641350"/>
              <a:ext cx="144463" cy="657225"/>
            </a:xfrm>
            <a:custGeom>
              <a:avLst/>
              <a:gdLst>
                <a:gd name="T0" fmla="*/ 96 w 192"/>
                <a:gd name="T1" fmla="*/ 0 h 877"/>
                <a:gd name="T2" fmla="*/ 192 w 192"/>
                <a:gd name="T3" fmla="*/ 298 h 877"/>
                <a:gd name="T4" fmla="*/ 185 w 192"/>
                <a:gd name="T5" fmla="*/ 414 h 877"/>
                <a:gd name="T6" fmla="*/ 186 w 192"/>
                <a:gd name="T7" fmla="*/ 415 h 877"/>
                <a:gd name="T8" fmla="*/ 119 w 192"/>
                <a:gd name="T9" fmla="*/ 877 h 877"/>
                <a:gd name="T10" fmla="*/ 100 w 192"/>
                <a:gd name="T11" fmla="*/ 877 h 877"/>
                <a:gd name="T12" fmla="*/ 93 w 192"/>
                <a:gd name="T13" fmla="*/ 877 h 877"/>
                <a:gd name="T14" fmla="*/ 74 w 192"/>
                <a:gd name="T15" fmla="*/ 877 h 877"/>
                <a:gd name="T16" fmla="*/ 8 w 192"/>
                <a:gd name="T17" fmla="*/ 422 h 877"/>
                <a:gd name="T18" fmla="*/ 8 w 192"/>
                <a:gd name="T19" fmla="*/ 417 h 877"/>
                <a:gd name="T20" fmla="*/ 7 w 192"/>
                <a:gd name="T21" fmla="*/ 415 h 877"/>
                <a:gd name="T22" fmla="*/ 7 w 192"/>
                <a:gd name="T23" fmla="*/ 415 h 877"/>
                <a:gd name="T24" fmla="*/ 0 w 192"/>
                <a:gd name="T25" fmla="*/ 298 h 877"/>
                <a:gd name="T26" fmla="*/ 96 w 192"/>
                <a:gd name="T27" fmla="*/ 0 h 8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92" h="877">
                  <a:moveTo>
                    <a:pt x="96" y="0"/>
                  </a:moveTo>
                  <a:cubicBezTo>
                    <a:pt x="149" y="0"/>
                    <a:pt x="192" y="133"/>
                    <a:pt x="192" y="298"/>
                  </a:cubicBezTo>
                  <a:cubicBezTo>
                    <a:pt x="192" y="339"/>
                    <a:pt x="190" y="378"/>
                    <a:pt x="185" y="414"/>
                  </a:cubicBezTo>
                  <a:lnTo>
                    <a:pt x="186" y="415"/>
                  </a:lnTo>
                  <a:lnTo>
                    <a:pt x="119" y="877"/>
                  </a:lnTo>
                  <a:lnTo>
                    <a:pt x="100" y="877"/>
                  </a:lnTo>
                  <a:lnTo>
                    <a:pt x="93" y="877"/>
                  </a:lnTo>
                  <a:lnTo>
                    <a:pt x="74" y="877"/>
                  </a:lnTo>
                  <a:lnTo>
                    <a:pt x="8" y="422"/>
                  </a:lnTo>
                  <a:cubicBezTo>
                    <a:pt x="8" y="420"/>
                    <a:pt x="8" y="418"/>
                    <a:pt x="8" y="417"/>
                  </a:cubicBezTo>
                  <a:lnTo>
                    <a:pt x="7" y="415"/>
                  </a:lnTo>
                  <a:lnTo>
                    <a:pt x="7" y="415"/>
                  </a:lnTo>
                  <a:cubicBezTo>
                    <a:pt x="2" y="379"/>
                    <a:pt x="0" y="339"/>
                    <a:pt x="0" y="298"/>
                  </a:cubicBezTo>
                  <a:cubicBezTo>
                    <a:pt x="0" y="133"/>
                    <a:pt x="43" y="0"/>
                    <a:pt x="96" y="0"/>
                  </a:cubicBezTo>
                  <a:close/>
                </a:path>
              </a:pathLst>
            </a:custGeom>
            <a:solidFill>
              <a:srgbClr val="E151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">
              <a:extLst>
                <a:ext uri="{FF2B5EF4-FFF2-40B4-BE49-F238E27FC236}">
                  <a16:creationId xmlns:a16="http://schemas.microsoft.com/office/drawing/2014/main" id="{35767341-2034-4DD7-9CAA-8798AE99512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75388" y="641350"/>
              <a:ext cx="227013" cy="657225"/>
            </a:xfrm>
            <a:custGeom>
              <a:avLst/>
              <a:gdLst>
                <a:gd name="T0" fmla="*/ 304 w 304"/>
                <a:gd name="T1" fmla="*/ 0 h 877"/>
                <a:gd name="T2" fmla="*/ 64 w 304"/>
                <a:gd name="T3" fmla="*/ 302 h 877"/>
                <a:gd name="T4" fmla="*/ 223 w 304"/>
                <a:gd name="T5" fmla="*/ 877 h 877"/>
                <a:gd name="T6" fmla="*/ 9 w 304"/>
                <a:gd name="T7" fmla="*/ 306 h 877"/>
                <a:gd name="T8" fmla="*/ 304 w 304"/>
                <a:gd name="T9" fmla="*/ 0 h 8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4" h="877">
                  <a:moveTo>
                    <a:pt x="304" y="0"/>
                  </a:moveTo>
                  <a:cubicBezTo>
                    <a:pt x="110" y="49"/>
                    <a:pt x="59" y="175"/>
                    <a:pt x="64" y="302"/>
                  </a:cubicBezTo>
                  <a:cubicBezTo>
                    <a:pt x="72" y="464"/>
                    <a:pt x="177" y="662"/>
                    <a:pt x="223" y="877"/>
                  </a:cubicBezTo>
                  <a:cubicBezTo>
                    <a:pt x="181" y="721"/>
                    <a:pt x="22" y="494"/>
                    <a:pt x="9" y="306"/>
                  </a:cubicBezTo>
                  <a:cubicBezTo>
                    <a:pt x="0" y="170"/>
                    <a:pt x="69" y="37"/>
                    <a:pt x="304" y="0"/>
                  </a:cubicBezTo>
                  <a:close/>
                </a:path>
              </a:pathLst>
            </a:custGeom>
            <a:solidFill>
              <a:srgbClr val="E151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">
              <a:extLst>
                <a:ext uri="{FF2B5EF4-FFF2-40B4-BE49-F238E27FC236}">
                  <a16:creationId xmlns:a16="http://schemas.microsoft.com/office/drawing/2014/main" id="{1C204643-8253-43AF-9BEB-A826CBFB0ADF}"/>
                </a:ext>
              </a:extLst>
            </p:cNvPr>
            <p:cNvSpPr>
              <a:spLocks/>
            </p:cNvSpPr>
            <p:nvPr/>
          </p:nvSpPr>
          <p:spPr bwMode="auto">
            <a:xfrm>
              <a:off x="6502400" y="641350"/>
              <a:ext cx="228600" cy="657225"/>
            </a:xfrm>
            <a:custGeom>
              <a:avLst/>
              <a:gdLst>
                <a:gd name="T0" fmla="*/ 0 w 304"/>
                <a:gd name="T1" fmla="*/ 0 h 877"/>
                <a:gd name="T2" fmla="*/ 239 w 304"/>
                <a:gd name="T3" fmla="*/ 302 h 877"/>
                <a:gd name="T4" fmla="*/ 80 w 304"/>
                <a:gd name="T5" fmla="*/ 877 h 877"/>
                <a:gd name="T6" fmla="*/ 295 w 304"/>
                <a:gd name="T7" fmla="*/ 306 h 877"/>
                <a:gd name="T8" fmla="*/ 0 w 304"/>
                <a:gd name="T9" fmla="*/ 0 h 8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4" h="877">
                  <a:moveTo>
                    <a:pt x="0" y="0"/>
                  </a:moveTo>
                  <a:cubicBezTo>
                    <a:pt x="194" y="49"/>
                    <a:pt x="245" y="175"/>
                    <a:pt x="239" y="302"/>
                  </a:cubicBezTo>
                  <a:cubicBezTo>
                    <a:pt x="232" y="464"/>
                    <a:pt x="127" y="662"/>
                    <a:pt x="80" y="877"/>
                  </a:cubicBezTo>
                  <a:cubicBezTo>
                    <a:pt x="123" y="721"/>
                    <a:pt x="282" y="494"/>
                    <a:pt x="295" y="306"/>
                  </a:cubicBezTo>
                  <a:cubicBezTo>
                    <a:pt x="304" y="170"/>
                    <a:pt x="235" y="37"/>
                    <a:pt x="0" y="0"/>
                  </a:cubicBezTo>
                  <a:close/>
                </a:path>
              </a:pathLst>
            </a:custGeom>
            <a:solidFill>
              <a:srgbClr val="E151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RECTANGLE">
              <a:extLst>
                <a:ext uri="{FF2B5EF4-FFF2-40B4-BE49-F238E27FC236}">
                  <a16:creationId xmlns:a16="http://schemas.microsoft.com/office/drawing/2014/main" id="{3B776461-9ACC-488B-B1D7-B3FC6C8AC3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37313" y="1360488"/>
              <a:ext cx="130175" cy="92075"/>
            </a:xfrm>
            <a:prstGeom prst="rect">
              <a:avLst/>
            </a:prstGeom>
            <a:solidFill>
              <a:srgbClr val="DB91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RECTANGLE">
              <a:extLst>
                <a:ext uri="{FF2B5EF4-FFF2-40B4-BE49-F238E27FC236}">
                  <a16:creationId xmlns:a16="http://schemas.microsoft.com/office/drawing/2014/main" id="{AF4B9021-54E0-4C75-953E-AC21750DBB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27800" y="1360488"/>
              <a:ext cx="39688" cy="92075"/>
            </a:xfrm>
            <a:prstGeom prst="rect">
              <a:avLst/>
            </a:prstGeom>
            <a:solidFill>
              <a:srgbClr val="D372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RECTANGLE">
              <a:extLst>
                <a:ext uri="{FF2B5EF4-FFF2-40B4-BE49-F238E27FC236}">
                  <a16:creationId xmlns:a16="http://schemas.microsoft.com/office/drawing/2014/main" id="{BCCF8B0A-D5E8-43EB-9EFB-EE2000B2C0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70650" y="1379538"/>
              <a:ext cx="23813" cy="55563"/>
            </a:xfrm>
            <a:prstGeom prst="rect">
              <a:avLst/>
            </a:prstGeom>
            <a:solidFill>
              <a:srgbClr val="D372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RECTANGLE">
              <a:extLst>
                <a:ext uri="{FF2B5EF4-FFF2-40B4-BE49-F238E27FC236}">
                  <a16:creationId xmlns:a16="http://schemas.microsoft.com/office/drawing/2014/main" id="{A3CE3727-917E-4C4B-86E3-A89E2C9211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65888" y="1379538"/>
              <a:ext cx="4763" cy="55563"/>
            </a:xfrm>
            <a:prstGeom prst="rect">
              <a:avLst/>
            </a:prstGeom>
            <a:solidFill>
              <a:srgbClr val="B05A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57" name="GROUP">
            <a:extLst>
              <a:ext uri="{FF2B5EF4-FFF2-40B4-BE49-F238E27FC236}">
                <a16:creationId xmlns:a16="http://schemas.microsoft.com/office/drawing/2014/main" id="{2C3CE08A-FDA6-4D49-A622-B66E0CAB180D}"/>
              </a:ext>
            </a:extLst>
          </p:cNvPr>
          <p:cNvGrpSpPr/>
          <p:nvPr/>
        </p:nvGrpSpPr>
        <p:grpSpPr>
          <a:xfrm>
            <a:off x="5986462" y="1911350"/>
            <a:ext cx="527050" cy="811213"/>
            <a:chOff x="6238875" y="641350"/>
            <a:chExt cx="527050" cy="811213"/>
          </a:xfrm>
        </p:grpSpPr>
        <p:sp>
          <p:nvSpPr>
            <p:cNvPr id="158" name="RECTANGLE">
              <a:extLst>
                <a:ext uri="{FF2B5EF4-FFF2-40B4-BE49-F238E27FC236}">
                  <a16:creationId xmlns:a16="http://schemas.microsoft.com/office/drawing/2014/main" id="{011E0BA9-F053-485C-89F5-3F6CFF1825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42075" y="1298575"/>
              <a:ext cx="4763" cy="73025"/>
            </a:xfrm>
            <a:prstGeom prst="rect">
              <a:avLst/>
            </a:prstGeom>
            <a:solidFill>
              <a:srgbClr val="E5E6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RECTANGLE">
              <a:extLst>
                <a:ext uri="{FF2B5EF4-FFF2-40B4-BE49-F238E27FC236}">
                  <a16:creationId xmlns:a16="http://schemas.microsoft.com/office/drawing/2014/main" id="{AB656DB4-C8D7-42C5-A5AC-A24844E828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29388" y="1298575"/>
              <a:ext cx="4763" cy="73025"/>
            </a:xfrm>
            <a:prstGeom prst="rect">
              <a:avLst/>
            </a:prstGeom>
            <a:solidFill>
              <a:srgbClr val="E5E6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RECTANGLE">
              <a:extLst>
                <a:ext uri="{FF2B5EF4-FFF2-40B4-BE49-F238E27FC236}">
                  <a16:creationId xmlns:a16="http://schemas.microsoft.com/office/drawing/2014/main" id="{51205196-4A4F-4FC1-AAA5-10BEEB91AE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57963" y="1298575"/>
              <a:ext cx="4763" cy="73025"/>
            </a:xfrm>
            <a:prstGeom prst="rect">
              <a:avLst/>
            </a:prstGeom>
            <a:solidFill>
              <a:srgbClr val="E5E6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RECTANGLE">
              <a:extLst>
                <a:ext uri="{FF2B5EF4-FFF2-40B4-BE49-F238E27FC236}">
                  <a16:creationId xmlns:a16="http://schemas.microsoft.com/office/drawing/2014/main" id="{93400E2B-3B97-416A-8647-2E24C38C88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75413" y="1298575"/>
              <a:ext cx="4763" cy="73025"/>
            </a:xfrm>
            <a:prstGeom prst="rect">
              <a:avLst/>
            </a:prstGeom>
            <a:solidFill>
              <a:srgbClr val="E5E6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FREEFORM">
              <a:extLst>
                <a:ext uri="{FF2B5EF4-FFF2-40B4-BE49-F238E27FC236}">
                  <a16:creationId xmlns:a16="http://schemas.microsoft.com/office/drawing/2014/main" id="{35AACDE9-4D21-4E37-9AED-C807F716DC6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38875" y="641350"/>
              <a:ext cx="527050" cy="657225"/>
            </a:xfrm>
            <a:custGeom>
              <a:avLst/>
              <a:gdLst>
                <a:gd name="T0" fmla="*/ 352 w 704"/>
                <a:gd name="T1" fmla="*/ 0 h 877"/>
                <a:gd name="T2" fmla="*/ 704 w 704"/>
                <a:gd name="T3" fmla="*/ 298 h 877"/>
                <a:gd name="T4" fmla="*/ 676 w 704"/>
                <a:gd name="T5" fmla="*/ 414 h 877"/>
                <a:gd name="T6" fmla="*/ 680 w 704"/>
                <a:gd name="T7" fmla="*/ 415 h 877"/>
                <a:gd name="T8" fmla="*/ 437 w 704"/>
                <a:gd name="T9" fmla="*/ 877 h 877"/>
                <a:gd name="T10" fmla="*/ 366 w 704"/>
                <a:gd name="T11" fmla="*/ 877 h 877"/>
                <a:gd name="T12" fmla="*/ 342 w 704"/>
                <a:gd name="T13" fmla="*/ 877 h 877"/>
                <a:gd name="T14" fmla="*/ 271 w 704"/>
                <a:gd name="T15" fmla="*/ 877 h 877"/>
                <a:gd name="T16" fmla="*/ 32 w 704"/>
                <a:gd name="T17" fmla="*/ 422 h 877"/>
                <a:gd name="T18" fmla="*/ 29 w 704"/>
                <a:gd name="T19" fmla="*/ 417 h 877"/>
                <a:gd name="T20" fmla="*/ 28 w 704"/>
                <a:gd name="T21" fmla="*/ 415 h 877"/>
                <a:gd name="T22" fmla="*/ 28 w 704"/>
                <a:gd name="T23" fmla="*/ 415 h 877"/>
                <a:gd name="T24" fmla="*/ 0 w 704"/>
                <a:gd name="T25" fmla="*/ 298 h 877"/>
                <a:gd name="T26" fmla="*/ 352 w 704"/>
                <a:gd name="T27" fmla="*/ 0 h 8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4" h="877">
                  <a:moveTo>
                    <a:pt x="352" y="0"/>
                  </a:moveTo>
                  <a:cubicBezTo>
                    <a:pt x="546" y="0"/>
                    <a:pt x="704" y="133"/>
                    <a:pt x="704" y="298"/>
                  </a:cubicBezTo>
                  <a:cubicBezTo>
                    <a:pt x="704" y="339"/>
                    <a:pt x="694" y="378"/>
                    <a:pt x="676" y="414"/>
                  </a:cubicBezTo>
                  <a:lnTo>
                    <a:pt x="680" y="415"/>
                  </a:lnTo>
                  <a:lnTo>
                    <a:pt x="437" y="877"/>
                  </a:lnTo>
                  <a:lnTo>
                    <a:pt x="366" y="877"/>
                  </a:lnTo>
                  <a:lnTo>
                    <a:pt x="342" y="877"/>
                  </a:lnTo>
                  <a:lnTo>
                    <a:pt x="271" y="877"/>
                  </a:lnTo>
                  <a:lnTo>
                    <a:pt x="32" y="422"/>
                  </a:lnTo>
                  <a:cubicBezTo>
                    <a:pt x="31" y="420"/>
                    <a:pt x="30" y="418"/>
                    <a:pt x="29" y="417"/>
                  </a:cubicBezTo>
                  <a:lnTo>
                    <a:pt x="28" y="415"/>
                  </a:lnTo>
                  <a:lnTo>
                    <a:pt x="28" y="415"/>
                  </a:lnTo>
                  <a:cubicBezTo>
                    <a:pt x="10" y="379"/>
                    <a:pt x="0" y="339"/>
                    <a:pt x="0" y="298"/>
                  </a:cubicBezTo>
                  <a:cubicBezTo>
                    <a:pt x="0" y="133"/>
                    <a:pt x="157" y="0"/>
                    <a:pt x="352" y="0"/>
                  </a:cubicBezTo>
                  <a:close/>
                </a:path>
              </a:pathLst>
            </a:custGeom>
            <a:solidFill>
              <a:srgbClr val="F298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FREEFORM">
              <a:extLst>
                <a:ext uri="{FF2B5EF4-FFF2-40B4-BE49-F238E27FC236}">
                  <a16:creationId xmlns:a16="http://schemas.microsoft.com/office/drawing/2014/main" id="{FCAB73D0-F63B-4B38-A212-B1F240B8F903}"/>
                </a:ext>
              </a:extLst>
            </p:cNvPr>
            <p:cNvSpPr>
              <a:spLocks/>
            </p:cNvSpPr>
            <p:nvPr/>
          </p:nvSpPr>
          <p:spPr bwMode="auto">
            <a:xfrm>
              <a:off x="6430963" y="641350"/>
              <a:ext cx="144463" cy="657225"/>
            </a:xfrm>
            <a:custGeom>
              <a:avLst/>
              <a:gdLst>
                <a:gd name="T0" fmla="*/ 96 w 192"/>
                <a:gd name="T1" fmla="*/ 0 h 877"/>
                <a:gd name="T2" fmla="*/ 192 w 192"/>
                <a:gd name="T3" fmla="*/ 298 h 877"/>
                <a:gd name="T4" fmla="*/ 185 w 192"/>
                <a:gd name="T5" fmla="*/ 414 h 877"/>
                <a:gd name="T6" fmla="*/ 186 w 192"/>
                <a:gd name="T7" fmla="*/ 415 h 877"/>
                <a:gd name="T8" fmla="*/ 119 w 192"/>
                <a:gd name="T9" fmla="*/ 877 h 877"/>
                <a:gd name="T10" fmla="*/ 100 w 192"/>
                <a:gd name="T11" fmla="*/ 877 h 877"/>
                <a:gd name="T12" fmla="*/ 93 w 192"/>
                <a:gd name="T13" fmla="*/ 877 h 877"/>
                <a:gd name="T14" fmla="*/ 74 w 192"/>
                <a:gd name="T15" fmla="*/ 877 h 877"/>
                <a:gd name="T16" fmla="*/ 8 w 192"/>
                <a:gd name="T17" fmla="*/ 422 h 877"/>
                <a:gd name="T18" fmla="*/ 8 w 192"/>
                <a:gd name="T19" fmla="*/ 417 h 877"/>
                <a:gd name="T20" fmla="*/ 7 w 192"/>
                <a:gd name="T21" fmla="*/ 415 h 877"/>
                <a:gd name="T22" fmla="*/ 7 w 192"/>
                <a:gd name="T23" fmla="*/ 415 h 877"/>
                <a:gd name="T24" fmla="*/ 0 w 192"/>
                <a:gd name="T25" fmla="*/ 298 h 877"/>
                <a:gd name="T26" fmla="*/ 96 w 192"/>
                <a:gd name="T27" fmla="*/ 0 h 8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92" h="877">
                  <a:moveTo>
                    <a:pt x="96" y="0"/>
                  </a:moveTo>
                  <a:cubicBezTo>
                    <a:pt x="149" y="0"/>
                    <a:pt x="192" y="133"/>
                    <a:pt x="192" y="298"/>
                  </a:cubicBezTo>
                  <a:cubicBezTo>
                    <a:pt x="192" y="339"/>
                    <a:pt x="190" y="378"/>
                    <a:pt x="185" y="414"/>
                  </a:cubicBezTo>
                  <a:lnTo>
                    <a:pt x="186" y="415"/>
                  </a:lnTo>
                  <a:lnTo>
                    <a:pt x="119" y="877"/>
                  </a:lnTo>
                  <a:lnTo>
                    <a:pt x="100" y="877"/>
                  </a:lnTo>
                  <a:lnTo>
                    <a:pt x="93" y="877"/>
                  </a:lnTo>
                  <a:lnTo>
                    <a:pt x="74" y="877"/>
                  </a:lnTo>
                  <a:lnTo>
                    <a:pt x="8" y="422"/>
                  </a:lnTo>
                  <a:cubicBezTo>
                    <a:pt x="8" y="420"/>
                    <a:pt x="8" y="418"/>
                    <a:pt x="8" y="417"/>
                  </a:cubicBezTo>
                  <a:lnTo>
                    <a:pt x="7" y="415"/>
                  </a:lnTo>
                  <a:lnTo>
                    <a:pt x="7" y="415"/>
                  </a:lnTo>
                  <a:cubicBezTo>
                    <a:pt x="2" y="379"/>
                    <a:pt x="0" y="339"/>
                    <a:pt x="0" y="298"/>
                  </a:cubicBezTo>
                  <a:cubicBezTo>
                    <a:pt x="0" y="133"/>
                    <a:pt x="43" y="0"/>
                    <a:pt x="96" y="0"/>
                  </a:cubicBezTo>
                  <a:close/>
                </a:path>
              </a:pathLst>
            </a:custGeom>
            <a:solidFill>
              <a:srgbClr val="E151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FREEFORM">
              <a:extLst>
                <a:ext uri="{FF2B5EF4-FFF2-40B4-BE49-F238E27FC236}">
                  <a16:creationId xmlns:a16="http://schemas.microsoft.com/office/drawing/2014/main" id="{D46E2667-2FAB-4372-9280-AD8FF362996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75388" y="641350"/>
              <a:ext cx="227013" cy="657225"/>
            </a:xfrm>
            <a:custGeom>
              <a:avLst/>
              <a:gdLst>
                <a:gd name="T0" fmla="*/ 304 w 304"/>
                <a:gd name="T1" fmla="*/ 0 h 877"/>
                <a:gd name="T2" fmla="*/ 64 w 304"/>
                <a:gd name="T3" fmla="*/ 302 h 877"/>
                <a:gd name="T4" fmla="*/ 223 w 304"/>
                <a:gd name="T5" fmla="*/ 877 h 877"/>
                <a:gd name="T6" fmla="*/ 9 w 304"/>
                <a:gd name="T7" fmla="*/ 306 h 877"/>
                <a:gd name="T8" fmla="*/ 304 w 304"/>
                <a:gd name="T9" fmla="*/ 0 h 8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4" h="877">
                  <a:moveTo>
                    <a:pt x="304" y="0"/>
                  </a:moveTo>
                  <a:cubicBezTo>
                    <a:pt x="110" y="49"/>
                    <a:pt x="59" y="175"/>
                    <a:pt x="64" y="302"/>
                  </a:cubicBezTo>
                  <a:cubicBezTo>
                    <a:pt x="72" y="464"/>
                    <a:pt x="177" y="662"/>
                    <a:pt x="223" y="877"/>
                  </a:cubicBezTo>
                  <a:cubicBezTo>
                    <a:pt x="181" y="721"/>
                    <a:pt x="22" y="494"/>
                    <a:pt x="9" y="306"/>
                  </a:cubicBezTo>
                  <a:cubicBezTo>
                    <a:pt x="0" y="170"/>
                    <a:pt x="69" y="37"/>
                    <a:pt x="304" y="0"/>
                  </a:cubicBezTo>
                  <a:close/>
                </a:path>
              </a:pathLst>
            </a:custGeom>
            <a:solidFill>
              <a:srgbClr val="E151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FREEFORM">
              <a:extLst>
                <a:ext uri="{FF2B5EF4-FFF2-40B4-BE49-F238E27FC236}">
                  <a16:creationId xmlns:a16="http://schemas.microsoft.com/office/drawing/2014/main" id="{D3444FA1-AFBF-44DB-819B-8FE06A8C269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02400" y="641350"/>
              <a:ext cx="228600" cy="657225"/>
            </a:xfrm>
            <a:custGeom>
              <a:avLst/>
              <a:gdLst>
                <a:gd name="T0" fmla="*/ 0 w 304"/>
                <a:gd name="T1" fmla="*/ 0 h 877"/>
                <a:gd name="T2" fmla="*/ 239 w 304"/>
                <a:gd name="T3" fmla="*/ 302 h 877"/>
                <a:gd name="T4" fmla="*/ 80 w 304"/>
                <a:gd name="T5" fmla="*/ 877 h 877"/>
                <a:gd name="T6" fmla="*/ 295 w 304"/>
                <a:gd name="T7" fmla="*/ 306 h 877"/>
                <a:gd name="T8" fmla="*/ 0 w 304"/>
                <a:gd name="T9" fmla="*/ 0 h 8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4" h="877">
                  <a:moveTo>
                    <a:pt x="0" y="0"/>
                  </a:moveTo>
                  <a:cubicBezTo>
                    <a:pt x="194" y="49"/>
                    <a:pt x="245" y="175"/>
                    <a:pt x="239" y="302"/>
                  </a:cubicBezTo>
                  <a:cubicBezTo>
                    <a:pt x="232" y="464"/>
                    <a:pt x="127" y="662"/>
                    <a:pt x="80" y="877"/>
                  </a:cubicBezTo>
                  <a:cubicBezTo>
                    <a:pt x="123" y="721"/>
                    <a:pt x="282" y="494"/>
                    <a:pt x="295" y="306"/>
                  </a:cubicBezTo>
                  <a:cubicBezTo>
                    <a:pt x="304" y="170"/>
                    <a:pt x="235" y="37"/>
                    <a:pt x="0" y="0"/>
                  </a:cubicBezTo>
                  <a:close/>
                </a:path>
              </a:pathLst>
            </a:custGeom>
            <a:solidFill>
              <a:srgbClr val="E151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RECTANGLE">
              <a:extLst>
                <a:ext uri="{FF2B5EF4-FFF2-40B4-BE49-F238E27FC236}">
                  <a16:creationId xmlns:a16="http://schemas.microsoft.com/office/drawing/2014/main" id="{313C7C70-F1C7-47CC-A97E-5D7B370DBD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37313" y="1360488"/>
              <a:ext cx="130175" cy="92075"/>
            </a:xfrm>
            <a:prstGeom prst="rect">
              <a:avLst/>
            </a:prstGeom>
            <a:solidFill>
              <a:srgbClr val="DB91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RECTANGLE">
              <a:extLst>
                <a:ext uri="{FF2B5EF4-FFF2-40B4-BE49-F238E27FC236}">
                  <a16:creationId xmlns:a16="http://schemas.microsoft.com/office/drawing/2014/main" id="{3CB19DAC-FD9D-4679-A5D4-23BB3CB55A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27800" y="1360488"/>
              <a:ext cx="39688" cy="92075"/>
            </a:xfrm>
            <a:prstGeom prst="rect">
              <a:avLst/>
            </a:prstGeom>
            <a:solidFill>
              <a:srgbClr val="D372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RECTANGLE">
              <a:extLst>
                <a:ext uri="{FF2B5EF4-FFF2-40B4-BE49-F238E27FC236}">
                  <a16:creationId xmlns:a16="http://schemas.microsoft.com/office/drawing/2014/main" id="{76D46760-ABFA-48E8-98D3-28A374A3DC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70650" y="1379538"/>
              <a:ext cx="23813" cy="55563"/>
            </a:xfrm>
            <a:prstGeom prst="rect">
              <a:avLst/>
            </a:prstGeom>
            <a:solidFill>
              <a:srgbClr val="D372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RECTANGLE">
              <a:extLst>
                <a:ext uri="{FF2B5EF4-FFF2-40B4-BE49-F238E27FC236}">
                  <a16:creationId xmlns:a16="http://schemas.microsoft.com/office/drawing/2014/main" id="{3313DEE9-041A-456B-AAE2-9490DEC5A2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65888" y="1379538"/>
              <a:ext cx="4763" cy="55563"/>
            </a:xfrm>
            <a:prstGeom prst="rect">
              <a:avLst/>
            </a:prstGeom>
            <a:solidFill>
              <a:srgbClr val="B05A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70" name="GROUP">
            <a:extLst>
              <a:ext uri="{FF2B5EF4-FFF2-40B4-BE49-F238E27FC236}">
                <a16:creationId xmlns:a16="http://schemas.microsoft.com/office/drawing/2014/main" id="{AE85849C-55B0-4E97-A75B-5E2862774B05}"/>
              </a:ext>
            </a:extLst>
          </p:cNvPr>
          <p:cNvGrpSpPr/>
          <p:nvPr/>
        </p:nvGrpSpPr>
        <p:grpSpPr>
          <a:xfrm>
            <a:off x="7930356" y="1152525"/>
            <a:ext cx="527050" cy="811213"/>
            <a:chOff x="6238875" y="641350"/>
            <a:chExt cx="527050" cy="811213"/>
          </a:xfrm>
        </p:grpSpPr>
        <p:sp>
          <p:nvSpPr>
            <p:cNvPr id="171" name="RECTANGLE">
              <a:extLst>
                <a:ext uri="{FF2B5EF4-FFF2-40B4-BE49-F238E27FC236}">
                  <a16:creationId xmlns:a16="http://schemas.microsoft.com/office/drawing/2014/main" id="{EB79FD06-7646-438D-AF3E-E5C6C0F73E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42075" y="1298575"/>
              <a:ext cx="4763" cy="73025"/>
            </a:xfrm>
            <a:prstGeom prst="rect">
              <a:avLst/>
            </a:prstGeom>
            <a:solidFill>
              <a:srgbClr val="E5E6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RECTANGLE">
              <a:extLst>
                <a:ext uri="{FF2B5EF4-FFF2-40B4-BE49-F238E27FC236}">
                  <a16:creationId xmlns:a16="http://schemas.microsoft.com/office/drawing/2014/main" id="{4488CF01-23E4-4F84-95F0-6383F84A7E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29388" y="1298575"/>
              <a:ext cx="4763" cy="73025"/>
            </a:xfrm>
            <a:prstGeom prst="rect">
              <a:avLst/>
            </a:prstGeom>
            <a:solidFill>
              <a:srgbClr val="E5E6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RECTANGLE">
              <a:extLst>
                <a:ext uri="{FF2B5EF4-FFF2-40B4-BE49-F238E27FC236}">
                  <a16:creationId xmlns:a16="http://schemas.microsoft.com/office/drawing/2014/main" id="{AABD3ED6-091F-479F-AE21-A61E4720F3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57963" y="1298575"/>
              <a:ext cx="4763" cy="73025"/>
            </a:xfrm>
            <a:prstGeom prst="rect">
              <a:avLst/>
            </a:prstGeom>
            <a:solidFill>
              <a:srgbClr val="E5E6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" name="RECTANGLE">
              <a:extLst>
                <a:ext uri="{FF2B5EF4-FFF2-40B4-BE49-F238E27FC236}">
                  <a16:creationId xmlns:a16="http://schemas.microsoft.com/office/drawing/2014/main" id="{5384C448-51A7-4042-9E5C-C23844F3FE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75413" y="1298575"/>
              <a:ext cx="4763" cy="73025"/>
            </a:xfrm>
            <a:prstGeom prst="rect">
              <a:avLst/>
            </a:prstGeom>
            <a:solidFill>
              <a:srgbClr val="E5E6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FREEFORM">
              <a:extLst>
                <a:ext uri="{FF2B5EF4-FFF2-40B4-BE49-F238E27FC236}">
                  <a16:creationId xmlns:a16="http://schemas.microsoft.com/office/drawing/2014/main" id="{6FCEF7E8-E024-4AB2-AF09-C0CB8927703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38875" y="641350"/>
              <a:ext cx="527050" cy="657225"/>
            </a:xfrm>
            <a:custGeom>
              <a:avLst/>
              <a:gdLst>
                <a:gd name="T0" fmla="*/ 352 w 704"/>
                <a:gd name="T1" fmla="*/ 0 h 877"/>
                <a:gd name="T2" fmla="*/ 704 w 704"/>
                <a:gd name="T3" fmla="*/ 298 h 877"/>
                <a:gd name="T4" fmla="*/ 676 w 704"/>
                <a:gd name="T5" fmla="*/ 414 h 877"/>
                <a:gd name="T6" fmla="*/ 680 w 704"/>
                <a:gd name="T7" fmla="*/ 415 h 877"/>
                <a:gd name="T8" fmla="*/ 437 w 704"/>
                <a:gd name="T9" fmla="*/ 877 h 877"/>
                <a:gd name="T10" fmla="*/ 366 w 704"/>
                <a:gd name="T11" fmla="*/ 877 h 877"/>
                <a:gd name="T12" fmla="*/ 342 w 704"/>
                <a:gd name="T13" fmla="*/ 877 h 877"/>
                <a:gd name="T14" fmla="*/ 271 w 704"/>
                <a:gd name="T15" fmla="*/ 877 h 877"/>
                <a:gd name="T16" fmla="*/ 32 w 704"/>
                <a:gd name="T17" fmla="*/ 422 h 877"/>
                <a:gd name="T18" fmla="*/ 29 w 704"/>
                <a:gd name="T19" fmla="*/ 417 h 877"/>
                <a:gd name="T20" fmla="*/ 28 w 704"/>
                <a:gd name="T21" fmla="*/ 415 h 877"/>
                <a:gd name="T22" fmla="*/ 28 w 704"/>
                <a:gd name="T23" fmla="*/ 415 h 877"/>
                <a:gd name="T24" fmla="*/ 0 w 704"/>
                <a:gd name="T25" fmla="*/ 298 h 877"/>
                <a:gd name="T26" fmla="*/ 352 w 704"/>
                <a:gd name="T27" fmla="*/ 0 h 8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4" h="877">
                  <a:moveTo>
                    <a:pt x="352" y="0"/>
                  </a:moveTo>
                  <a:cubicBezTo>
                    <a:pt x="546" y="0"/>
                    <a:pt x="704" y="133"/>
                    <a:pt x="704" y="298"/>
                  </a:cubicBezTo>
                  <a:cubicBezTo>
                    <a:pt x="704" y="339"/>
                    <a:pt x="694" y="378"/>
                    <a:pt x="676" y="414"/>
                  </a:cubicBezTo>
                  <a:lnTo>
                    <a:pt x="680" y="415"/>
                  </a:lnTo>
                  <a:lnTo>
                    <a:pt x="437" y="877"/>
                  </a:lnTo>
                  <a:lnTo>
                    <a:pt x="366" y="877"/>
                  </a:lnTo>
                  <a:lnTo>
                    <a:pt x="342" y="877"/>
                  </a:lnTo>
                  <a:lnTo>
                    <a:pt x="271" y="877"/>
                  </a:lnTo>
                  <a:lnTo>
                    <a:pt x="32" y="422"/>
                  </a:lnTo>
                  <a:cubicBezTo>
                    <a:pt x="31" y="420"/>
                    <a:pt x="30" y="418"/>
                    <a:pt x="29" y="417"/>
                  </a:cubicBezTo>
                  <a:lnTo>
                    <a:pt x="28" y="415"/>
                  </a:lnTo>
                  <a:lnTo>
                    <a:pt x="28" y="415"/>
                  </a:lnTo>
                  <a:cubicBezTo>
                    <a:pt x="10" y="379"/>
                    <a:pt x="0" y="339"/>
                    <a:pt x="0" y="298"/>
                  </a:cubicBezTo>
                  <a:cubicBezTo>
                    <a:pt x="0" y="133"/>
                    <a:pt x="157" y="0"/>
                    <a:pt x="352" y="0"/>
                  </a:cubicBezTo>
                  <a:close/>
                </a:path>
              </a:pathLst>
            </a:custGeom>
            <a:solidFill>
              <a:srgbClr val="F298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" name="FREEFORM">
              <a:extLst>
                <a:ext uri="{FF2B5EF4-FFF2-40B4-BE49-F238E27FC236}">
                  <a16:creationId xmlns:a16="http://schemas.microsoft.com/office/drawing/2014/main" id="{E0E17652-0044-4AE9-AFCF-D5AE54A5426A}"/>
                </a:ext>
              </a:extLst>
            </p:cNvPr>
            <p:cNvSpPr>
              <a:spLocks/>
            </p:cNvSpPr>
            <p:nvPr/>
          </p:nvSpPr>
          <p:spPr bwMode="auto">
            <a:xfrm>
              <a:off x="6430963" y="641350"/>
              <a:ext cx="144463" cy="657225"/>
            </a:xfrm>
            <a:custGeom>
              <a:avLst/>
              <a:gdLst>
                <a:gd name="T0" fmla="*/ 96 w 192"/>
                <a:gd name="T1" fmla="*/ 0 h 877"/>
                <a:gd name="T2" fmla="*/ 192 w 192"/>
                <a:gd name="T3" fmla="*/ 298 h 877"/>
                <a:gd name="T4" fmla="*/ 185 w 192"/>
                <a:gd name="T5" fmla="*/ 414 h 877"/>
                <a:gd name="T6" fmla="*/ 186 w 192"/>
                <a:gd name="T7" fmla="*/ 415 h 877"/>
                <a:gd name="T8" fmla="*/ 119 w 192"/>
                <a:gd name="T9" fmla="*/ 877 h 877"/>
                <a:gd name="T10" fmla="*/ 100 w 192"/>
                <a:gd name="T11" fmla="*/ 877 h 877"/>
                <a:gd name="T12" fmla="*/ 93 w 192"/>
                <a:gd name="T13" fmla="*/ 877 h 877"/>
                <a:gd name="T14" fmla="*/ 74 w 192"/>
                <a:gd name="T15" fmla="*/ 877 h 877"/>
                <a:gd name="T16" fmla="*/ 8 w 192"/>
                <a:gd name="T17" fmla="*/ 422 h 877"/>
                <a:gd name="T18" fmla="*/ 8 w 192"/>
                <a:gd name="T19" fmla="*/ 417 h 877"/>
                <a:gd name="T20" fmla="*/ 7 w 192"/>
                <a:gd name="T21" fmla="*/ 415 h 877"/>
                <a:gd name="T22" fmla="*/ 7 w 192"/>
                <a:gd name="T23" fmla="*/ 415 h 877"/>
                <a:gd name="T24" fmla="*/ 0 w 192"/>
                <a:gd name="T25" fmla="*/ 298 h 877"/>
                <a:gd name="T26" fmla="*/ 96 w 192"/>
                <a:gd name="T27" fmla="*/ 0 h 8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92" h="877">
                  <a:moveTo>
                    <a:pt x="96" y="0"/>
                  </a:moveTo>
                  <a:cubicBezTo>
                    <a:pt x="149" y="0"/>
                    <a:pt x="192" y="133"/>
                    <a:pt x="192" y="298"/>
                  </a:cubicBezTo>
                  <a:cubicBezTo>
                    <a:pt x="192" y="339"/>
                    <a:pt x="190" y="378"/>
                    <a:pt x="185" y="414"/>
                  </a:cubicBezTo>
                  <a:lnTo>
                    <a:pt x="186" y="415"/>
                  </a:lnTo>
                  <a:lnTo>
                    <a:pt x="119" y="877"/>
                  </a:lnTo>
                  <a:lnTo>
                    <a:pt x="100" y="877"/>
                  </a:lnTo>
                  <a:lnTo>
                    <a:pt x="93" y="877"/>
                  </a:lnTo>
                  <a:lnTo>
                    <a:pt x="74" y="877"/>
                  </a:lnTo>
                  <a:lnTo>
                    <a:pt x="8" y="422"/>
                  </a:lnTo>
                  <a:cubicBezTo>
                    <a:pt x="8" y="420"/>
                    <a:pt x="8" y="418"/>
                    <a:pt x="8" y="417"/>
                  </a:cubicBezTo>
                  <a:lnTo>
                    <a:pt x="7" y="415"/>
                  </a:lnTo>
                  <a:lnTo>
                    <a:pt x="7" y="415"/>
                  </a:lnTo>
                  <a:cubicBezTo>
                    <a:pt x="2" y="379"/>
                    <a:pt x="0" y="339"/>
                    <a:pt x="0" y="298"/>
                  </a:cubicBezTo>
                  <a:cubicBezTo>
                    <a:pt x="0" y="133"/>
                    <a:pt x="43" y="0"/>
                    <a:pt x="96" y="0"/>
                  </a:cubicBezTo>
                  <a:close/>
                </a:path>
              </a:pathLst>
            </a:custGeom>
            <a:solidFill>
              <a:srgbClr val="E151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7" name="FREEFORM">
              <a:extLst>
                <a:ext uri="{FF2B5EF4-FFF2-40B4-BE49-F238E27FC236}">
                  <a16:creationId xmlns:a16="http://schemas.microsoft.com/office/drawing/2014/main" id="{09E00143-716D-450A-896C-27E956BE881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75388" y="641350"/>
              <a:ext cx="227013" cy="657225"/>
            </a:xfrm>
            <a:custGeom>
              <a:avLst/>
              <a:gdLst>
                <a:gd name="T0" fmla="*/ 304 w 304"/>
                <a:gd name="T1" fmla="*/ 0 h 877"/>
                <a:gd name="T2" fmla="*/ 64 w 304"/>
                <a:gd name="T3" fmla="*/ 302 h 877"/>
                <a:gd name="T4" fmla="*/ 223 w 304"/>
                <a:gd name="T5" fmla="*/ 877 h 877"/>
                <a:gd name="T6" fmla="*/ 9 w 304"/>
                <a:gd name="T7" fmla="*/ 306 h 877"/>
                <a:gd name="T8" fmla="*/ 304 w 304"/>
                <a:gd name="T9" fmla="*/ 0 h 8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4" h="877">
                  <a:moveTo>
                    <a:pt x="304" y="0"/>
                  </a:moveTo>
                  <a:cubicBezTo>
                    <a:pt x="110" y="49"/>
                    <a:pt x="59" y="175"/>
                    <a:pt x="64" y="302"/>
                  </a:cubicBezTo>
                  <a:cubicBezTo>
                    <a:pt x="72" y="464"/>
                    <a:pt x="177" y="662"/>
                    <a:pt x="223" y="877"/>
                  </a:cubicBezTo>
                  <a:cubicBezTo>
                    <a:pt x="181" y="721"/>
                    <a:pt x="22" y="494"/>
                    <a:pt x="9" y="306"/>
                  </a:cubicBezTo>
                  <a:cubicBezTo>
                    <a:pt x="0" y="170"/>
                    <a:pt x="69" y="37"/>
                    <a:pt x="304" y="0"/>
                  </a:cubicBezTo>
                  <a:close/>
                </a:path>
              </a:pathLst>
            </a:custGeom>
            <a:solidFill>
              <a:srgbClr val="E151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8" name="FREEFORM">
              <a:extLst>
                <a:ext uri="{FF2B5EF4-FFF2-40B4-BE49-F238E27FC236}">
                  <a16:creationId xmlns:a16="http://schemas.microsoft.com/office/drawing/2014/main" id="{9CCB0C21-101E-45C8-AAAF-CFAC80A3820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02400" y="641350"/>
              <a:ext cx="228600" cy="657225"/>
            </a:xfrm>
            <a:custGeom>
              <a:avLst/>
              <a:gdLst>
                <a:gd name="T0" fmla="*/ 0 w 304"/>
                <a:gd name="T1" fmla="*/ 0 h 877"/>
                <a:gd name="T2" fmla="*/ 239 w 304"/>
                <a:gd name="T3" fmla="*/ 302 h 877"/>
                <a:gd name="T4" fmla="*/ 80 w 304"/>
                <a:gd name="T5" fmla="*/ 877 h 877"/>
                <a:gd name="T6" fmla="*/ 295 w 304"/>
                <a:gd name="T7" fmla="*/ 306 h 877"/>
                <a:gd name="T8" fmla="*/ 0 w 304"/>
                <a:gd name="T9" fmla="*/ 0 h 8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4" h="877">
                  <a:moveTo>
                    <a:pt x="0" y="0"/>
                  </a:moveTo>
                  <a:cubicBezTo>
                    <a:pt x="194" y="49"/>
                    <a:pt x="245" y="175"/>
                    <a:pt x="239" y="302"/>
                  </a:cubicBezTo>
                  <a:cubicBezTo>
                    <a:pt x="232" y="464"/>
                    <a:pt x="127" y="662"/>
                    <a:pt x="80" y="877"/>
                  </a:cubicBezTo>
                  <a:cubicBezTo>
                    <a:pt x="123" y="721"/>
                    <a:pt x="282" y="494"/>
                    <a:pt x="295" y="306"/>
                  </a:cubicBezTo>
                  <a:cubicBezTo>
                    <a:pt x="304" y="170"/>
                    <a:pt x="235" y="37"/>
                    <a:pt x="0" y="0"/>
                  </a:cubicBezTo>
                  <a:close/>
                </a:path>
              </a:pathLst>
            </a:custGeom>
            <a:solidFill>
              <a:srgbClr val="E151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" name="RECTANGLE">
              <a:extLst>
                <a:ext uri="{FF2B5EF4-FFF2-40B4-BE49-F238E27FC236}">
                  <a16:creationId xmlns:a16="http://schemas.microsoft.com/office/drawing/2014/main" id="{10B3C3AC-0315-4056-A0F0-67128F23DE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37313" y="1360488"/>
              <a:ext cx="130175" cy="92075"/>
            </a:xfrm>
            <a:prstGeom prst="rect">
              <a:avLst/>
            </a:prstGeom>
            <a:solidFill>
              <a:srgbClr val="DB91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" name="RECTANGLE">
              <a:extLst>
                <a:ext uri="{FF2B5EF4-FFF2-40B4-BE49-F238E27FC236}">
                  <a16:creationId xmlns:a16="http://schemas.microsoft.com/office/drawing/2014/main" id="{61745AF9-B45A-4801-A3FE-0D1856E2A4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27800" y="1360488"/>
              <a:ext cx="39688" cy="92075"/>
            </a:xfrm>
            <a:prstGeom prst="rect">
              <a:avLst/>
            </a:prstGeom>
            <a:solidFill>
              <a:srgbClr val="D372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" name="RECTANGLE">
              <a:extLst>
                <a:ext uri="{FF2B5EF4-FFF2-40B4-BE49-F238E27FC236}">
                  <a16:creationId xmlns:a16="http://schemas.microsoft.com/office/drawing/2014/main" id="{8AA3667E-4767-4F18-8CFE-E6D7307BDF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70650" y="1379538"/>
              <a:ext cx="23813" cy="55563"/>
            </a:xfrm>
            <a:prstGeom prst="rect">
              <a:avLst/>
            </a:prstGeom>
            <a:solidFill>
              <a:srgbClr val="D372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" name="RECTANGLE">
              <a:extLst>
                <a:ext uri="{FF2B5EF4-FFF2-40B4-BE49-F238E27FC236}">
                  <a16:creationId xmlns:a16="http://schemas.microsoft.com/office/drawing/2014/main" id="{818C8E68-B7D5-42AF-AF90-A0F504A1D5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65888" y="1379538"/>
              <a:ext cx="4763" cy="55563"/>
            </a:xfrm>
            <a:prstGeom prst="rect">
              <a:avLst/>
            </a:prstGeom>
            <a:solidFill>
              <a:srgbClr val="B05A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8268" name="FREEFORM">
            <a:extLst>
              <a:ext uri="{FF2B5EF4-FFF2-40B4-BE49-F238E27FC236}">
                <a16:creationId xmlns:a16="http://schemas.microsoft.com/office/drawing/2014/main" id="{B43C0EBB-98C4-40F5-9FE8-FBE6F777A0C5}"/>
              </a:ext>
            </a:extLst>
          </p:cNvPr>
          <p:cNvSpPr>
            <a:spLocks/>
          </p:cNvSpPr>
          <p:nvPr/>
        </p:nvSpPr>
        <p:spPr bwMode="auto">
          <a:xfrm>
            <a:off x="8882856" y="5332413"/>
            <a:ext cx="2116138" cy="660400"/>
          </a:xfrm>
          <a:custGeom>
            <a:avLst/>
            <a:gdLst>
              <a:gd name="T0" fmla="*/ 0 w 2826"/>
              <a:gd name="T1" fmla="*/ 557 h 881"/>
              <a:gd name="T2" fmla="*/ 965 w 2826"/>
              <a:gd name="T3" fmla="*/ 89 h 881"/>
              <a:gd name="T4" fmla="*/ 1593 w 2826"/>
              <a:gd name="T5" fmla="*/ 135 h 881"/>
              <a:gd name="T6" fmla="*/ 2304 w 2826"/>
              <a:gd name="T7" fmla="*/ 335 h 881"/>
              <a:gd name="T8" fmla="*/ 2566 w 2826"/>
              <a:gd name="T9" fmla="*/ 514 h 881"/>
              <a:gd name="T10" fmla="*/ 1936 w 2826"/>
              <a:gd name="T11" fmla="*/ 618 h 881"/>
              <a:gd name="T12" fmla="*/ 1241 w 2826"/>
              <a:gd name="T13" fmla="*/ 881 h 881"/>
              <a:gd name="T14" fmla="*/ 686 w 2826"/>
              <a:gd name="T15" fmla="*/ 557 h 881"/>
              <a:gd name="T16" fmla="*/ 0 w 2826"/>
              <a:gd name="T17" fmla="*/ 557 h 8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826" h="881">
                <a:moveTo>
                  <a:pt x="0" y="557"/>
                </a:moveTo>
                <a:cubicBezTo>
                  <a:pt x="731" y="393"/>
                  <a:pt x="418" y="343"/>
                  <a:pt x="965" y="89"/>
                </a:cubicBezTo>
                <a:cubicBezTo>
                  <a:pt x="1114" y="20"/>
                  <a:pt x="1129" y="443"/>
                  <a:pt x="1593" y="135"/>
                </a:cubicBezTo>
                <a:cubicBezTo>
                  <a:pt x="1797" y="0"/>
                  <a:pt x="1702" y="458"/>
                  <a:pt x="2304" y="335"/>
                </a:cubicBezTo>
                <a:cubicBezTo>
                  <a:pt x="2605" y="273"/>
                  <a:pt x="2826" y="677"/>
                  <a:pt x="2566" y="514"/>
                </a:cubicBezTo>
                <a:cubicBezTo>
                  <a:pt x="2385" y="401"/>
                  <a:pt x="2282" y="700"/>
                  <a:pt x="1936" y="618"/>
                </a:cubicBezTo>
                <a:cubicBezTo>
                  <a:pt x="1445" y="501"/>
                  <a:pt x="1470" y="881"/>
                  <a:pt x="1241" y="881"/>
                </a:cubicBezTo>
                <a:cubicBezTo>
                  <a:pt x="884" y="881"/>
                  <a:pt x="1059" y="439"/>
                  <a:pt x="686" y="557"/>
                </a:cubicBezTo>
                <a:cubicBezTo>
                  <a:pt x="402" y="647"/>
                  <a:pt x="64" y="557"/>
                  <a:pt x="0" y="557"/>
                </a:cubicBezTo>
                <a:close/>
              </a:path>
            </a:pathLst>
          </a:custGeom>
          <a:solidFill>
            <a:srgbClr val="FEFEF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253" name="TEXTBOX">
            <a:extLst>
              <a:ext uri="{FF2B5EF4-FFF2-40B4-BE49-F238E27FC236}">
                <a16:creationId xmlns:a16="http://schemas.microsoft.com/office/drawing/2014/main" id="{A95AA03B-C0C5-4334-9F69-4622E1D724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940" y="-56555"/>
            <a:ext cx="9902712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algn="ctr"/>
            <a:r>
              <a:rPr lang="en-US" altLang="en-US" sz="6000" dirty="0">
                <a:solidFill>
                  <a:srgbClr val="755267"/>
                </a:solidFill>
                <a:latin typeface="Myriad Pro Light" panose="020B0603030403020204" pitchFamily="34" charset="0"/>
              </a:rPr>
              <a:t>3. </a:t>
            </a:r>
            <a:r>
              <a:rPr lang="en-US" altLang="en-US" sz="6000" u="sng" dirty="0" err="1">
                <a:solidFill>
                  <a:srgbClr val="755267"/>
                </a:solidFill>
                <a:latin typeface="Myriad Pro Light" panose="020B0603030403020204" pitchFamily="34" charset="0"/>
              </a:rPr>
              <a:t>Percabangan</a:t>
            </a:r>
            <a:r>
              <a:rPr lang="en-US" altLang="en-US" sz="6000" u="sng" dirty="0">
                <a:solidFill>
                  <a:srgbClr val="755267"/>
                </a:solidFill>
                <a:latin typeface="Myriad Pro Light" panose="020B0603030403020204" pitchFamily="34" charset="0"/>
              </a:rPr>
              <a:t> SWITCH/CASE</a:t>
            </a:r>
            <a:endParaRPr lang="en-US" altLang="en-US" sz="1600" u="sng" dirty="0">
              <a:latin typeface="Myriad Pro Light" panose="020B06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174497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2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8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8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2" presetClass="entr" presetSubtype="1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83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8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8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8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2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8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2" presetClass="entr" presetSubtype="1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83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8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0" dur="5600" fill="hold"/>
                                        <p:tgtEl>
                                          <p:spTgt spid="8212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4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2" dur="5600" fill="hold"/>
                                        <p:tgtEl>
                                          <p:spTgt spid="8211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43" presetID="35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0 L -0.0823 0 " pathEditMode="relative" rAng="0" ptsTypes="AA">
                                      <p:cBhvr>
                                        <p:cTn id="44" dur="2000" fill="hold"/>
                                        <p:tgtEl>
                                          <p:spTgt spid="82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115" y="0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35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-4.44444E-6 L -0.04778 -4.44444E-6 " pathEditMode="relative" rAng="0" ptsTypes="AA">
                                      <p:cBhvr>
                                        <p:cTn id="46" dur="1250" fill="hold"/>
                                        <p:tgtEl>
                                          <p:spTgt spid="82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96" y="0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35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-1.85185E-6 L 0.08164 -1.85185E-6 " pathEditMode="relative" rAng="0" ptsTypes="AA">
                                      <p:cBhvr>
                                        <p:cTn id="48" dur="2000" fill="hold"/>
                                        <p:tgtEl>
                                          <p:spTgt spid="83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76" y="0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2" presetClass="entr" presetSubtype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1000" fill="hold"/>
                                        <p:tgtEl>
                                          <p:spTgt spid="83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1000" fill="hold"/>
                                        <p:tgtEl>
                                          <p:spTgt spid="83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2" presetClass="path" presetSubtype="0" repeatCount="indefinite" autoRev="1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animMotion origin="layout" path="M 3.95833E-6 2.96296E-6 L 3.95833E-6 0.07523 " pathEditMode="relative" rAng="0" ptsTypes="AA">
                                      <p:cBhvr>
                                        <p:cTn id="54" dur="800" fill="hold"/>
                                        <p:tgtEl>
                                          <p:spTgt spid="83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750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2" presetClass="exit" presetSubtype="8" accel="100000" fill="hold" grpId="1" nodeType="withEffect">
                                  <p:stCondLst>
                                    <p:cond delay="60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82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82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2" presetClass="entr" presetSubtype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1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1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path" presetSubtype="0" repeatCount="indefinite" autoRev="1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animMotion origin="layout" path="M -2.08333E-7 -1.48148E-6 L -2.08333E-7 0.07523 " pathEditMode="relative" rAng="0" ptsTypes="AA">
                                      <p:cBhvr>
                                        <p:cTn id="66" dur="8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750"/>
                                    </p:animMotion>
                                  </p:childTnLst>
                                </p:cTn>
                              </p:par>
                              <p:par>
                                <p:cTn id="67" presetID="2" presetClass="entr" presetSubtype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10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10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42" presetClass="path" presetSubtype="0" repeatCount="indefinite" autoRev="1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animMotion origin="layout" path="M 4.79167E-6 -3.33333E-6 L 4.79167E-6 0.07523 " pathEditMode="relative" rAng="0" ptsTypes="AA">
                                      <p:cBhvr>
                                        <p:cTn id="72" dur="8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75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59" grpId="0" animBg="1"/>
      <p:bldP spid="8301" grpId="0" animBg="1"/>
      <p:bldP spid="8268" grpId="0" animBg="1"/>
      <p:bldP spid="8253" grpId="0"/>
      <p:bldP spid="8253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">
            <a:extLst>
              <a:ext uri="{FF2B5EF4-FFF2-40B4-BE49-F238E27FC236}">
                <a16:creationId xmlns:a16="http://schemas.microsoft.com/office/drawing/2014/main" id="{EECD50D3-126A-4C21-8D4B-9A1CD59E49F9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0" y="0"/>
            <a:ext cx="1217295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8" name="FREEFORM">
            <a:extLst>
              <a:ext uri="{FF2B5EF4-FFF2-40B4-BE49-F238E27FC236}">
                <a16:creationId xmlns:a16="http://schemas.microsoft.com/office/drawing/2014/main" id="{72AE1CC0-39CE-489B-B5B7-33C38D54BE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72950" cy="6858000"/>
          </a:xfrm>
          <a:prstGeom prst="rect">
            <a:avLst/>
          </a:prstGeom>
          <a:solidFill>
            <a:srgbClr val="F5E3B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9" name="FREEFORM">
            <a:extLst>
              <a:ext uri="{FF2B5EF4-FFF2-40B4-BE49-F238E27FC236}">
                <a16:creationId xmlns:a16="http://schemas.microsoft.com/office/drawing/2014/main" id="{EF37E18F-C9B4-4EA6-BBF9-9F561E9DB8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82713" y="3344863"/>
            <a:ext cx="9407525" cy="527050"/>
          </a:xfrm>
          <a:prstGeom prst="rect">
            <a:avLst/>
          </a:prstGeom>
          <a:solidFill>
            <a:srgbClr val="E3CD5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10" name="TEXTBOX">
            <a:extLst>
              <a:ext uri="{FF2B5EF4-FFF2-40B4-BE49-F238E27FC236}">
                <a16:creationId xmlns:a16="http://schemas.microsoft.com/office/drawing/2014/main" id="{14F267F0-0FF5-4956-9C25-02716143D6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9330" y="187327"/>
            <a:ext cx="3202801" cy="13542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800" b="0" i="0" u="none" strike="noStrike" cap="none" normalizeH="0" baseline="0" dirty="0">
                <a:ln>
                  <a:noFill/>
                </a:ln>
                <a:solidFill>
                  <a:srgbClr val="755267"/>
                </a:solidFill>
                <a:effectLst/>
                <a:latin typeface="Pacifico" panose="02000000000000000000" pitchFamily="2" charset="0"/>
              </a:rPr>
              <a:t>Which</a:t>
            </a:r>
            <a:endParaRPr kumimoji="0" lang="en-US" altLang="en-US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TEXTBOX">
            <a:extLst>
              <a:ext uri="{FF2B5EF4-FFF2-40B4-BE49-F238E27FC236}">
                <a16:creationId xmlns:a16="http://schemas.microsoft.com/office/drawing/2014/main" id="{A0A81CC0-12C6-4DFF-99C8-9E314C9F99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70075" y="1344613"/>
            <a:ext cx="3784600" cy="141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200" b="0" i="0" u="none" strike="noStrike" cap="none" normalizeH="0" baseline="0" dirty="0">
                <a:ln>
                  <a:noFill/>
                </a:ln>
                <a:solidFill>
                  <a:srgbClr val="755267"/>
                </a:solidFill>
                <a:effectLst/>
                <a:latin typeface="Pacifico" panose="02000000000000000000" pitchFamily="2" charset="0"/>
              </a:rPr>
              <a:t>Better?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FREEFORM">
            <a:extLst>
              <a:ext uri="{FF2B5EF4-FFF2-40B4-BE49-F238E27FC236}">
                <a16:creationId xmlns:a16="http://schemas.microsoft.com/office/drawing/2014/main" id="{E2596BEB-515B-4302-93A7-DA144D51B155}"/>
              </a:ext>
            </a:extLst>
          </p:cNvPr>
          <p:cNvSpPr>
            <a:spLocks/>
          </p:cNvSpPr>
          <p:nvPr/>
        </p:nvSpPr>
        <p:spPr bwMode="auto">
          <a:xfrm>
            <a:off x="1382713" y="3871913"/>
            <a:ext cx="9407525" cy="2114550"/>
          </a:xfrm>
          <a:custGeom>
            <a:avLst/>
            <a:gdLst>
              <a:gd name="T0" fmla="*/ 12564 w 12564"/>
              <a:gd name="T1" fmla="*/ 0 h 2819"/>
              <a:gd name="T2" fmla="*/ 12564 w 12564"/>
              <a:gd name="T3" fmla="*/ 1731 h 2819"/>
              <a:gd name="T4" fmla="*/ 11126 w 12564"/>
              <a:gd name="T5" fmla="*/ 2819 h 2819"/>
              <a:gd name="T6" fmla="*/ 1438 w 12564"/>
              <a:gd name="T7" fmla="*/ 2819 h 2819"/>
              <a:gd name="T8" fmla="*/ 0 w 12564"/>
              <a:gd name="T9" fmla="*/ 1731 h 2819"/>
              <a:gd name="T10" fmla="*/ 0 w 12564"/>
              <a:gd name="T11" fmla="*/ 0 h 2819"/>
              <a:gd name="T12" fmla="*/ 12564 w 12564"/>
              <a:gd name="T13" fmla="*/ 0 h 28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564" h="2819">
                <a:moveTo>
                  <a:pt x="12564" y="0"/>
                </a:moveTo>
                <a:lnTo>
                  <a:pt x="12564" y="1731"/>
                </a:lnTo>
                <a:cubicBezTo>
                  <a:pt x="12564" y="2330"/>
                  <a:pt x="11917" y="2819"/>
                  <a:pt x="11126" y="2819"/>
                </a:cubicBezTo>
                <a:lnTo>
                  <a:pt x="1438" y="2819"/>
                </a:lnTo>
                <a:cubicBezTo>
                  <a:pt x="647" y="2819"/>
                  <a:pt x="0" y="2330"/>
                  <a:pt x="0" y="1731"/>
                </a:cubicBezTo>
                <a:lnTo>
                  <a:pt x="0" y="0"/>
                </a:lnTo>
                <a:lnTo>
                  <a:pt x="12564" y="0"/>
                </a:lnTo>
                <a:close/>
              </a:path>
            </a:pathLst>
          </a:custGeom>
          <a:solidFill>
            <a:srgbClr val="90C29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13" name="FREEFORM">
            <a:extLst>
              <a:ext uri="{FF2B5EF4-FFF2-40B4-BE49-F238E27FC236}">
                <a16:creationId xmlns:a16="http://schemas.microsoft.com/office/drawing/2014/main" id="{4772C834-470D-445E-A260-A71CD20DC269}"/>
              </a:ext>
            </a:extLst>
          </p:cNvPr>
          <p:cNvSpPr>
            <a:spLocks noEditPoints="1"/>
          </p:cNvSpPr>
          <p:nvPr/>
        </p:nvSpPr>
        <p:spPr bwMode="auto">
          <a:xfrm>
            <a:off x="4433888" y="4348163"/>
            <a:ext cx="1971675" cy="419100"/>
          </a:xfrm>
          <a:custGeom>
            <a:avLst/>
            <a:gdLst>
              <a:gd name="T0" fmla="*/ 545 w 2633"/>
              <a:gd name="T1" fmla="*/ 372 h 558"/>
              <a:gd name="T2" fmla="*/ 1084 w 2633"/>
              <a:gd name="T3" fmla="*/ 372 h 558"/>
              <a:gd name="T4" fmla="*/ 1161 w 2633"/>
              <a:gd name="T5" fmla="*/ 279 h 558"/>
              <a:gd name="T6" fmla="*/ 1161 w 2633"/>
              <a:gd name="T7" fmla="*/ 279 h 558"/>
              <a:gd name="T8" fmla="*/ 1084 w 2633"/>
              <a:gd name="T9" fmla="*/ 186 h 558"/>
              <a:gd name="T10" fmla="*/ 117 w 2633"/>
              <a:gd name="T11" fmla="*/ 186 h 558"/>
              <a:gd name="T12" fmla="*/ 0 w 2633"/>
              <a:gd name="T13" fmla="*/ 93 h 558"/>
              <a:gd name="T14" fmla="*/ 0 w 2633"/>
              <a:gd name="T15" fmla="*/ 93 h 558"/>
              <a:gd name="T16" fmla="*/ 117 w 2633"/>
              <a:gd name="T17" fmla="*/ 0 h 558"/>
              <a:gd name="T18" fmla="*/ 2195 w 2633"/>
              <a:gd name="T19" fmla="*/ 0 h 558"/>
              <a:gd name="T20" fmla="*/ 2312 w 2633"/>
              <a:gd name="T21" fmla="*/ 93 h 558"/>
              <a:gd name="T22" fmla="*/ 2312 w 2633"/>
              <a:gd name="T23" fmla="*/ 93 h 558"/>
              <a:gd name="T24" fmla="*/ 2195 w 2633"/>
              <a:gd name="T25" fmla="*/ 186 h 558"/>
              <a:gd name="T26" fmla="*/ 2040 w 2633"/>
              <a:gd name="T27" fmla="*/ 186 h 558"/>
              <a:gd name="T28" fmla="*/ 1963 w 2633"/>
              <a:gd name="T29" fmla="*/ 279 h 558"/>
              <a:gd name="T30" fmla="*/ 1963 w 2633"/>
              <a:gd name="T31" fmla="*/ 279 h 558"/>
              <a:gd name="T32" fmla="*/ 2040 w 2633"/>
              <a:gd name="T33" fmla="*/ 372 h 558"/>
              <a:gd name="T34" fmla="*/ 2522 w 2633"/>
              <a:gd name="T35" fmla="*/ 372 h 558"/>
              <a:gd name="T36" fmla="*/ 2633 w 2633"/>
              <a:gd name="T37" fmla="*/ 465 h 558"/>
              <a:gd name="T38" fmla="*/ 2633 w 2633"/>
              <a:gd name="T39" fmla="*/ 465 h 558"/>
              <a:gd name="T40" fmla="*/ 2522 w 2633"/>
              <a:gd name="T41" fmla="*/ 558 h 558"/>
              <a:gd name="T42" fmla="*/ 545 w 2633"/>
              <a:gd name="T43" fmla="*/ 558 h 558"/>
              <a:gd name="T44" fmla="*/ 434 w 2633"/>
              <a:gd name="T45" fmla="*/ 465 h 558"/>
              <a:gd name="T46" fmla="*/ 434 w 2633"/>
              <a:gd name="T47" fmla="*/ 465 h 558"/>
              <a:gd name="T48" fmla="*/ 545 w 2633"/>
              <a:gd name="T49" fmla="*/ 372 h 558"/>
              <a:gd name="T50" fmla="*/ 1520 w 2633"/>
              <a:gd name="T51" fmla="*/ 186 h 558"/>
              <a:gd name="T52" fmla="*/ 1718 w 2633"/>
              <a:gd name="T53" fmla="*/ 186 h 558"/>
              <a:gd name="T54" fmla="*/ 1795 w 2633"/>
              <a:gd name="T55" fmla="*/ 279 h 558"/>
              <a:gd name="T56" fmla="*/ 1795 w 2633"/>
              <a:gd name="T57" fmla="*/ 279 h 558"/>
              <a:gd name="T58" fmla="*/ 1718 w 2633"/>
              <a:gd name="T59" fmla="*/ 372 h 558"/>
              <a:gd name="T60" fmla="*/ 1520 w 2633"/>
              <a:gd name="T61" fmla="*/ 372 h 558"/>
              <a:gd name="T62" fmla="*/ 1443 w 2633"/>
              <a:gd name="T63" fmla="*/ 279 h 558"/>
              <a:gd name="T64" fmla="*/ 1443 w 2633"/>
              <a:gd name="T65" fmla="*/ 279 h 558"/>
              <a:gd name="T66" fmla="*/ 1520 w 2633"/>
              <a:gd name="T67" fmla="*/ 186 h 5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2633" h="558">
                <a:moveTo>
                  <a:pt x="545" y="372"/>
                </a:moveTo>
                <a:lnTo>
                  <a:pt x="1084" y="372"/>
                </a:lnTo>
                <a:cubicBezTo>
                  <a:pt x="1127" y="372"/>
                  <a:pt x="1161" y="330"/>
                  <a:pt x="1161" y="279"/>
                </a:cubicBezTo>
                <a:lnTo>
                  <a:pt x="1161" y="279"/>
                </a:lnTo>
                <a:cubicBezTo>
                  <a:pt x="1161" y="228"/>
                  <a:pt x="1127" y="186"/>
                  <a:pt x="1084" y="186"/>
                </a:cubicBezTo>
                <a:lnTo>
                  <a:pt x="117" y="186"/>
                </a:lnTo>
                <a:cubicBezTo>
                  <a:pt x="52" y="186"/>
                  <a:pt x="0" y="144"/>
                  <a:pt x="0" y="93"/>
                </a:cubicBezTo>
                <a:lnTo>
                  <a:pt x="0" y="93"/>
                </a:lnTo>
                <a:cubicBezTo>
                  <a:pt x="0" y="42"/>
                  <a:pt x="52" y="0"/>
                  <a:pt x="117" y="0"/>
                </a:cubicBezTo>
                <a:lnTo>
                  <a:pt x="2195" y="0"/>
                </a:lnTo>
                <a:cubicBezTo>
                  <a:pt x="2260" y="0"/>
                  <a:pt x="2312" y="42"/>
                  <a:pt x="2312" y="93"/>
                </a:cubicBezTo>
                <a:lnTo>
                  <a:pt x="2312" y="93"/>
                </a:lnTo>
                <a:cubicBezTo>
                  <a:pt x="2312" y="144"/>
                  <a:pt x="2260" y="186"/>
                  <a:pt x="2195" y="186"/>
                </a:cubicBezTo>
                <a:lnTo>
                  <a:pt x="2040" y="186"/>
                </a:lnTo>
                <a:cubicBezTo>
                  <a:pt x="1998" y="186"/>
                  <a:pt x="1963" y="228"/>
                  <a:pt x="1963" y="279"/>
                </a:cubicBezTo>
                <a:lnTo>
                  <a:pt x="1963" y="279"/>
                </a:lnTo>
                <a:cubicBezTo>
                  <a:pt x="1963" y="330"/>
                  <a:pt x="1998" y="372"/>
                  <a:pt x="2040" y="372"/>
                </a:cubicBezTo>
                <a:lnTo>
                  <a:pt x="2522" y="372"/>
                </a:lnTo>
                <a:cubicBezTo>
                  <a:pt x="2583" y="372"/>
                  <a:pt x="2633" y="414"/>
                  <a:pt x="2633" y="465"/>
                </a:cubicBezTo>
                <a:lnTo>
                  <a:pt x="2633" y="465"/>
                </a:lnTo>
                <a:cubicBezTo>
                  <a:pt x="2633" y="516"/>
                  <a:pt x="2583" y="558"/>
                  <a:pt x="2522" y="558"/>
                </a:cubicBezTo>
                <a:lnTo>
                  <a:pt x="545" y="558"/>
                </a:lnTo>
                <a:cubicBezTo>
                  <a:pt x="484" y="558"/>
                  <a:pt x="434" y="516"/>
                  <a:pt x="434" y="465"/>
                </a:cubicBezTo>
                <a:lnTo>
                  <a:pt x="434" y="465"/>
                </a:lnTo>
                <a:cubicBezTo>
                  <a:pt x="434" y="414"/>
                  <a:pt x="484" y="372"/>
                  <a:pt x="545" y="372"/>
                </a:cubicBezTo>
                <a:close/>
                <a:moveTo>
                  <a:pt x="1520" y="186"/>
                </a:moveTo>
                <a:lnTo>
                  <a:pt x="1718" y="186"/>
                </a:lnTo>
                <a:cubicBezTo>
                  <a:pt x="1760" y="186"/>
                  <a:pt x="1795" y="228"/>
                  <a:pt x="1795" y="279"/>
                </a:cubicBezTo>
                <a:lnTo>
                  <a:pt x="1795" y="279"/>
                </a:lnTo>
                <a:cubicBezTo>
                  <a:pt x="1795" y="330"/>
                  <a:pt x="1760" y="372"/>
                  <a:pt x="1718" y="372"/>
                </a:cubicBezTo>
                <a:lnTo>
                  <a:pt x="1520" y="372"/>
                </a:lnTo>
                <a:cubicBezTo>
                  <a:pt x="1478" y="372"/>
                  <a:pt x="1443" y="330"/>
                  <a:pt x="1443" y="279"/>
                </a:cubicBezTo>
                <a:lnTo>
                  <a:pt x="1443" y="279"/>
                </a:lnTo>
                <a:cubicBezTo>
                  <a:pt x="1443" y="228"/>
                  <a:pt x="1478" y="186"/>
                  <a:pt x="1520" y="186"/>
                </a:cubicBezTo>
                <a:close/>
              </a:path>
            </a:pathLst>
          </a:custGeom>
          <a:solidFill>
            <a:srgbClr val="ACD4B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14" name="RECTANGLE">
            <a:extLst>
              <a:ext uri="{FF2B5EF4-FFF2-40B4-BE49-F238E27FC236}">
                <a16:creationId xmlns:a16="http://schemas.microsoft.com/office/drawing/2014/main" id="{95CE86C0-ABFE-4FDB-AC69-EB526DD488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82713" y="3171825"/>
            <a:ext cx="9407525" cy="173038"/>
          </a:xfrm>
          <a:prstGeom prst="rect">
            <a:avLst/>
          </a:prstGeom>
          <a:solidFill>
            <a:srgbClr val="993D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15" name="RECTANGLE">
            <a:extLst>
              <a:ext uri="{FF2B5EF4-FFF2-40B4-BE49-F238E27FC236}">
                <a16:creationId xmlns:a16="http://schemas.microsoft.com/office/drawing/2014/main" id="{190E9963-CB70-4CAB-A2A3-A8A1CEA251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82713" y="2938463"/>
            <a:ext cx="9407525" cy="233363"/>
          </a:xfrm>
          <a:prstGeom prst="rect">
            <a:avLst/>
          </a:prstGeom>
          <a:solidFill>
            <a:srgbClr val="B24F3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16" name="FREEFORM">
            <a:extLst>
              <a:ext uri="{FF2B5EF4-FFF2-40B4-BE49-F238E27FC236}">
                <a16:creationId xmlns:a16="http://schemas.microsoft.com/office/drawing/2014/main" id="{EDE5105E-8486-4B23-A4E6-9366E048F158}"/>
              </a:ext>
            </a:extLst>
          </p:cNvPr>
          <p:cNvSpPr>
            <a:spLocks/>
          </p:cNvSpPr>
          <p:nvPr/>
        </p:nvSpPr>
        <p:spPr bwMode="auto">
          <a:xfrm>
            <a:off x="1382713" y="3611563"/>
            <a:ext cx="9407525" cy="461963"/>
          </a:xfrm>
          <a:custGeom>
            <a:avLst/>
            <a:gdLst>
              <a:gd name="T0" fmla="*/ 12564 w 12564"/>
              <a:gd name="T1" fmla="*/ 463 h 615"/>
              <a:gd name="T2" fmla="*/ 12564 w 12564"/>
              <a:gd name="T3" fmla="*/ 86 h 615"/>
              <a:gd name="T4" fmla="*/ 11638 w 12564"/>
              <a:gd name="T5" fmla="*/ 231 h 615"/>
              <a:gd name="T6" fmla="*/ 9982 w 12564"/>
              <a:gd name="T7" fmla="*/ 50 h 615"/>
              <a:gd name="T8" fmla="*/ 7693 w 12564"/>
              <a:gd name="T9" fmla="*/ 225 h 615"/>
              <a:gd name="T10" fmla="*/ 5935 w 12564"/>
              <a:gd name="T11" fmla="*/ 2 h 615"/>
              <a:gd name="T12" fmla="*/ 3722 w 12564"/>
              <a:gd name="T13" fmla="*/ 218 h 615"/>
              <a:gd name="T14" fmla="*/ 1854 w 12564"/>
              <a:gd name="T15" fmla="*/ 13 h 615"/>
              <a:gd name="T16" fmla="*/ 0 w 12564"/>
              <a:gd name="T17" fmla="*/ 213 h 615"/>
              <a:gd name="T18" fmla="*/ 0 w 12564"/>
              <a:gd name="T19" fmla="*/ 590 h 615"/>
              <a:gd name="T20" fmla="*/ 1854 w 12564"/>
              <a:gd name="T21" fmla="*/ 390 h 615"/>
              <a:gd name="T22" fmla="*/ 3722 w 12564"/>
              <a:gd name="T23" fmla="*/ 596 h 615"/>
              <a:gd name="T24" fmla="*/ 5935 w 12564"/>
              <a:gd name="T25" fmla="*/ 379 h 615"/>
              <a:gd name="T26" fmla="*/ 7693 w 12564"/>
              <a:gd name="T27" fmla="*/ 602 h 615"/>
              <a:gd name="T28" fmla="*/ 9982 w 12564"/>
              <a:gd name="T29" fmla="*/ 427 h 615"/>
              <a:gd name="T30" fmla="*/ 11638 w 12564"/>
              <a:gd name="T31" fmla="*/ 608 h 615"/>
              <a:gd name="T32" fmla="*/ 12564 w 12564"/>
              <a:gd name="T33" fmla="*/ 463 h 6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2564" h="615">
                <a:moveTo>
                  <a:pt x="12564" y="463"/>
                </a:moveTo>
                <a:lnTo>
                  <a:pt x="12564" y="86"/>
                </a:lnTo>
                <a:cubicBezTo>
                  <a:pt x="12226" y="75"/>
                  <a:pt x="12118" y="238"/>
                  <a:pt x="11638" y="231"/>
                </a:cubicBezTo>
                <a:cubicBezTo>
                  <a:pt x="10929" y="221"/>
                  <a:pt x="10694" y="51"/>
                  <a:pt x="9982" y="50"/>
                </a:cubicBezTo>
                <a:cubicBezTo>
                  <a:pt x="9096" y="49"/>
                  <a:pt x="8576" y="235"/>
                  <a:pt x="7693" y="225"/>
                </a:cubicBezTo>
                <a:cubicBezTo>
                  <a:pt x="6888" y="215"/>
                  <a:pt x="6742" y="3"/>
                  <a:pt x="5935" y="2"/>
                </a:cubicBezTo>
                <a:cubicBezTo>
                  <a:pt x="5011" y="0"/>
                  <a:pt x="4571" y="234"/>
                  <a:pt x="3722" y="218"/>
                </a:cubicBezTo>
                <a:cubicBezTo>
                  <a:pt x="3000" y="205"/>
                  <a:pt x="2492" y="15"/>
                  <a:pt x="1854" y="13"/>
                </a:cubicBezTo>
                <a:cubicBezTo>
                  <a:pt x="878" y="9"/>
                  <a:pt x="604" y="214"/>
                  <a:pt x="0" y="213"/>
                </a:cubicBezTo>
                <a:lnTo>
                  <a:pt x="0" y="590"/>
                </a:lnTo>
                <a:cubicBezTo>
                  <a:pt x="604" y="591"/>
                  <a:pt x="878" y="386"/>
                  <a:pt x="1854" y="390"/>
                </a:cubicBezTo>
                <a:cubicBezTo>
                  <a:pt x="2492" y="393"/>
                  <a:pt x="3000" y="582"/>
                  <a:pt x="3722" y="596"/>
                </a:cubicBezTo>
                <a:cubicBezTo>
                  <a:pt x="4571" y="611"/>
                  <a:pt x="5011" y="377"/>
                  <a:pt x="5935" y="379"/>
                </a:cubicBezTo>
                <a:cubicBezTo>
                  <a:pt x="6742" y="380"/>
                  <a:pt x="6888" y="592"/>
                  <a:pt x="7693" y="602"/>
                </a:cubicBezTo>
                <a:cubicBezTo>
                  <a:pt x="8576" y="612"/>
                  <a:pt x="9096" y="426"/>
                  <a:pt x="9982" y="427"/>
                </a:cubicBezTo>
                <a:cubicBezTo>
                  <a:pt x="10694" y="428"/>
                  <a:pt x="10929" y="598"/>
                  <a:pt x="11638" y="608"/>
                </a:cubicBezTo>
                <a:cubicBezTo>
                  <a:pt x="12118" y="615"/>
                  <a:pt x="12226" y="452"/>
                  <a:pt x="12564" y="463"/>
                </a:cubicBezTo>
                <a:close/>
              </a:path>
            </a:pathLst>
          </a:custGeom>
          <a:solidFill>
            <a:srgbClr val="ACD4B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17" name="FREEFORM">
            <a:extLst>
              <a:ext uri="{FF2B5EF4-FFF2-40B4-BE49-F238E27FC236}">
                <a16:creationId xmlns:a16="http://schemas.microsoft.com/office/drawing/2014/main" id="{DB59EAA4-A748-4FA2-A5A0-89D8D3188AA0}"/>
              </a:ext>
            </a:extLst>
          </p:cNvPr>
          <p:cNvSpPr>
            <a:spLocks noEditPoints="1"/>
          </p:cNvSpPr>
          <p:nvPr/>
        </p:nvSpPr>
        <p:spPr bwMode="auto">
          <a:xfrm>
            <a:off x="7407275" y="4791075"/>
            <a:ext cx="2776538" cy="833438"/>
          </a:xfrm>
          <a:custGeom>
            <a:avLst/>
            <a:gdLst>
              <a:gd name="T0" fmla="*/ 833 w 3708"/>
              <a:gd name="T1" fmla="*/ 335 h 1112"/>
              <a:gd name="T2" fmla="*/ 1026 w 3708"/>
              <a:gd name="T3" fmla="*/ 0 h 1112"/>
              <a:gd name="T4" fmla="*/ 1288 w 3708"/>
              <a:gd name="T5" fmla="*/ 335 h 1112"/>
              <a:gd name="T6" fmla="*/ 1822 w 3708"/>
              <a:gd name="T7" fmla="*/ 335 h 1112"/>
              <a:gd name="T8" fmla="*/ 2833 w 3708"/>
              <a:gd name="T9" fmla="*/ 335 h 1112"/>
              <a:gd name="T10" fmla="*/ 2938 w 3708"/>
              <a:gd name="T11" fmla="*/ 335 h 1112"/>
              <a:gd name="T12" fmla="*/ 3064 w 3708"/>
              <a:gd name="T13" fmla="*/ 335 h 1112"/>
              <a:gd name="T14" fmla="*/ 3064 w 3708"/>
              <a:gd name="T15" fmla="*/ 402 h 1112"/>
              <a:gd name="T16" fmla="*/ 3708 w 3708"/>
              <a:gd name="T17" fmla="*/ 179 h 1112"/>
              <a:gd name="T18" fmla="*/ 3347 w 3708"/>
              <a:gd name="T19" fmla="*/ 471 h 1112"/>
              <a:gd name="T20" fmla="*/ 3693 w 3708"/>
              <a:gd name="T21" fmla="*/ 882 h 1112"/>
              <a:gd name="T22" fmla="*/ 3064 w 3708"/>
              <a:gd name="T23" fmla="*/ 558 h 1112"/>
              <a:gd name="T24" fmla="*/ 2938 w 3708"/>
              <a:gd name="T25" fmla="*/ 765 h 1112"/>
              <a:gd name="T26" fmla="*/ 2548 w 3708"/>
              <a:gd name="T27" fmla="*/ 765 h 1112"/>
              <a:gd name="T28" fmla="*/ 2461 w 3708"/>
              <a:gd name="T29" fmla="*/ 1027 h 1112"/>
              <a:gd name="T30" fmla="*/ 2298 w 3708"/>
              <a:gd name="T31" fmla="*/ 765 h 1112"/>
              <a:gd name="T32" fmla="*/ 1822 w 3708"/>
              <a:gd name="T33" fmla="*/ 765 h 1112"/>
              <a:gd name="T34" fmla="*/ 1242 w 3708"/>
              <a:gd name="T35" fmla="*/ 765 h 1112"/>
              <a:gd name="T36" fmla="*/ 1029 w 3708"/>
              <a:gd name="T37" fmla="*/ 765 h 1112"/>
              <a:gd name="T38" fmla="*/ 849 w 3708"/>
              <a:gd name="T39" fmla="*/ 1112 h 1112"/>
              <a:gd name="T40" fmla="*/ 633 w 3708"/>
              <a:gd name="T41" fmla="*/ 765 h 1112"/>
              <a:gd name="T42" fmla="*/ 231 w 3708"/>
              <a:gd name="T43" fmla="*/ 765 h 1112"/>
              <a:gd name="T44" fmla="*/ 126 w 3708"/>
              <a:gd name="T45" fmla="*/ 765 h 1112"/>
              <a:gd name="T46" fmla="*/ 0 w 3708"/>
              <a:gd name="T47" fmla="*/ 765 h 1112"/>
              <a:gd name="T48" fmla="*/ 0 w 3708"/>
              <a:gd name="T49" fmla="*/ 550 h 1112"/>
              <a:gd name="T50" fmla="*/ 126 w 3708"/>
              <a:gd name="T51" fmla="*/ 335 h 1112"/>
              <a:gd name="T52" fmla="*/ 833 w 3708"/>
              <a:gd name="T53" fmla="*/ 335 h 1112"/>
              <a:gd name="T54" fmla="*/ 210 w 3708"/>
              <a:gd name="T55" fmla="*/ 455 h 1112"/>
              <a:gd name="T56" fmla="*/ 273 w 3708"/>
              <a:gd name="T57" fmla="*/ 518 h 1112"/>
              <a:gd name="T58" fmla="*/ 210 w 3708"/>
              <a:gd name="T59" fmla="*/ 581 h 1112"/>
              <a:gd name="T60" fmla="*/ 148 w 3708"/>
              <a:gd name="T61" fmla="*/ 518 h 1112"/>
              <a:gd name="T62" fmla="*/ 210 w 3708"/>
              <a:gd name="T63" fmla="*/ 455 h 1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3708" h="1112">
                <a:moveTo>
                  <a:pt x="833" y="335"/>
                </a:moveTo>
                <a:cubicBezTo>
                  <a:pt x="942" y="280"/>
                  <a:pt x="1020" y="90"/>
                  <a:pt x="1026" y="0"/>
                </a:cubicBezTo>
                <a:lnTo>
                  <a:pt x="1288" y="335"/>
                </a:lnTo>
                <a:lnTo>
                  <a:pt x="1822" y="335"/>
                </a:lnTo>
                <a:lnTo>
                  <a:pt x="2833" y="335"/>
                </a:lnTo>
                <a:lnTo>
                  <a:pt x="2938" y="335"/>
                </a:lnTo>
                <a:lnTo>
                  <a:pt x="3064" y="335"/>
                </a:lnTo>
                <a:lnTo>
                  <a:pt x="3064" y="402"/>
                </a:lnTo>
                <a:cubicBezTo>
                  <a:pt x="3297" y="272"/>
                  <a:pt x="3672" y="153"/>
                  <a:pt x="3708" y="179"/>
                </a:cubicBezTo>
                <a:cubicBezTo>
                  <a:pt x="3507" y="297"/>
                  <a:pt x="3469" y="368"/>
                  <a:pt x="3347" y="471"/>
                </a:cubicBezTo>
                <a:cubicBezTo>
                  <a:pt x="3378" y="581"/>
                  <a:pt x="3621" y="786"/>
                  <a:pt x="3693" y="882"/>
                </a:cubicBezTo>
                <a:cubicBezTo>
                  <a:pt x="3684" y="887"/>
                  <a:pt x="3213" y="648"/>
                  <a:pt x="3064" y="558"/>
                </a:cubicBezTo>
                <a:cubicBezTo>
                  <a:pt x="3062" y="673"/>
                  <a:pt x="3006" y="765"/>
                  <a:pt x="2938" y="765"/>
                </a:cubicBezTo>
                <a:lnTo>
                  <a:pt x="2548" y="765"/>
                </a:lnTo>
                <a:cubicBezTo>
                  <a:pt x="2498" y="846"/>
                  <a:pt x="2465" y="962"/>
                  <a:pt x="2461" y="1027"/>
                </a:cubicBezTo>
                <a:lnTo>
                  <a:pt x="2298" y="765"/>
                </a:lnTo>
                <a:lnTo>
                  <a:pt x="1822" y="765"/>
                </a:lnTo>
                <a:lnTo>
                  <a:pt x="1242" y="765"/>
                </a:lnTo>
                <a:lnTo>
                  <a:pt x="1029" y="765"/>
                </a:lnTo>
                <a:cubicBezTo>
                  <a:pt x="928" y="795"/>
                  <a:pt x="855" y="1013"/>
                  <a:pt x="849" y="1112"/>
                </a:cubicBezTo>
                <a:lnTo>
                  <a:pt x="633" y="765"/>
                </a:lnTo>
                <a:lnTo>
                  <a:pt x="231" y="765"/>
                </a:lnTo>
                <a:lnTo>
                  <a:pt x="126" y="765"/>
                </a:lnTo>
                <a:lnTo>
                  <a:pt x="0" y="765"/>
                </a:lnTo>
                <a:lnTo>
                  <a:pt x="0" y="550"/>
                </a:lnTo>
                <a:cubicBezTo>
                  <a:pt x="0" y="432"/>
                  <a:pt x="57" y="335"/>
                  <a:pt x="126" y="335"/>
                </a:cubicBezTo>
                <a:lnTo>
                  <a:pt x="833" y="335"/>
                </a:lnTo>
                <a:close/>
                <a:moveTo>
                  <a:pt x="210" y="455"/>
                </a:moveTo>
                <a:cubicBezTo>
                  <a:pt x="245" y="455"/>
                  <a:pt x="273" y="483"/>
                  <a:pt x="273" y="518"/>
                </a:cubicBezTo>
                <a:cubicBezTo>
                  <a:pt x="273" y="553"/>
                  <a:pt x="245" y="581"/>
                  <a:pt x="210" y="581"/>
                </a:cubicBezTo>
                <a:cubicBezTo>
                  <a:pt x="176" y="581"/>
                  <a:pt x="148" y="553"/>
                  <a:pt x="148" y="518"/>
                </a:cubicBezTo>
                <a:cubicBezTo>
                  <a:pt x="148" y="483"/>
                  <a:pt x="176" y="455"/>
                  <a:pt x="210" y="455"/>
                </a:cubicBezTo>
                <a:close/>
              </a:path>
            </a:pathLst>
          </a:custGeom>
          <a:solidFill>
            <a:srgbClr val="C1EB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18" name="FREEFORM">
            <a:extLst>
              <a:ext uri="{FF2B5EF4-FFF2-40B4-BE49-F238E27FC236}">
                <a16:creationId xmlns:a16="http://schemas.microsoft.com/office/drawing/2014/main" id="{65127CD9-AE15-4E5A-8312-FFA64DFB9544}"/>
              </a:ext>
            </a:extLst>
          </p:cNvPr>
          <p:cNvSpPr>
            <a:spLocks noEditPoints="1"/>
          </p:cNvSpPr>
          <p:nvPr/>
        </p:nvSpPr>
        <p:spPr bwMode="auto">
          <a:xfrm>
            <a:off x="3721100" y="5103813"/>
            <a:ext cx="627063" cy="368300"/>
          </a:xfrm>
          <a:custGeom>
            <a:avLst/>
            <a:gdLst>
              <a:gd name="T0" fmla="*/ 505 w 838"/>
              <a:gd name="T1" fmla="*/ 94 h 490"/>
              <a:gd name="T2" fmla="*/ 214 w 838"/>
              <a:gd name="T3" fmla="*/ 222 h 490"/>
              <a:gd name="T4" fmla="*/ 25 w 838"/>
              <a:gd name="T5" fmla="*/ 127 h 490"/>
              <a:gd name="T6" fmla="*/ 118 w 838"/>
              <a:gd name="T7" fmla="*/ 237 h 490"/>
              <a:gd name="T8" fmla="*/ 0 w 838"/>
              <a:gd name="T9" fmla="*/ 339 h 490"/>
              <a:gd name="T10" fmla="*/ 206 w 838"/>
              <a:gd name="T11" fmla="*/ 269 h 490"/>
              <a:gd name="T12" fmla="*/ 281 w 838"/>
              <a:gd name="T13" fmla="*/ 342 h 490"/>
              <a:gd name="T14" fmla="*/ 328 w 838"/>
              <a:gd name="T15" fmla="*/ 423 h 490"/>
              <a:gd name="T16" fmla="*/ 329 w 838"/>
              <a:gd name="T17" fmla="*/ 369 h 490"/>
              <a:gd name="T18" fmla="*/ 489 w 838"/>
              <a:gd name="T19" fmla="*/ 408 h 490"/>
              <a:gd name="T20" fmla="*/ 494 w 838"/>
              <a:gd name="T21" fmla="*/ 490 h 490"/>
              <a:gd name="T22" fmla="*/ 577 w 838"/>
              <a:gd name="T23" fmla="*/ 405 h 490"/>
              <a:gd name="T24" fmla="*/ 838 w 838"/>
              <a:gd name="T25" fmla="*/ 251 h 490"/>
              <a:gd name="T26" fmla="*/ 605 w 838"/>
              <a:gd name="T27" fmla="*/ 102 h 490"/>
              <a:gd name="T28" fmla="*/ 516 w 838"/>
              <a:gd name="T29" fmla="*/ 0 h 490"/>
              <a:gd name="T30" fmla="*/ 505 w 838"/>
              <a:gd name="T31" fmla="*/ 94 h 490"/>
              <a:gd name="T32" fmla="*/ 719 w 838"/>
              <a:gd name="T33" fmla="*/ 212 h 490"/>
              <a:gd name="T34" fmla="*/ 694 w 838"/>
              <a:gd name="T35" fmla="*/ 237 h 490"/>
              <a:gd name="T36" fmla="*/ 719 w 838"/>
              <a:gd name="T37" fmla="*/ 263 h 490"/>
              <a:gd name="T38" fmla="*/ 745 w 838"/>
              <a:gd name="T39" fmla="*/ 237 h 490"/>
              <a:gd name="T40" fmla="*/ 719 w 838"/>
              <a:gd name="T41" fmla="*/ 212 h 4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838" h="490">
                <a:moveTo>
                  <a:pt x="505" y="94"/>
                </a:moveTo>
                <a:cubicBezTo>
                  <a:pt x="380" y="96"/>
                  <a:pt x="272" y="148"/>
                  <a:pt x="214" y="222"/>
                </a:cubicBezTo>
                <a:cubicBezTo>
                  <a:pt x="152" y="171"/>
                  <a:pt x="92" y="146"/>
                  <a:pt x="25" y="127"/>
                </a:cubicBezTo>
                <a:lnTo>
                  <a:pt x="118" y="237"/>
                </a:lnTo>
                <a:lnTo>
                  <a:pt x="0" y="339"/>
                </a:lnTo>
                <a:cubicBezTo>
                  <a:pt x="74" y="328"/>
                  <a:pt x="145" y="306"/>
                  <a:pt x="206" y="269"/>
                </a:cubicBezTo>
                <a:cubicBezTo>
                  <a:pt x="225" y="297"/>
                  <a:pt x="250" y="321"/>
                  <a:pt x="281" y="342"/>
                </a:cubicBezTo>
                <a:cubicBezTo>
                  <a:pt x="288" y="364"/>
                  <a:pt x="301" y="392"/>
                  <a:pt x="328" y="423"/>
                </a:cubicBezTo>
                <a:cubicBezTo>
                  <a:pt x="332" y="407"/>
                  <a:pt x="329" y="388"/>
                  <a:pt x="329" y="369"/>
                </a:cubicBezTo>
                <a:cubicBezTo>
                  <a:pt x="376" y="391"/>
                  <a:pt x="431" y="405"/>
                  <a:pt x="489" y="408"/>
                </a:cubicBezTo>
                <a:cubicBezTo>
                  <a:pt x="499" y="436"/>
                  <a:pt x="486" y="466"/>
                  <a:pt x="494" y="490"/>
                </a:cubicBezTo>
                <a:cubicBezTo>
                  <a:pt x="544" y="457"/>
                  <a:pt x="566" y="429"/>
                  <a:pt x="577" y="405"/>
                </a:cubicBezTo>
                <a:cubicBezTo>
                  <a:pt x="696" y="390"/>
                  <a:pt x="793" y="331"/>
                  <a:pt x="838" y="251"/>
                </a:cubicBezTo>
                <a:cubicBezTo>
                  <a:pt x="797" y="178"/>
                  <a:pt x="711" y="122"/>
                  <a:pt x="605" y="102"/>
                </a:cubicBezTo>
                <a:cubicBezTo>
                  <a:pt x="597" y="76"/>
                  <a:pt x="578" y="41"/>
                  <a:pt x="516" y="0"/>
                </a:cubicBezTo>
                <a:cubicBezTo>
                  <a:pt x="506" y="28"/>
                  <a:pt x="525" y="63"/>
                  <a:pt x="505" y="94"/>
                </a:cubicBezTo>
                <a:close/>
                <a:moveTo>
                  <a:pt x="719" y="212"/>
                </a:moveTo>
                <a:cubicBezTo>
                  <a:pt x="705" y="212"/>
                  <a:pt x="694" y="223"/>
                  <a:pt x="694" y="237"/>
                </a:cubicBezTo>
                <a:cubicBezTo>
                  <a:pt x="694" y="251"/>
                  <a:pt x="705" y="263"/>
                  <a:pt x="719" y="263"/>
                </a:cubicBezTo>
                <a:cubicBezTo>
                  <a:pt x="733" y="263"/>
                  <a:pt x="745" y="251"/>
                  <a:pt x="745" y="237"/>
                </a:cubicBezTo>
                <a:cubicBezTo>
                  <a:pt x="745" y="223"/>
                  <a:pt x="733" y="212"/>
                  <a:pt x="719" y="212"/>
                </a:cubicBezTo>
                <a:close/>
              </a:path>
            </a:pathLst>
          </a:custGeom>
          <a:solidFill>
            <a:srgbClr val="C1EB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19" name="FREEFORM">
            <a:extLst>
              <a:ext uri="{FF2B5EF4-FFF2-40B4-BE49-F238E27FC236}">
                <a16:creationId xmlns:a16="http://schemas.microsoft.com/office/drawing/2014/main" id="{2334EF67-C814-494F-9B6F-C03CE595EBA3}"/>
              </a:ext>
            </a:extLst>
          </p:cNvPr>
          <p:cNvSpPr>
            <a:spLocks noEditPoints="1"/>
          </p:cNvSpPr>
          <p:nvPr/>
        </p:nvSpPr>
        <p:spPr bwMode="auto">
          <a:xfrm>
            <a:off x="8115300" y="4217988"/>
            <a:ext cx="1479550" cy="530225"/>
          </a:xfrm>
          <a:custGeom>
            <a:avLst/>
            <a:gdLst>
              <a:gd name="T0" fmla="*/ 860 w 1976"/>
              <a:gd name="T1" fmla="*/ 135 h 707"/>
              <a:gd name="T2" fmla="*/ 964 w 1976"/>
              <a:gd name="T3" fmla="*/ 138 h 707"/>
              <a:gd name="T4" fmla="*/ 1141 w 1976"/>
              <a:gd name="T5" fmla="*/ 43 h 707"/>
              <a:gd name="T6" fmla="*/ 1111 w 1976"/>
              <a:gd name="T7" fmla="*/ 150 h 707"/>
              <a:gd name="T8" fmla="*/ 1245 w 1976"/>
              <a:gd name="T9" fmla="*/ 169 h 707"/>
              <a:gd name="T10" fmla="*/ 1374 w 1976"/>
              <a:gd name="T11" fmla="*/ 115 h 707"/>
              <a:gd name="T12" fmla="*/ 1353 w 1976"/>
              <a:gd name="T13" fmla="*/ 191 h 707"/>
              <a:gd name="T14" fmla="*/ 1694 w 1976"/>
              <a:gd name="T15" fmla="*/ 320 h 707"/>
              <a:gd name="T16" fmla="*/ 1976 w 1976"/>
              <a:gd name="T17" fmla="*/ 184 h 707"/>
              <a:gd name="T18" fmla="*/ 1973 w 1976"/>
              <a:gd name="T19" fmla="*/ 544 h 707"/>
              <a:gd name="T20" fmla="*/ 1716 w 1976"/>
              <a:gd name="T21" fmla="*/ 388 h 707"/>
              <a:gd name="T22" fmla="*/ 1514 w 1976"/>
              <a:gd name="T23" fmla="*/ 493 h 707"/>
              <a:gd name="T24" fmla="*/ 1428 w 1976"/>
              <a:gd name="T25" fmla="*/ 611 h 707"/>
              <a:gd name="T26" fmla="*/ 1383 w 1976"/>
              <a:gd name="T27" fmla="*/ 532 h 707"/>
              <a:gd name="T28" fmla="*/ 847 w 1976"/>
              <a:gd name="T29" fmla="*/ 589 h 707"/>
              <a:gd name="T30" fmla="*/ 834 w 1976"/>
              <a:gd name="T31" fmla="*/ 707 h 707"/>
              <a:gd name="T32" fmla="*/ 630 w 1976"/>
              <a:gd name="T33" fmla="*/ 578 h 707"/>
              <a:gd name="T34" fmla="*/ 0 w 1976"/>
              <a:gd name="T35" fmla="*/ 362 h 707"/>
              <a:gd name="T36" fmla="*/ 632 w 1976"/>
              <a:gd name="T37" fmla="*/ 147 h 707"/>
              <a:gd name="T38" fmla="*/ 875 w 1976"/>
              <a:gd name="T39" fmla="*/ 0 h 707"/>
              <a:gd name="T40" fmla="*/ 860 w 1976"/>
              <a:gd name="T41" fmla="*/ 135 h 707"/>
              <a:gd name="T42" fmla="*/ 325 w 1976"/>
              <a:gd name="T43" fmla="*/ 306 h 707"/>
              <a:gd name="T44" fmla="*/ 371 w 1976"/>
              <a:gd name="T45" fmla="*/ 352 h 707"/>
              <a:gd name="T46" fmla="*/ 325 w 1976"/>
              <a:gd name="T47" fmla="*/ 397 h 707"/>
              <a:gd name="T48" fmla="*/ 279 w 1976"/>
              <a:gd name="T49" fmla="*/ 352 h 707"/>
              <a:gd name="T50" fmla="*/ 325 w 1976"/>
              <a:gd name="T51" fmla="*/ 306 h 7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976" h="707">
                <a:moveTo>
                  <a:pt x="860" y="135"/>
                </a:moveTo>
                <a:cubicBezTo>
                  <a:pt x="894" y="135"/>
                  <a:pt x="929" y="136"/>
                  <a:pt x="964" y="138"/>
                </a:cubicBezTo>
                <a:cubicBezTo>
                  <a:pt x="1008" y="91"/>
                  <a:pt x="1085" y="48"/>
                  <a:pt x="1141" y="43"/>
                </a:cubicBezTo>
                <a:lnTo>
                  <a:pt x="1111" y="150"/>
                </a:lnTo>
                <a:cubicBezTo>
                  <a:pt x="1157" y="156"/>
                  <a:pt x="1201" y="162"/>
                  <a:pt x="1245" y="169"/>
                </a:cubicBezTo>
                <a:cubicBezTo>
                  <a:pt x="1286" y="140"/>
                  <a:pt x="1335" y="118"/>
                  <a:pt x="1374" y="115"/>
                </a:cubicBezTo>
                <a:lnTo>
                  <a:pt x="1353" y="191"/>
                </a:lnTo>
                <a:cubicBezTo>
                  <a:pt x="1496" y="223"/>
                  <a:pt x="1617" y="268"/>
                  <a:pt x="1694" y="320"/>
                </a:cubicBezTo>
                <a:cubicBezTo>
                  <a:pt x="1830" y="242"/>
                  <a:pt x="1904" y="214"/>
                  <a:pt x="1976" y="184"/>
                </a:cubicBezTo>
                <a:lnTo>
                  <a:pt x="1973" y="544"/>
                </a:lnTo>
                <a:cubicBezTo>
                  <a:pt x="1837" y="471"/>
                  <a:pt x="1819" y="458"/>
                  <a:pt x="1716" y="388"/>
                </a:cubicBezTo>
                <a:cubicBezTo>
                  <a:pt x="1665" y="428"/>
                  <a:pt x="1596" y="463"/>
                  <a:pt x="1514" y="493"/>
                </a:cubicBezTo>
                <a:cubicBezTo>
                  <a:pt x="1495" y="526"/>
                  <a:pt x="1503" y="566"/>
                  <a:pt x="1428" y="611"/>
                </a:cubicBezTo>
                <a:cubicBezTo>
                  <a:pt x="1419" y="588"/>
                  <a:pt x="1422" y="562"/>
                  <a:pt x="1383" y="532"/>
                </a:cubicBezTo>
                <a:cubicBezTo>
                  <a:pt x="1255" y="564"/>
                  <a:pt x="1007" y="584"/>
                  <a:pt x="847" y="589"/>
                </a:cubicBezTo>
                <a:cubicBezTo>
                  <a:pt x="821" y="629"/>
                  <a:pt x="823" y="654"/>
                  <a:pt x="834" y="707"/>
                </a:cubicBezTo>
                <a:cubicBezTo>
                  <a:pt x="689" y="684"/>
                  <a:pt x="707" y="660"/>
                  <a:pt x="630" y="578"/>
                </a:cubicBezTo>
                <a:cubicBezTo>
                  <a:pt x="344" y="548"/>
                  <a:pt x="111" y="467"/>
                  <a:pt x="0" y="362"/>
                </a:cubicBezTo>
                <a:cubicBezTo>
                  <a:pt x="111" y="257"/>
                  <a:pt x="345" y="176"/>
                  <a:pt x="632" y="147"/>
                </a:cubicBezTo>
                <a:cubicBezTo>
                  <a:pt x="655" y="110"/>
                  <a:pt x="707" y="59"/>
                  <a:pt x="875" y="0"/>
                </a:cubicBezTo>
                <a:cubicBezTo>
                  <a:pt x="857" y="66"/>
                  <a:pt x="845" y="79"/>
                  <a:pt x="860" y="135"/>
                </a:cubicBezTo>
                <a:close/>
                <a:moveTo>
                  <a:pt x="325" y="306"/>
                </a:moveTo>
                <a:cubicBezTo>
                  <a:pt x="350" y="306"/>
                  <a:pt x="371" y="326"/>
                  <a:pt x="371" y="352"/>
                </a:cubicBezTo>
                <a:cubicBezTo>
                  <a:pt x="371" y="377"/>
                  <a:pt x="350" y="397"/>
                  <a:pt x="325" y="397"/>
                </a:cubicBezTo>
                <a:cubicBezTo>
                  <a:pt x="300" y="397"/>
                  <a:pt x="279" y="377"/>
                  <a:pt x="279" y="352"/>
                </a:cubicBezTo>
                <a:cubicBezTo>
                  <a:pt x="279" y="326"/>
                  <a:pt x="300" y="306"/>
                  <a:pt x="325" y="306"/>
                </a:cubicBezTo>
                <a:close/>
              </a:path>
            </a:pathLst>
          </a:custGeom>
          <a:solidFill>
            <a:srgbClr val="C1EB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20" name="FREEFORM">
            <a:extLst>
              <a:ext uri="{FF2B5EF4-FFF2-40B4-BE49-F238E27FC236}">
                <a16:creationId xmlns:a16="http://schemas.microsoft.com/office/drawing/2014/main" id="{DC0A6DA2-AD00-46CD-BD90-4586D191BFA1}"/>
              </a:ext>
            </a:extLst>
          </p:cNvPr>
          <p:cNvSpPr>
            <a:spLocks noEditPoints="1"/>
          </p:cNvSpPr>
          <p:nvPr/>
        </p:nvSpPr>
        <p:spPr bwMode="auto">
          <a:xfrm>
            <a:off x="2627313" y="5137150"/>
            <a:ext cx="906463" cy="530225"/>
          </a:xfrm>
          <a:custGeom>
            <a:avLst/>
            <a:gdLst>
              <a:gd name="T0" fmla="*/ 730 w 1210"/>
              <a:gd name="T1" fmla="*/ 134 h 707"/>
              <a:gd name="T2" fmla="*/ 310 w 1210"/>
              <a:gd name="T3" fmla="*/ 320 h 707"/>
              <a:gd name="T4" fmla="*/ 37 w 1210"/>
              <a:gd name="T5" fmla="*/ 183 h 707"/>
              <a:gd name="T6" fmla="*/ 171 w 1210"/>
              <a:gd name="T7" fmla="*/ 342 h 707"/>
              <a:gd name="T8" fmla="*/ 0 w 1210"/>
              <a:gd name="T9" fmla="*/ 489 h 707"/>
              <a:gd name="T10" fmla="*/ 298 w 1210"/>
              <a:gd name="T11" fmla="*/ 388 h 707"/>
              <a:gd name="T12" fmla="*/ 406 w 1210"/>
              <a:gd name="T13" fmla="*/ 492 h 707"/>
              <a:gd name="T14" fmla="*/ 475 w 1210"/>
              <a:gd name="T15" fmla="*/ 610 h 707"/>
              <a:gd name="T16" fmla="*/ 475 w 1210"/>
              <a:gd name="T17" fmla="*/ 532 h 707"/>
              <a:gd name="T18" fmla="*/ 707 w 1210"/>
              <a:gd name="T19" fmla="*/ 589 h 707"/>
              <a:gd name="T20" fmla="*/ 714 w 1210"/>
              <a:gd name="T21" fmla="*/ 707 h 707"/>
              <a:gd name="T22" fmla="*/ 834 w 1210"/>
              <a:gd name="T23" fmla="*/ 584 h 707"/>
              <a:gd name="T24" fmla="*/ 1210 w 1210"/>
              <a:gd name="T25" fmla="*/ 362 h 707"/>
              <a:gd name="T26" fmla="*/ 874 w 1210"/>
              <a:gd name="T27" fmla="*/ 146 h 707"/>
              <a:gd name="T28" fmla="*/ 745 w 1210"/>
              <a:gd name="T29" fmla="*/ 0 h 707"/>
              <a:gd name="T30" fmla="*/ 730 w 1210"/>
              <a:gd name="T31" fmla="*/ 134 h 707"/>
              <a:gd name="T32" fmla="*/ 1040 w 1210"/>
              <a:gd name="T33" fmla="*/ 305 h 707"/>
              <a:gd name="T34" fmla="*/ 1003 w 1210"/>
              <a:gd name="T35" fmla="*/ 342 h 707"/>
              <a:gd name="T36" fmla="*/ 1040 w 1210"/>
              <a:gd name="T37" fmla="*/ 379 h 707"/>
              <a:gd name="T38" fmla="*/ 1076 w 1210"/>
              <a:gd name="T39" fmla="*/ 342 h 707"/>
              <a:gd name="T40" fmla="*/ 1040 w 1210"/>
              <a:gd name="T41" fmla="*/ 305 h 7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210" h="707">
                <a:moveTo>
                  <a:pt x="730" y="134"/>
                </a:moveTo>
                <a:cubicBezTo>
                  <a:pt x="550" y="138"/>
                  <a:pt x="394" y="212"/>
                  <a:pt x="310" y="320"/>
                </a:cubicBezTo>
                <a:cubicBezTo>
                  <a:pt x="220" y="246"/>
                  <a:pt x="133" y="210"/>
                  <a:pt x="37" y="183"/>
                </a:cubicBezTo>
                <a:lnTo>
                  <a:pt x="171" y="342"/>
                </a:lnTo>
                <a:lnTo>
                  <a:pt x="0" y="489"/>
                </a:lnTo>
                <a:cubicBezTo>
                  <a:pt x="107" y="473"/>
                  <a:pt x="210" y="441"/>
                  <a:pt x="298" y="388"/>
                </a:cubicBezTo>
                <a:cubicBezTo>
                  <a:pt x="325" y="427"/>
                  <a:pt x="362" y="463"/>
                  <a:pt x="406" y="492"/>
                </a:cubicBezTo>
                <a:cubicBezTo>
                  <a:pt x="416" y="525"/>
                  <a:pt x="435" y="565"/>
                  <a:pt x="475" y="610"/>
                </a:cubicBezTo>
                <a:cubicBezTo>
                  <a:pt x="479" y="587"/>
                  <a:pt x="476" y="560"/>
                  <a:pt x="475" y="532"/>
                </a:cubicBezTo>
                <a:cubicBezTo>
                  <a:pt x="543" y="564"/>
                  <a:pt x="622" y="584"/>
                  <a:pt x="707" y="589"/>
                </a:cubicBezTo>
                <a:cubicBezTo>
                  <a:pt x="722" y="629"/>
                  <a:pt x="702" y="673"/>
                  <a:pt x="714" y="707"/>
                </a:cubicBezTo>
                <a:cubicBezTo>
                  <a:pt x="786" y="660"/>
                  <a:pt x="818" y="618"/>
                  <a:pt x="834" y="584"/>
                </a:cubicBezTo>
                <a:cubicBezTo>
                  <a:pt x="1005" y="562"/>
                  <a:pt x="1146" y="477"/>
                  <a:pt x="1210" y="362"/>
                </a:cubicBezTo>
                <a:cubicBezTo>
                  <a:pt x="1151" y="256"/>
                  <a:pt x="1027" y="176"/>
                  <a:pt x="874" y="146"/>
                </a:cubicBezTo>
                <a:cubicBezTo>
                  <a:pt x="863" y="109"/>
                  <a:pt x="835" y="59"/>
                  <a:pt x="745" y="0"/>
                </a:cubicBezTo>
                <a:cubicBezTo>
                  <a:pt x="732" y="39"/>
                  <a:pt x="758" y="90"/>
                  <a:pt x="730" y="134"/>
                </a:cubicBezTo>
                <a:close/>
                <a:moveTo>
                  <a:pt x="1040" y="305"/>
                </a:moveTo>
                <a:cubicBezTo>
                  <a:pt x="1019" y="305"/>
                  <a:pt x="1003" y="322"/>
                  <a:pt x="1003" y="342"/>
                </a:cubicBezTo>
                <a:cubicBezTo>
                  <a:pt x="1003" y="362"/>
                  <a:pt x="1019" y="379"/>
                  <a:pt x="1040" y="379"/>
                </a:cubicBezTo>
                <a:cubicBezTo>
                  <a:pt x="1060" y="379"/>
                  <a:pt x="1076" y="362"/>
                  <a:pt x="1076" y="342"/>
                </a:cubicBezTo>
                <a:cubicBezTo>
                  <a:pt x="1076" y="322"/>
                  <a:pt x="1060" y="305"/>
                  <a:pt x="1040" y="305"/>
                </a:cubicBezTo>
                <a:close/>
              </a:path>
            </a:pathLst>
          </a:custGeom>
          <a:solidFill>
            <a:srgbClr val="C1EB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21" name="FREEFORM">
            <a:extLst>
              <a:ext uri="{FF2B5EF4-FFF2-40B4-BE49-F238E27FC236}">
                <a16:creationId xmlns:a16="http://schemas.microsoft.com/office/drawing/2014/main" id="{C9C25072-BA89-41C4-BF90-541A3CC4689E}"/>
              </a:ext>
            </a:extLst>
          </p:cNvPr>
          <p:cNvSpPr>
            <a:spLocks noEditPoints="1"/>
          </p:cNvSpPr>
          <p:nvPr/>
        </p:nvSpPr>
        <p:spPr bwMode="auto">
          <a:xfrm>
            <a:off x="2163763" y="4160838"/>
            <a:ext cx="2187575" cy="655638"/>
          </a:xfrm>
          <a:custGeom>
            <a:avLst/>
            <a:gdLst>
              <a:gd name="T0" fmla="*/ 2264 w 2921"/>
              <a:gd name="T1" fmla="*/ 263 h 875"/>
              <a:gd name="T2" fmla="*/ 2113 w 2921"/>
              <a:gd name="T3" fmla="*/ 0 h 875"/>
              <a:gd name="T4" fmla="*/ 1906 w 2921"/>
              <a:gd name="T5" fmla="*/ 263 h 875"/>
              <a:gd name="T6" fmla="*/ 1485 w 2921"/>
              <a:gd name="T7" fmla="*/ 263 h 875"/>
              <a:gd name="T8" fmla="*/ 689 w 2921"/>
              <a:gd name="T9" fmla="*/ 263 h 875"/>
              <a:gd name="T10" fmla="*/ 607 w 2921"/>
              <a:gd name="T11" fmla="*/ 263 h 875"/>
              <a:gd name="T12" fmla="*/ 507 w 2921"/>
              <a:gd name="T13" fmla="*/ 263 h 875"/>
              <a:gd name="T14" fmla="*/ 507 w 2921"/>
              <a:gd name="T15" fmla="*/ 316 h 875"/>
              <a:gd name="T16" fmla="*/ 0 w 2921"/>
              <a:gd name="T17" fmla="*/ 140 h 875"/>
              <a:gd name="T18" fmla="*/ 285 w 2921"/>
              <a:gd name="T19" fmla="*/ 370 h 875"/>
              <a:gd name="T20" fmla="*/ 12 w 2921"/>
              <a:gd name="T21" fmla="*/ 694 h 875"/>
              <a:gd name="T22" fmla="*/ 507 w 2921"/>
              <a:gd name="T23" fmla="*/ 439 h 875"/>
              <a:gd name="T24" fmla="*/ 607 w 2921"/>
              <a:gd name="T25" fmla="*/ 602 h 875"/>
              <a:gd name="T26" fmla="*/ 913 w 2921"/>
              <a:gd name="T27" fmla="*/ 602 h 875"/>
              <a:gd name="T28" fmla="*/ 982 w 2921"/>
              <a:gd name="T29" fmla="*/ 809 h 875"/>
              <a:gd name="T30" fmla="*/ 1111 w 2921"/>
              <a:gd name="T31" fmla="*/ 602 h 875"/>
              <a:gd name="T32" fmla="*/ 1485 w 2921"/>
              <a:gd name="T33" fmla="*/ 602 h 875"/>
              <a:gd name="T34" fmla="*/ 1943 w 2921"/>
              <a:gd name="T35" fmla="*/ 602 h 875"/>
              <a:gd name="T36" fmla="*/ 2111 w 2921"/>
              <a:gd name="T37" fmla="*/ 602 h 875"/>
              <a:gd name="T38" fmla="*/ 2252 w 2921"/>
              <a:gd name="T39" fmla="*/ 875 h 875"/>
              <a:gd name="T40" fmla="*/ 2422 w 2921"/>
              <a:gd name="T41" fmla="*/ 602 h 875"/>
              <a:gd name="T42" fmla="*/ 2739 w 2921"/>
              <a:gd name="T43" fmla="*/ 602 h 875"/>
              <a:gd name="T44" fmla="*/ 2821 w 2921"/>
              <a:gd name="T45" fmla="*/ 602 h 875"/>
              <a:gd name="T46" fmla="*/ 2921 w 2921"/>
              <a:gd name="T47" fmla="*/ 602 h 875"/>
              <a:gd name="T48" fmla="*/ 2921 w 2921"/>
              <a:gd name="T49" fmla="*/ 433 h 875"/>
              <a:gd name="T50" fmla="*/ 2821 w 2921"/>
              <a:gd name="T51" fmla="*/ 263 h 875"/>
              <a:gd name="T52" fmla="*/ 2264 w 2921"/>
              <a:gd name="T53" fmla="*/ 263 h 875"/>
              <a:gd name="T54" fmla="*/ 2755 w 2921"/>
              <a:gd name="T55" fmla="*/ 358 h 875"/>
              <a:gd name="T56" fmla="*/ 2706 w 2921"/>
              <a:gd name="T57" fmla="*/ 407 h 875"/>
              <a:gd name="T58" fmla="*/ 2755 w 2921"/>
              <a:gd name="T59" fmla="*/ 457 h 875"/>
              <a:gd name="T60" fmla="*/ 2805 w 2921"/>
              <a:gd name="T61" fmla="*/ 407 h 875"/>
              <a:gd name="T62" fmla="*/ 2755 w 2921"/>
              <a:gd name="T63" fmla="*/ 358 h 8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2921" h="875">
                <a:moveTo>
                  <a:pt x="2264" y="263"/>
                </a:moveTo>
                <a:cubicBezTo>
                  <a:pt x="2178" y="220"/>
                  <a:pt x="2118" y="71"/>
                  <a:pt x="2113" y="0"/>
                </a:cubicBezTo>
                <a:lnTo>
                  <a:pt x="1906" y="263"/>
                </a:lnTo>
                <a:lnTo>
                  <a:pt x="1485" y="263"/>
                </a:lnTo>
                <a:lnTo>
                  <a:pt x="689" y="263"/>
                </a:lnTo>
                <a:lnTo>
                  <a:pt x="607" y="263"/>
                </a:lnTo>
                <a:lnTo>
                  <a:pt x="507" y="263"/>
                </a:lnTo>
                <a:lnTo>
                  <a:pt x="507" y="316"/>
                </a:lnTo>
                <a:cubicBezTo>
                  <a:pt x="324" y="214"/>
                  <a:pt x="28" y="120"/>
                  <a:pt x="0" y="140"/>
                </a:cubicBezTo>
                <a:cubicBezTo>
                  <a:pt x="158" y="234"/>
                  <a:pt x="188" y="290"/>
                  <a:pt x="285" y="370"/>
                </a:cubicBezTo>
                <a:cubicBezTo>
                  <a:pt x="260" y="457"/>
                  <a:pt x="68" y="618"/>
                  <a:pt x="12" y="694"/>
                </a:cubicBezTo>
                <a:cubicBezTo>
                  <a:pt x="19" y="698"/>
                  <a:pt x="390" y="510"/>
                  <a:pt x="507" y="439"/>
                </a:cubicBezTo>
                <a:cubicBezTo>
                  <a:pt x="509" y="529"/>
                  <a:pt x="553" y="602"/>
                  <a:pt x="607" y="602"/>
                </a:cubicBezTo>
                <a:lnTo>
                  <a:pt x="913" y="602"/>
                </a:lnTo>
                <a:cubicBezTo>
                  <a:pt x="953" y="666"/>
                  <a:pt x="979" y="758"/>
                  <a:pt x="982" y="809"/>
                </a:cubicBezTo>
                <a:lnTo>
                  <a:pt x="1111" y="602"/>
                </a:lnTo>
                <a:lnTo>
                  <a:pt x="1485" y="602"/>
                </a:lnTo>
                <a:lnTo>
                  <a:pt x="1943" y="602"/>
                </a:lnTo>
                <a:lnTo>
                  <a:pt x="2111" y="602"/>
                </a:lnTo>
                <a:cubicBezTo>
                  <a:pt x="2190" y="625"/>
                  <a:pt x="2247" y="797"/>
                  <a:pt x="2252" y="875"/>
                </a:cubicBezTo>
                <a:lnTo>
                  <a:pt x="2422" y="602"/>
                </a:lnTo>
                <a:lnTo>
                  <a:pt x="2739" y="602"/>
                </a:lnTo>
                <a:lnTo>
                  <a:pt x="2821" y="602"/>
                </a:lnTo>
                <a:lnTo>
                  <a:pt x="2921" y="602"/>
                </a:lnTo>
                <a:lnTo>
                  <a:pt x="2921" y="433"/>
                </a:lnTo>
                <a:cubicBezTo>
                  <a:pt x="2921" y="339"/>
                  <a:pt x="2876" y="263"/>
                  <a:pt x="2821" y="263"/>
                </a:cubicBezTo>
                <a:lnTo>
                  <a:pt x="2264" y="263"/>
                </a:lnTo>
                <a:close/>
                <a:moveTo>
                  <a:pt x="2755" y="358"/>
                </a:moveTo>
                <a:cubicBezTo>
                  <a:pt x="2728" y="358"/>
                  <a:pt x="2706" y="380"/>
                  <a:pt x="2706" y="407"/>
                </a:cubicBezTo>
                <a:cubicBezTo>
                  <a:pt x="2706" y="435"/>
                  <a:pt x="2728" y="457"/>
                  <a:pt x="2755" y="457"/>
                </a:cubicBezTo>
                <a:cubicBezTo>
                  <a:pt x="2783" y="457"/>
                  <a:pt x="2805" y="435"/>
                  <a:pt x="2805" y="407"/>
                </a:cubicBezTo>
                <a:cubicBezTo>
                  <a:pt x="2805" y="380"/>
                  <a:pt x="2783" y="358"/>
                  <a:pt x="2755" y="358"/>
                </a:cubicBezTo>
                <a:close/>
              </a:path>
            </a:pathLst>
          </a:custGeom>
          <a:solidFill>
            <a:srgbClr val="C1EB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22" name="FREEFORM">
            <a:extLst>
              <a:ext uri="{FF2B5EF4-FFF2-40B4-BE49-F238E27FC236}">
                <a16:creationId xmlns:a16="http://schemas.microsoft.com/office/drawing/2014/main" id="{AFEF0B5A-D219-4932-B3AD-40BDCC4529B6}"/>
              </a:ext>
            </a:extLst>
          </p:cNvPr>
          <p:cNvSpPr>
            <a:spLocks noEditPoints="1"/>
          </p:cNvSpPr>
          <p:nvPr/>
        </p:nvSpPr>
        <p:spPr bwMode="auto">
          <a:xfrm>
            <a:off x="2605088" y="4903788"/>
            <a:ext cx="412750" cy="241300"/>
          </a:xfrm>
          <a:custGeom>
            <a:avLst/>
            <a:gdLst>
              <a:gd name="T0" fmla="*/ 333 w 551"/>
              <a:gd name="T1" fmla="*/ 62 h 323"/>
              <a:gd name="T2" fmla="*/ 141 w 551"/>
              <a:gd name="T3" fmla="*/ 146 h 323"/>
              <a:gd name="T4" fmla="*/ 17 w 551"/>
              <a:gd name="T5" fmla="*/ 84 h 323"/>
              <a:gd name="T6" fmla="*/ 78 w 551"/>
              <a:gd name="T7" fmla="*/ 156 h 323"/>
              <a:gd name="T8" fmla="*/ 0 w 551"/>
              <a:gd name="T9" fmla="*/ 223 h 323"/>
              <a:gd name="T10" fmla="*/ 136 w 551"/>
              <a:gd name="T11" fmla="*/ 177 h 323"/>
              <a:gd name="T12" fmla="*/ 185 w 551"/>
              <a:gd name="T13" fmla="*/ 225 h 323"/>
              <a:gd name="T14" fmla="*/ 216 w 551"/>
              <a:gd name="T15" fmla="*/ 278 h 323"/>
              <a:gd name="T16" fmla="*/ 217 w 551"/>
              <a:gd name="T17" fmla="*/ 243 h 323"/>
              <a:gd name="T18" fmla="*/ 322 w 551"/>
              <a:gd name="T19" fmla="*/ 269 h 323"/>
              <a:gd name="T20" fmla="*/ 326 w 551"/>
              <a:gd name="T21" fmla="*/ 323 h 323"/>
              <a:gd name="T22" fmla="*/ 380 w 551"/>
              <a:gd name="T23" fmla="*/ 267 h 323"/>
              <a:gd name="T24" fmla="*/ 551 w 551"/>
              <a:gd name="T25" fmla="*/ 165 h 323"/>
              <a:gd name="T26" fmla="*/ 398 w 551"/>
              <a:gd name="T27" fmla="*/ 67 h 323"/>
              <a:gd name="T28" fmla="*/ 340 w 551"/>
              <a:gd name="T29" fmla="*/ 0 h 323"/>
              <a:gd name="T30" fmla="*/ 333 w 551"/>
              <a:gd name="T31" fmla="*/ 62 h 323"/>
              <a:gd name="T32" fmla="*/ 474 w 551"/>
              <a:gd name="T33" fmla="*/ 140 h 323"/>
              <a:gd name="T34" fmla="*/ 457 w 551"/>
              <a:gd name="T35" fmla="*/ 156 h 323"/>
              <a:gd name="T36" fmla="*/ 474 w 551"/>
              <a:gd name="T37" fmla="*/ 173 h 323"/>
              <a:gd name="T38" fmla="*/ 490 w 551"/>
              <a:gd name="T39" fmla="*/ 156 h 323"/>
              <a:gd name="T40" fmla="*/ 474 w 551"/>
              <a:gd name="T41" fmla="*/ 140 h 3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551" h="323">
                <a:moveTo>
                  <a:pt x="333" y="62"/>
                </a:moveTo>
                <a:cubicBezTo>
                  <a:pt x="251" y="64"/>
                  <a:pt x="179" y="97"/>
                  <a:pt x="141" y="146"/>
                </a:cubicBezTo>
                <a:cubicBezTo>
                  <a:pt x="100" y="112"/>
                  <a:pt x="61" y="96"/>
                  <a:pt x="17" y="84"/>
                </a:cubicBezTo>
                <a:lnTo>
                  <a:pt x="78" y="156"/>
                </a:lnTo>
                <a:lnTo>
                  <a:pt x="0" y="223"/>
                </a:lnTo>
                <a:cubicBezTo>
                  <a:pt x="49" y="216"/>
                  <a:pt x="96" y="201"/>
                  <a:pt x="136" y="177"/>
                </a:cubicBezTo>
                <a:cubicBezTo>
                  <a:pt x="148" y="195"/>
                  <a:pt x="165" y="211"/>
                  <a:pt x="185" y="225"/>
                </a:cubicBezTo>
                <a:cubicBezTo>
                  <a:pt x="189" y="240"/>
                  <a:pt x="198" y="258"/>
                  <a:pt x="216" y="278"/>
                </a:cubicBezTo>
                <a:cubicBezTo>
                  <a:pt x="218" y="268"/>
                  <a:pt x="217" y="255"/>
                  <a:pt x="217" y="243"/>
                </a:cubicBezTo>
                <a:cubicBezTo>
                  <a:pt x="248" y="257"/>
                  <a:pt x="284" y="267"/>
                  <a:pt x="322" y="269"/>
                </a:cubicBezTo>
                <a:cubicBezTo>
                  <a:pt x="329" y="287"/>
                  <a:pt x="320" y="307"/>
                  <a:pt x="326" y="323"/>
                </a:cubicBezTo>
                <a:cubicBezTo>
                  <a:pt x="358" y="301"/>
                  <a:pt x="373" y="282"/>
                  <a:pt x="380" y="267"/>
                </a:cubicBezTo>
                <a:cubicBezTo>
                  <a:pt x="458" y="257"/>
                  <a:pt x="522" y="218"/>
                  <a:pt x="551" y="165"/>
                </a:cubicBezTo>
                <a:cubicBezTo>
                  <a:pt x="525" y="117"/>
                  <a:pt x="468" y="80"/>
                  <a:pt x="398" y="67"/>
                </a:cubicBezTo>
                <a:cubicBezTo>
                  <a:pt x="393" y="50"/>
                  <a:pt x="380" y="27"/>
                  <a:pt x="340" y="0"/>
                </a:cubicBezTo>
                <a:cubicBezTo>
                  <a:pt x="333" y="18"/>
                  <a:pt x="346" y="42"/>
                  <a:pt x="333" y="62"/>
                </a:cubicBezTo>
                <a:close/>
                <a:moveTo>
                  <a:pt x="474" y="140"/>
                </a:moveTo>
                <a:cubicBezTo>
                  <a:pt x="464" y="140"/>
                  <a:pt x="457" y="147"/>
                  <a:pt x="457" y="156"/>
                </a:cubicBezTo>
                <a:cubicBezTo>
                  <a:pt x="457" y="165"/>
                  <a:pt x="464" y="173"/>
                  <a:pt x="474" y="173"/>
                </a:cubicBezTo>
                <a:cubicBezTo>
                  <a:pt x="483" y="173"/>
                  <a:pt x="490" y="165"/>
                  <a:pt x="490" y="156"/>
                </a:cubicBezTo>
                <a:cubicBezTo>
                  <a:pt x="490" y="147"/>
                  <a:pt x="483" y="140"/>
                  <a:pt x="474" y="140"/>
                </a:cubicBezTo>
                <a:close/>
              </a:path>
            </a:pathLst>
          </a:custGeom>
          <a:solidFill>
            <a:srgbClr val="C1EB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23" name="FREEFORM">
            <a:extLst>
              <a:ext uri="{FF2B5EF4-FFF2-40B4-BE49-F238E27FC236}">
                <a16:creationId xmlns:a16="http://schemas.microsoft.com/office/drawing/2014/main" id="{1E55DE8A-C36F-4462-BAD1-743965E1D856}"/>
              </a:ext>
            </a:extLst>
          </p:cNvPr>
          <p:cNvSpPr>
            <a:spLocks/>
          </p:cNvSpPr>
          <p:nvPr/>
        </p:nvSpPr>
        <p:spPr bwMode="auto">
          <a:xfrm>
            <a:off x="3638550" y="5764213"/>
            <a:ext cx="620713" cy="222250"/>
          </a:xfrm>
          <a:custGeom>
            <a:avLst/>
            <a:gdLst>
              <a:gd name="T0" fmla="*/ 830 w 830"/>
              <a:gd name="T1" fmla="*/ 295 h 295"/>
              <a:gd name="T2" fmla="*/ 830 w 830"/>
              <a:gd name="T3" fmla="*/ 114 h 295"/>
              <a:gd name="T4" fmla="*/ 735 w 830"/>
              <a:gd name="T5" fmla="*/ 0 h 295"/>
              <a:gd name="T6" fmla="*/ 95 w 830"/>
              <a:gd name="T7" fmla="*/ 0 h 295"/>
              <a:gd name="T8" fmla="*/ 0 w 830"/>
              <a:gd name="T9" fmla="*/ 114 h 295"/>
              <a:gd name="T10" fmla="*/ 0 w 830"/>
              <a:gd name="T11" fmla="*/ 295 h 295"/>
              <a:gd name="T12" fmla="*/ 830 w 830"/>
              <a:gd name="T13" fmla="*/ 295 h 2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30" h="295">
                <a:moveTo>
                  <a:pt x="830" y="295"/>
                </a:moveTo>
                <a:lnTo>
                  <a:pt x="830" y="114"/>
                </a:lnTo>
                <a:cubicBezTo>
                  <a:pt x="830" y="51"/>
                  <a:pt x="787" y="0"/>
                  <a:pt x="735" y="0"/>
                </a:cubicBezTo>
                <a:lnTo>
                  <a:pt x="95" y="0"/>
                </a:lnTo>
                <a:cubicBezTo>
                  <a:pt x="43" y="0"/>
                  <a:pt x="0" y="51"/>
                  <a:pt x="0" y="114"/>
                </a:cubicBezTo>
                <a:lnTo>
                  <a:pt x="0" y="295"/>
                </a:lnTo>
                <a:lnTo>
                  <a:pt x="830" y="295"/>
                </a:lnTo>
                <a:close/>
              </a:path>
            </a:pathLst>
          </a:custGeom>
          <a:solidFill>
            <a:srgbClr val="C1EB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24" name="FREEFORM">
            <a:extLst>
              <a:ext uri="{FF2B5EF4-FFF2-40B4-BE49-F238E27FC236}">
                <a16:creationId xmlns:a16="http://schemas.microsoft.com/office/drawing/2014/main" id="{686E71CC-3010-4AA7-A34D-01399A83EBF9}"/>
              </a:ext>
            </a:extLst>
          </p:cNvPr>
          <p:cNvSpPr>
            <a:spLocks/>
          </p:cNvSpPr>
          <p:nvPr/>
        </p:nvSpPr>
        <p:spPr bwMode="auto">
          <a:xfrm>
            <a:off x="3479800" y="5764213"/>
            <a:ext cx="622300" cy="222250"/>
          </a:xfrm>
          <a:custGeom>
            <a:avLst/>
            <a:gdLst>
              <a:gd name="T0" fmla="*/ 830 w 830"/>
              <a:gd name="T1" fmla="*/ 295 h 295"/>
              <a:gd name="T2" fmla="*/ 830 w 830"/>
              <a:gd name="T3" fmla="*/ 114 h 295"/>
              <a:gd name="T4" fmla="*/ 735 w 830"/>
              <a:gd name="T5" fmla="*/ 0 h 295"/>
              <a:gd name="T6" fmla="*/ 95 w 830"/>
              <a:gd name="T7" fmla="*/ 0 h 295"/>
              <a:gd name="T8" fmla="*/ 0 w 830"/>
              <a:gd name="T9" fmla="*/ 114 h 295"/>
              <a:gd name="T10" fmla="*/ 0 w 830"/>
              <a:gd name="T11" fmla="*/ 295 h 295"/>
              <a:gd name="T12" fmla="*/ 830 w 830"/>
              <a:gd name="T13" fmla="*/ 295 h 2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30" h="295">
                <a:moveTo>
                  <a:pt x="830" y="295"/>
                </a:moveTo>
                <a:lnTo>
                  <a:pt x="830" y="114"/>
                </a:lnTo>
                <a:cubicBezTo>
                  <a:pt x="830" y="51"/>
                  <a:pt x="788" y="0"/>
                  <a:pt x="735" y="0"/>
                </a:cubicBezTo>
                <a:lnTo>
                  <a:pt x="95" y="0"/>
                </a:lnTo>
                <a:cubicBezTo>
                  <a:pt x="43" y="0"/>
                  <a:pt x="0" y="51"/>
                  <a:pt x="0" y="114"/>
                </a:cubicBezTo>
                <a:lnTo>
                  <a:pt x="0" y="295"/>
                </a:lnTo>
                <a:lnTo>
                  <a:pt x="830" y="295"/>
                </a:lnTo>
                <a:close/>
              </a:path>
            </a:pathLst>
          </a:custGeom>
          <a:solidFill>
            <a:srgbClr val="ACD4B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25" name="FREEFORM">
            <a:extLst>
              <a:ext uri="{FF2B5EF4-FFF2-40B4-BE49-F238E27FC236}">
                <a16:creationId xmlns:a16="http://schemas.microsoft.com/office/drawing/2014/main" id="{0E7D28C9-8984-428D-AE76-3AE74FED9911}"/>
              </a:ext>
            </a:extLst>
          </p:cNvPr>
          <p:cNvSpPr>
            <a:spLocks/>
          </p:cNvSpPr>
          <p:nvPr/>
        </p:nvSpPr>
        <p:spPr bwMode="auto">
          <a:xfrm>
            <a:off x="4313238" y="5605463"/>
            <a:ext cx="450850" cy="381000"/>
          </a:xfrm>
          <a:custGeom>
            <a:avLst/>
            <a:gdLst>
              <a:gd name="T0" fmla="*/ 602 w 602"/>
              <a:gd name="T1" fmla="*/ 508 h 508"/>
              <a:gd name="T2" fmla="*/ 602 w 602"/>
              <a:gd name="T3" fmla="*/ 196 h 508"/>
              <a:gd name="T4" fmla="*/ 533 w 602"/>
              <a:gd name="T5" fmla="*/ 0 h 508"/>
              <a:gd name="T6" fmla="*/ 69 w 602"/>
              <a:gd name="T7" fmla="*/ 0 h 508"/>
              <a:gd name="T8" fmla="*/ 0 w 602"/>
              <a:gd name="T9" fmla="*/ 196 h 508"/>
              <a:gd name="T10" fmla="*/ 0 w 602"/>
              <a:gd name="T11" fmla="*/ 508 h 508"/>
              <a:gd name="T12" fmla="*/ 602 w 602"/>
              <a:gd name="T13" fmla="*/ 508 h 5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02" h="508">
                <a:moveTo>
                  <a:pt x="602" y="508"/>
                </a:moveTo>
                <a:lnTo>
                  <a:pt x="602" y="196"/>
                </a:lnTo>
                <a:cubicBezTo>
                  <a:pt x="602" y="88"/>
                  <a:pt x="571" y="0"/>
                  <a:pt x="533" y="0"/>
                </a:cubicBezTo>
                <a:lnTo>
                  <a:pt x="69" y="0"/>
                </a:lnTo>
                <a:cubicBezTo>
                  <a:pt x="31" y="0"/>
                  <a:pt x="0" y="88"/>
                  <a:pt x="0" y="196"/>
                </a:cubicBezTo>
                <a:lnTo>
                  <a:pt x="0" y="508"/>
                </a:lnTo>
                <a:lnTo>
                  <a:pt x="602" y="508"/>
                </a:lnTo>
                <a:close/>
              </a:path>
            </a:pathLst>
          </a:custGeom>
          <a:solidFill>
            <a:srgbClr val="C1EB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26" name="FREEFORM">
            <a:extLst>
              <a:ext uri="{FF2B5EF4-FFF2-40B4-BE49-F238E27FC236}">
                <a16:creationId xmlns:a16="http://schemas.microsoft.com/office/drawing/2014/main" id="{35B5784F-D1F6-4BC4-B574-56579984C0F8}"/>
              </a:ext>
            </a:extLst>
          </p:cNvPr>
          <p:cNvSpPr>
            <a:spLocks/>
          </p:cNvSpPr>
          <p:nvPr/>
        </p:nvSpPr>
        <p:spPr bwMode="auto">
          <a:xfrm>
            <a:off x="4198938" y="5605463"/>
            <a:ext cx="450850" cy="381000"/>
          </a:xfrm>
          <a:custGeom>
            <a:avLst/>
            <a:gdLst>
              <a:gd name="T0" fmla="*/ 602 w 602"/>
              <a:gd name="T1" fmla="*/ 508 h 508"/>
              <a:gd name="T2" fmla="*/ 602 w 602"/>
              <a:gd name="T3" fmla="*/ 196 h 508"/>
              <a:gd name="T4" fmla="*/ 533 w 602"/>
              <a:gd name="T5" fmla="*/ 0 h 508"/>
              <a:gd name="T6" fmla="*/ 69 w 602"/>
              <a:gd name="T7" fmla="*/ 0 h 508"/>
              <a:gd name="T8" fmla="*/ 0 w 602"/>
              <a:gd name="T9" fmla="*/ 196 h 508"/>
              <a:gd name="T10" fmla="*/ 0 w 602"/>
              <a:gd name="T11" fmla="*/ 508 h 508"/>
              <a:gd name="T12" fmla="*/ 602 w 602"/>
              <a:gd name="T13" fmla="*/ 508 h 5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02" h="508">
                <a:moveTo>
                  <a:pt x="602" y="508"/>
                </a:moveTo>
                <a:lnTo>
                  <a:pt x="602" y="196"/>
                </a:lnTo>
                <a:cubicBezTo>
                  <a:pt x="602" y="88"/>
                  <a:pt x="571" y="0"/>
                  <a:pt x="533" y="0"/>
                </a:cubicBezTo>
                <a:lnTo>
                  <a:pt x="69" y="0"/>
                </a:lnTo>
                <a:cubicBezTo>
                  <a:pt x="31" y="0"/>
                  <a:pt x="0" y="88"/>
                  <a:pt x="0" y="196"/>
                </a:cubicBezTo>
                <a:lnTo>
                  <a:pt x="0" y="508"/>
                </a:lnTo>
                <a:lnTo>
                  <a:pt x="602" y="508"/>
                </a:lnTo>
                <a:close/>
              </a:path>
            </a:pathLst>
          </a:custGeom>
          <a:solidFill>
            <a:srgbClr val="ACD4B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27" name="FREEFORM">
            <a:extLst>
              <a:ext uri="{FF2B5EF4-FFF2-40B4-BE49-F238E27FC236}">
                <a16:creationId xmlns:a16="http://schemas.microsoft.com/office/drawing/2014/main" id="{B25EB664-B670-4D4C-892D-BA0950FF3C69}"/>
              </a:ext>
            </a:extLst>
          </p:cNvPr>
          <p:cNvSpPr>
            <a:spLocks/>
          </p:cNvSpPr>
          <p:nvPr/>
        </p:nvSpPr>
        <p:spPr bwMode="auto">
          <a:xfrm>
            <a:off x="8602663" y="5764213"/>
            <a:ext cx="622300" cy="222250"/>
          </a:xfrm>
          <a:custGeom>
            <a:avLst/>
            <a:gdLst>
              <a:gd name="T0" fmla="*/ 830 w 830"/>
              <a:gd name="T1" fmla="*/ 295 h 295"/>
              <a:gd name="T2" fmla="*/ 830 w 830"/>
              <a:gd name="T3" fmla="*/ 114 h 295"/>
              <a:gd name="T4" fmla="*/ 735 w 830"/>
              <a:gd name="T5" fmla="*/ 0 h 295"/>
              <a:gd name="T6" fmla="*/ 95 w 830"/>
              <a:gd name="T7" fmla="*/ 0 h 295"/>
              <a:gd name="T8" fmla="*/ 0 w 830"/>
              <a:gd name="T9" fmla="*/ 114 h 295"/>
              <a:gd name="T10" fmla="*/ 0 w 830"/>
              <a:gd name="T11" fmla="*/ 295 h 295"/>
              <a:gd name="T12" fmla="*/ 830 w 830"/>
              <a:gd name="T13" fmla="*/ 295 h 2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30" h="295">
                <a:moveTo>
                  <a:pt x="830" y="295"/>
                </a:moveTo>
                <a:lnTo>
                  <a:pt x="830" y="114"/>
                </a:lnTo>
                <a:cubicBezTo>
                  <a:pt x="830" y="51"/>
                  <a:pt x="787" y="0"/>
                  <a:pt x="735" y="0"/>
                </a:cubicBezTo>
                <a:lnTo>
                  <a:pt x="95" y="0"/>
                </a:lnTo>
                <a:cubicBezTo>
                  <a:pt x="43" y="0"/>
                  <a:pt x="0" y="51"/>
                  <a:pt x="0" y="114"/>
                </a:cubicBezTo>
                <a:lnTo>
                  <a:pt x="0" y="295"/>
                </a:lnTo>
                <a:lnTo>
                  <a:pt x="830" y="295"/>
                </a:lnTo>
                <a:close/>
              </a:path>
            </a:pathLst>
          </a:custGeom>
          <a:solidFill>
            <a:srgbClr val="C1EB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28" name="FREEFORM">
            <a:extLst>
              <a:ext uri="{FF2B5EF4-FFF2-40B4-BE49-F238E27FC236}">
                <a16:creationId xmlns:a16="http://schemas.microsoft.com/office/drawing/2014/main" id="{0A6163E3-EDCC-4B98-BF3B-C2AF8056B45C}"/>
              </a:ext>
            </a:extLst>
          </p:cNvPr>
          <p:cNvSpPr>
            <a:spLocks/>
          </p:cNvSpPr>
          <p:nvPr/>
        </p:nvSpPr>
        <p:spPr bwMode="auto">
          <a:xfrm>
            <a:off x="8445500" y="5764213"/>
            <a:ext cx="620713" cy="222250"/>
          </a:xfrm>
          <a:custGeom>
            <a:avLst/>
            <a:gdLst>
              <a:gd name="T0" fmla="*/ 830 w 830"/>
              <a:gd name="T1" fmla="*/ 295 h 295"/>
              <a:gd name="T2" fmla="*/ 830 w 830"/>
              <a:gd name="T3" fmla="*/ 114 h 295"/>
              <a:gd name="T4" fmla="*/ 735 w 830"/>
              <a:gd name="T5" fmla="*/ 0 h 295"/>
              <a:gd name="T6" fmla="*/ 95 w 830"/>
              <a:gd name="T7" fmla="*/ 0 h 295"/>
              <a:gd name="T8" fmla="*/ 0 w 830"/>
              <a:gd name="T9" fmla="*/ 114 h 295"/>
              <a:gd name="T10" fmla="*/ 0 w 830"/>
              <a:gd name="T11" fmla="*/ 295 h 295"/>
              <a:gd name="T12" fmla="*/ 830 w 830"/>
              <a:gd name="T13" fmla="*/ 295 h 2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30" h="295">
                <a:moveTo>
                  <a:pt x="830" y="295"/>
                </a:moveTo>
                <a:lnTo>
                  <a:pt x="830" y="114"/>
                </a:lnTo>
                <a:cubicBezTo>
                  <a:pt x="830" y="51"/>
                  <a:pt x="788" y="0"/>
                  <a:pt x="735" y="0"/>
                </a:cubicBezTo>
                <a:lnTo>
                  <a:pt x="95" y="0"/>
                </a:lnTo>
                <a:cubicBezTo>
                  <a:pt x="43" y="0"/>
                  <a:pt x="0" y="51"/>
                  <a:pt x="0" y="114"/>
                </a:cubicBezTo>
                <a:lnTo>
                  <a:pt x="0" y="295"/>
                </a:lnTo>
                <a:lnTo>
                  <a:pt x="830" y="295"/>
                </a:lnTo>
                <a:close/>
              </a:path>
            </a:pathLst>
          </a:custGeom>
          <a:solidFill>
            <a:srgbClr val="ACD4B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29" name="FREEFORM">
            <a:extLst>
              <a:ext uri="{FF2B5EF4-FFF2-40B4-BE49-F238E27FC236}">
                <a16:creationId xmlns:a16="http://schemas.microsoft.com/office/drawing/2014/main" id="{0396B9C9-255A-4389-88DA-D00AE7C148DE}"/>
              </a:ext>
            </a:extLst>
          </p:cNvPr>
          <p:cNvSpPr>
            <a:spLocks/>
          </p:cNvSpPr>
          <p:nvPr/>
        </p:nvSpPr>
        <p:spPr bwMode="auto">
          <a:xfrm>
            <a:off x="8108950" y="5834063"/>
            <a:ext cx="266700" cy="152400"/>
          </a:xfrm>
          <a:custGeom>
            <a:avLst/>
            <a:gdLst>
              <a:gd name="T0" fmla="*/ 357 w 357"/>
              <a:gd name="T1" fmla="*/ 203 h 203"/>
              <a:gd name="T2" fmla="*/ 357 w 357"/>
              <a:gd name="T3" fmla="*/ 78 h 203"/>
              <a:gd name="T4" fmla="*/ 316 w 357"/>
              <a:gd name="T5" fmla="*/ 0 h 203"/>
              <a:gd name="T6" fmla="*/ 41 w 357"/>
              <a:gd name="T7" fmla="*/ 0 h 203"/>
              <a:gd name="T8" fmla="*/ 0 w 357"/>
              <a:gd name="T9" fmla="*/ 78 h 203"/>
              <a:gd name="T10" fmla="*/ 0 w 357"/>
              <a:gd name="T11" fmla="*/ 203 h 203"/>
              <a:gd name="T12" fmla="*/ 357 w 357"/>
              <a:gd name="T13" fmla="*/ 203 h 2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57" h="203">
                <a:moveTo>
                  <a:pt x="357" y="203"/>
                </a:moveTo>
                <a:lnTo>
                  <a:pt x="357" y="78"/>
                </a:lnTo>
                <a:cubicBezTo>
                  <a:pt x="357" y="35"/>
                  <a:pt x="339" y="0"/>
                  <a:pt x="316" y="0"/>
                </a:cubicBezTo>
                <a:lnTo>
                  <a:pt x="41" y="0"/>
                </a:lnTo>
                <a:cubicBezTo>
                  <a:pt x="19" y="0"/>
                  <a:pt x="0" y="35"/>
                  <a:pt x="0" y="78"/>
                </a:cubicBezTo>
                <a:lnTo>
                  <a:pt x="0" y="203"/>
                </a:lnTo>
                <a:lnTo>
                  <a:pt x="357" y="203"/>
                </a:lnTo>
                <a:close/>
              </a:path>
            </a:pathLst>
          </a:custGeom>
          <a:solidFill>
            <a:srgbClr val="C1EB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30" name="FREEFORM">
            <a:extLst>
              <a:ext uri="{FF2B5EF4-FFF2-40B4-BE49-F238E27FC236}">
                <a16:creationId xmlns:a16="http://schemas.microsoft.com/office/drawing/2014/main" id="{42E2FB40-AC58-4843-8445-12950983496D}"/>
              </a:ext>
            </a:extLst>
          </p:cNvPr>
          <p:cNvSpPr>
            <a:spLocks/>
          </p:cNvSpPr>
          <p:nvPr/>
        </p:nvSpPr>
        <p:spPr bwMode="auto">
          <a:xfrm>
            <a:off x="8042275" y="5834063"/>
            <a:ext cx="266700" cy="152400"/>
          </a:xfrm>
          <a:custGeom>
            <a:avLst/>
            <a:gdLst>
              <a:gd name="T0" fmla="*/ 357 w 357"/>
              <a:gd name="T1" fmla="*/ 203 h 203"/>
              <a:gd name="T2" fmla="*/ 357 w 357"/>
              <a:gd name="T3" fmla="*/ 78 h 203"/>
              <a:gd name="T4" fmla="*/ 316 w 357"/>
              <a:gd name="T5" fmla="*/ 0 h 203"/>
              <a:gd name="T6" fmla="*/ 41 w 357"/>
              <a:gd name="T7" fmla="*/ 0 h 203"/>
              <a:gd name="T8" fmla="*/ 0 w 357"/>
              <a:gd name="T9" fmla="*/ 78 h 203"/>
              <a:gd name="T10" fmla="*/ 0 w 357"/>
              <a:gd name="T11" fmla="*/ 203 h 203"/>
              <a:gd name="T12" fmla="*/ 357 w 357"/>
              <a:gd name="T13" fmla="*/ 203 h 2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57" h="203">
                <a:moveTo>
                  <a:pt x="357" y="203"/>
                </a:moveTo>
                <a:lnTo>
                  <a:pt x="357" y="78"/>
                </a:lnTo>
                <a:cubicBezTo>
                  <a:pt x="357" y="35"/>
                  <a:pt x="338" y="0"/>
                  <a:pt x="316" y="0"/>
                </a:cubicBezTo>
                <a:lnTo>
                  <a:pt x="41" y="0"/>
                </a:lnTo>
                <a:cubicBezTo>
                  <a:pt x="18" y="0"/>
                  <a:pt x="0" y="35"/>
                  <a:pt x="0" y="78"/>
                </a:cubicBezTo>
                <a:lnTo>
                  <a:pt x="0" y="203"/>
                </a:lnTo>
                <a:lnTo>
                  <a:pt x="357" y="203"/>
                </a:lnTo>
                <a:close/>
              </a:path>
            </a:pathLst>
          </a:custGeom>
          <a:solidFill>
            <a:srgbClr val="ACD4B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31" name="FREEFORM">
            <a:extLst>
              <a:ext uri="{FF2B5EF4-FFF2-40B4-BE49-F238E27FC236}">
                <a16:creationId xmlns:a16="http://schemas.microsoft.com/office/drawing/2014/main" id="{A0D2D7BE-C2A9-46CF-8C22-5CFBC5CAED4B}"/>
              </a:ext>
            </a:extLst>
          </p:cNvPr>
          <p:cNvSpPr>
            <a:spLocks/>
          </p:cNvSpPr>
          <p:nvPr/>
        </p:nvSpPr>
        <p:spPr bwMode="auto">
          <a:xfrm>
            <a:off x="2841625" y="5522913"/>
            <a:ext cx="82550" cy="463550"/>
          </a:xfrm>
          <a:custGeom>
            <a:avLst/>
            <a:gdLst>
              <a:gd name="T0" fmla="*/ 55 w 110"/>
              <a:gd name="T1" fmla="*/ 0 h 618"/>
              <a:gd name="T2" fmla="*/ 83 w 110"/>
              <a:gd name="T3" fmla="*/ 309 h 618"/>
              <a:gd name="T4" fmla="*/ 110 w 110"/>
              <a:gd name="T5" fmla="*/ 618 h 618"/>
              <a:gd name="T6" fmla="*/ 55 w 110"/>
              <a:gd name="T7" fmla="*/ 618 h 618"/>
              <a:gd name="T8" fmla="*/ 0 w 110"/>
              <a:gd name="T9" fmla="*/ 618 h 618"/>
              <a:gd name="T10" fmla="*/ 27 w 110"/>
              <a:gd name="T11" fmla="*/ 309 h 618"/>
              <a:gd name="T12" fmla="*/ 55 w 110"/>
              <a:gd name="T13" fmla="*/ 0 h 6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0" h="618">
                <a:moveTo>
                  <a:pt x="55" y="0"/>
                </a:moveTo>
                <a:lnTo>
                  <a:pt x="83" y="309"/>
                </a:lnTo>
                <a:lnTo>
                  <a:pt x="110" y="618"/>
                </a:lnTo>
                <a:lnTo>
                  <a:pt x="55" y="618"/>
                </a:lnTo>
                <a:lnTo>
                  <a:pt x="0" y="618"/>
                </a:lnTo>
                <a:lnTo>
                  <a:pt x="27" y="309"/>
                </a:lnTo>
                <a:lnTo>
                  <a:pt x="55" y="0"/>
                </a:lnTo>
                <a:close/>
              </a:path>
            </a:pathLst>
          </a:custGeom>
          <a:solidFill>
            <a:srgbClr val="ACD4B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32" name="FREEFORM">
            <a:extLst>
              <a:ext uri="{FF2B5EF4-FFF2-40B4-BE49-F238E27FC236}">
                <a16:creationId xmlns:a16="http://schemas.microsoft.com/office/drawing/2014/main" id="{AFB01E9B-0161-4FE5-8E15-CF0EFCD20B90}"/>
              </a:ext>
            </a:extLst>
          </p:cNvPr>
          <p:cNvSpPr>
            <a:spLocks/>
          </p:cNvSpPr>
          <p:nvPr/>
        </p:nvSpPr>
        <p:spPr bwMode="auto">
          <a:xfrm>
            <a:off x="3014663" y="5646738"/>
            <a:ext cx="60325" cy="339725"/>
          </a:xfrm>
          <a:custGeom>
            <a:avLst/>
            <a:gdLst>
              <a:gd name="T0" fmla="*/ 41 w 81"/>
              <a:gd name="T1" fmla="*/ 0 h 453"/>
              <a:gd name="T2" fmla="*/ 61 w 81"/>
              <a:gd name="T3" fmla="*/ 227 h 453"/>
              <a:gd name="T4" fmla="*/ 81 w 81"/>
              <a:gd name="T5" fmla="*/ 453 h 453"/>
              <a:gd name="T6" fmla="*/ 41 w 81"/>
              <a:gd name="T7" fmla="*/ 453 h 453"/>
              <a:gd name="T8" fmla="*/ 0 w 81"/>
              <a:gd name="T9" fmla="*/ 453 h 453"/>
              <a:gd name="T10" fmla="*/ 20 w 81"/>
              <a:gd name="T11" fmla="*/ 227 h 453"/>
              <a:gd name="T12" fmla="*/ 41 w 81"/>
              <a:gd name="T13" fmla="*/ 0 h 4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1" h="453">
                <a:moveTo>
                  <a:pt x="41" y="0"/>
                </a:moveTo>
                <a:lnTo>
                  <a:pt x="61" y="227"/>
                </a:lnTo>
                <a:lnTo>
                  <a:pt x="81" y="453"/>
                </a:lnTo>
                <a:lnTo>
                  <a:pt x="41" y="453"/>
                </a:lnTo>
                <a:lnTo>
                  <a:pt x="0" y="453"/>
                </a:lnTo>
                <a:lnTo>
                  <a:pt x="20" y="227"/>
                </a:lnTo>
                <a:lnTo>
                  <a:pt x="41" y="0"/>
                </a:lnTo>
                <a:close/>
              </a:path>
            </a:pathLst>
          </a:custGeom>
          <a:solidFill>
            <a:srgbClr val="C1EB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33" name="FREEFORM">
            <a:extLst>
              <a:ext uri="{FF2B5EF4-FFF2-40B4-BE49-F238E27FC236}">
                <a16:creationId xmlns:a16="http://schemas.microsoft.com/office/drawing/2014/main" id="{E58872FB-8173-4B7A-968A-8314B6659D17}"/>
              </a:ext>
            </a:extLst>
          </p:cNvPr>
          <p:cNvSpPr>
            <a:spLocks/>
          </p:cNvSpPr>
          <p:nvPr/>
        </p:nvSpPr>
        <p:spPr bwMode="auto">
          <a:xfrm>
            <a:off x="4594225" y="5141913"/>
            <a:ext cx="82550" cy="463550"/>
          </a:xfrm>
          <a:custGeom>
            <a:avLst/>
            <a:gdLst>
              <a:gd name="T0" fmla="*/ 56 w 111"/>
              <a:gd name="T1" fmla="*/ 0 h 618"/>
              <a:gd name="T2" fmla="*/ 83 w 111"/>
              <a:gd name="T3" fmla="*/ 309 h 618"/>
              <a:gd name="T4" fmla="*/ 111 w 111"/>
              <a:gd name="T5" fmla="*/ 618 h 618"/>
              <a:gd name="T6" fmla="*/ 56 w 111"/>
              <a:gd name="T7" fmla="*/ 618 h 618"/>
              <a:gd name="T8" fmla="*/ 0 w 111"/>
              <a:gd name="T9" fmla="*/ 618 h 618"/>
              <a:gd name="T10" fmla="*/ 28 w 111"/>
              <a:gd name="T11" fmla="*/ 309 h 618"/>
              <a:gd name="T12" fmla="*/ 56 w 111"/>
              <a:gd name="T13" fmla="*/ 0 h 6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1" h="618">
                <a:moveTo>
                  <a:pt x="56" y="0"/>
                </a:moveTo>
                <a:lnTo>
                  <a:pt x="83" y="309"/>
                </a:lnTo>
                <a:lnTo>
                  <a:pt x="111" y="618"/>
                </a:lnTo>
                <a:lnTo>
                  <a:pt x="56" y="618"/>
                </a:lnTo>
                <a:lnTo>
                  <a:pt x="0" y="618"/>
                </a:lnTo>
                <a:lnTo>
                  <a:pt x="28" y="309"/>
                </a:lnTo>
                <a:lnTo>
                  <a:pt x="56" y="0"/>
                </a:lnTo>
                <a:close/>
              </a:path>
            </a:pathLst>
          </a:custGeom>
          <a:solidFill>
            <a:srgbClr val="ACD4B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34" name="FREEFORM">
            <a:extLst>
              <a:ext uri="{FF2B5EF4-FFF2-40B4-BE49-F238E27FC236}">
                <a16:creationId xmlns:a16="http://schemas.microsoft.com/office/drawing/2014/main" id="{F8F54C3A-2946-4F4D-A450-F8B82B021A16}"/>
              </a:ext>
            </a:extLst>
          </p:cNvPr>
          <p:cNvSpPr>
            <a:spLocks/>
          </p:cNvSpPr>
          <p:nvPr/>
        </p:nvSpPr>
        <p:spPr bwMode="auto">
          <a:xfrm>
            <a:off x="4513263" y="5330825"/>
            <a:ext cx="50800" cy="274638"/>
          </a:xfrm>
          <a:custGeom>
            <a:avLst/>
            <a:gdLst>
              <a:gd name="T0" fmla="*/ 33 w 66"/>
              <a:gd name="T1" fmla="*/ 0 h 366"/>
              <a:gd name="T2" fmla="*/ 49 w 66"/>
              <a:gd name="T3" fmla="*/ 183 h 366"/>
              <a:gd name="T4" fmla="*/ 66 w 66"/>
              <a:gd name="T5" fmla="*/ 366 h 366"/>
              <a:gd name="T6" fmla="*/ 33 w 66"/>
              <a:gd name="T7" fmla="*/ 366 h 366"/>
              <a:gd name="T8" fmla="*/ 0 w 66"/>
              <a:gd name="T9" fmla="*/ 366 h 366"/>
              <a:gd name="T10" fmla="*/ 17 w 66"/>
              <a:gd name="T11" fmla="*/ 183 h 366"/>
              <a:gd name="T12" fmla="*/ 33 w 66"/>
              <a:gd name="T13" fmla="*/ 0 h 3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6" h="366">
                <a:moveTo>
                  <a:pt x="33" y="0"/>
                </a:moveTo>
                <a:lnTo>
                  <a:pt x="49" y="183"/>
                </a:lnTo>
                <a:lnTo>
                  <a:pt x="66" y="366"/>
                </a:lnTo>
                <a:lnTo>
                  <a:pt x="33" y="366"/>
                </a:lnTo>
                <a:lnTo>
                  <a:pt x="0" y="366"/>
                </a:lnTo>
                <a:lnTo>
                  <a:pt x="17" y="183"/>
                </a:lnTo>
                <a:lnTo>
                  <a:pt x="33" y="0"/>
                </a:lnTo>
                <a:close/>
              </a:path>
            </a:pathLst>
          </a:custGeom>
          <a:solidFill>
            <a:srgbClr val="C1EB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35" name="FREEFORM">
            <a:extLst>
              <a:ext uri="{FF2B5EF4-FFF2-40B4-BE49-F238E27FC236}">
                <a16:creationId xmlns:a16="http://schemas.microsoft.com/office/drawing/2014/main" id="{E0C35C68-5925-430C-AA77-98B743488AAA}"/>
              </a:ext>
            </a:extLst>
          </p:cNvPr>
          <p:cNvSpPr>
            <a:spLocks/>
          </p:cNvSpPr>
          <p:nvPr/>
        </p:nvSpPr>
        <p:spPr bwMode="auto">
          <a:xfrm>
            <a:off x="2449513" y="5389563"/>
            <a:ext cx="82550" cy="596900"/>
          </a:xfrm>
          <a:custGeom>
            <a:avLst/>
            <a:gdLst>
              <a:gd name="T0" fmla="*/ 56 w 111"/>
              <a:gd name="T1" fmla="*/ 0 h 796"/>
              <a:gd name="T2" fmla="*/ 83 w 111"/>
              <a:gd name="T3" fmla="*/ 398 h 796"/>
              <a:gd name="T4" fmla="*/ 111 w 111"/>
              <a:gd name="T5" fmla="*/ 796 h 796"/>
              <a:gd name="T6" fmla="*/ 56 w 111"/>
              <a:gd name="T7" fmla="*/ 796 h 796"/>
              <a:gd name="T8" fmla="*/ 0 w 111"/>
              <a:gd name="T9" fmla="*/ 796 h 796"/>
              <a:gd name="T10" fmla="*/ 28 w 111"/>
              <a:gd name="T11" fmla="*/ 398 h 796"/>
              <a:gd name="T12" fmla="*/ 56 w 111"/>
              <a:gd name="T13" fmla="*/ 0 h 7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1" h="796">
                <a:moveTo>
                  <a:pt x="56" y="0"/>
                </a:moveTo>
                <a:lnTo>
                  <a:pt x="83" y="398"/>
                </a:lnTo>
                <a:lnTo>
                  <a:pt x="111" y="796"/>
                </a:lnTo>
                <a:lnTo>
                  <a:pt x="56" y="796"/>
                </a:lnTo>
                <a:lnTo>
                  <a:pt x="0" y="796"/>
                </a:lnTo>
                <a:lnTo>
                  <a:pt x="28" y="398"/>
                </a:lnTo>
                <a:lnTo>
                  <a:pt x="56" y="0"/>
                </a:lnTo>
                <a:close/>
              </a:path>
            </a:pathLst>
          </a:custGeom>
          <a:solidFill>
            <a:srgbClr val="ACD4B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36" name="FREEFORM">
            <a:extLst>
              <a:ext uri="{FF2B5EF4-FFF2-40B4-BE49-F238E27FC236}">
                <a16:creationId xmlns:a16="http://schemas.microsoft.com/office/drawing/2014/main" id="{5E0B629C-78B9-4713-B7C7-3639212DAB0F}"/>
              </a:ext>
            </a:extLst>
          </p:cNvPr>
          <p:cNvSpPr>
            <a:spLocks/>
          </p:cNvSpPr>
          <p:nvPr/>
        </p:nvSpPr>
        <p:spPr bwMode="auto">
          <a:xfrm>
            <a:off x="2559050" y="5703888"/>
            <a:ext cx="60325" cy="282575"/>
          </a:xfrm>
          <a:custGeom>
            <a:avLst/>
            <a:gdLst>
              <a:gd name="T0" fmla="*/ 41 w 81"/>
              <a:gd name="T1" fmla="*/ 0 h 375"/>
              <a:gd name="T2" fmla="*/ 61 w 81"/>
              <a:gd name="T3" fmla="*/ 188 h 375"/>
              <a:gd name="T4" fmla="*/ 81 w 81"/>
              <a:gd name="T5" fmla="*/ 375 h 375"/>
              <a:gd name="T6" fmla="*/ 41 w 81"/>
              <a:gd name="T7" fmla="*/ 375 h 375"/>
              <a:gd name="T8" fmla="*/ 0 w 81"/>
              <a:gd name="T9" fmla="*/ 375 h 375"/>
              <a:gd name="T10" fmla="*/ 21 w 81"/>
              <a:gd name="T11" fmla="*/ 188 h 375"/>
              <a:gd name="T12" fmla="*/ 41 w 81"/>
              <a:gd name="T13" fmla="*/ 0 h 3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1" h="375">
                <a:moveTo>
                  <a:pt x="41" y="0"/>
                </a:moveTo>
                <a:lnTo>
                  <a:pt x="61" y="188"/>
                </a:lnTo>
                <a:lnTo>
                  <a:pt x="81" y="375"/>
                </a:lnTo>
                <a:lnTo>
                  <a:pt x="41" y="375"/>
                </a:lnTo>
                <a:lnTo>
                  <a:pt x="0" y="375"/>
                </a:lnTo>
                <a:lnTo>
                  <a:pt x="21" y="188"/>
                </a:lnTo>
                <a:lnTo>
                  <a:pt x="41" y="0"/>
                </a:lnTo>
                <a:close/>
              </a:path>
            </a:pathLst>
          </a:custGeom>
          <a:solidFill>
            <a:srgbClr val="C1EB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37" name="FREEFORM">
            <a:extLst>
              <a:ext uri="{FF2B5EF4-FFF2-40B4-BE49-F238E27FC236}">
                <a16:creationId xmlns:a16="http://schemas.microsoft.com/office/drawing/2014/main" id="{62AAD7E5-6798-438A-874A-3138C3A463D1}"/>
              </a:ext>
            </a:extLst>
          </p:cNvPr>
          <p:cNvSpPr>
            <a:spLocks/>
          </p:cNvSpPr>
          <p:nvPr/>
        </p:nvSpPr>
        <p:spPr bwMode="auto">
          <a:xfrm>
            <a:off x="7332663" y="5522913"/>
            <a:ext cx="82550" cy="463550"/>
          </a:xfrm>
          <a:custGeom>
            <a:avLst/>
            <a:gdLst>
              <a:gd name="T0" fmla="*/ 56 w 111"/>
              <a:gd name="T1" fmla="*/ 0 h 618"/>
              <a:gd name="T2" fmla="*/ 28 w 111"/>
              <a:gd name="T3" fmla="*/ 309 h 618"/>
              <a:gd name="T4" fmla="*/ 0 w 111"/>
              <a:gd name="T5" fmla="*/ 618 h 618"/>
              <a:gd name="T6" fmla="*/ 56 w 111"/>
              <a:gd name="T7" fmla="*/ 618 h 618"/>
              <a:gd name="T8" fmla="*/ 111 w 111"/>
              <a:gd name="T9" fmla="*/ 618 h 618"/>
              <a:gd name="T10" fmla="*/ 84 w 111"/>
              <a:gd name="T11" fmla="*/ 309 h 618"/>
              <a:gd name="T12" fmla="*/ 56 w 111"/>
              <a:gd name="T13" fmla="*/ 0 h 6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1" h="618">
                <a:moveTo>
                  <a:pt x="56" y="0"/>
                </a:moveTo>
                <a:lnTo>
                  <a:pt x="28" y="309"/>
                </a:lnTo>
                <a:lnTo>
                  <a:pt x="0" y="618"/>
                </a:lnTo>
                <a:lnTo>
                  <a:pt x="56" y="618"/>
                </a:lnTo>
                <a:lnTo>
                  <a:pt x="111" y="618"/>
                </a:lnTo>
                <a:lnTo>
                  <a:pt x="84" y="309"/>
                </a:lnTo>
                <a:lnTo>
                  <a:pt x="56" y="0"/>
                </a:lnTo>
                <a:close/>
              </a:path>
            </a:pathLst>
          </a:custGeom>
          <a:solidFill>
            <a:srgbClr val="ACD4B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38" name="FREEFORM">
            <a:extLst>
              <a:ext uri="{FF2B5EF4-FFF2-40B4-BE49-F238E27FC236}">
                <a16:creationId xmlns:a16="http://schemas.microsoft.com/office/drawing/2014/main" id="{00DE9BAA-D361-4797-8780-313CD221879F}"/>
              </a:ext>
            </a:extLst>
          </p:cNvPr>
          <p:cNvSpPr>
            <a:spLocks/>
          </p:cNvSpPr>
          <p:nvPr/>
        </p:nvSpPr>
        <p:spPr bwMode="auto">
          <a:xfrm>
            <a:off x="7181850" y="5646738"/>
            <a:ext cx="61913" cy="339725"/>
          </a:xfrm>
          <a:custGeom>
            <a:avLst/>
            <a:gdLst>
              <a:gd name="T0" fmla="*/ 41 w 82"/>
              <a:gd name="T1" fmla="*/ 0 h 453"/>
              <a:gd name="T2" fmla="*/ 21 w 82"/>
              <a:gd name="T3" fmla="*/ 227 h 453"/>
              <a:gd name="T4" fmla="*/ 0 w 82"/>
              <a:gd name="T5" fmla="*/ 453 h 453"/>
              <a:gd name="T6" fmla="*/ 41 w 82"/>
              <a:gd name="T7" fmla="*/ 453 h 453"/>
              <a:gd name="T8" fmla="*/ 82 w 82"/>
              <a:gd name="T9" fmla="*/ 453 h 453"/>
              <a:gd name="T10" fmla="*/ 61 w 82"/>
              <a:gd name="T11" fmla="*/ 227 h 453"/>
              <a:gd name="T12" fmla="*/ 41 w 82"/>
              <a:gd name="T13" fmla="*/ 0 h 4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2" h="453">
                <a:moveTo>
                  <a:pt x="41" y="0"/>
                </a:moveTo>
                <a:lnTo>
                  <a:pt x="21" y="227"/>
                </a:lnTo>
                <a:lnTo>
                  <a:pt x="0" y="453"/>
                </a:lnTo>
                <a:lnTo>
                  <a:pt x="41" y="453"/>
                </a:lnTo>
                <a:lnTo>
                  <a:pt x="82" y="453"/>
                </a:lnTo>
                <a:lnTo>
                  <a:pt x="61" y="227"/>
                </a:lnTo>
                <a:lnTo>
                  <a:pt x="41" y="0"/>
                </a:lnTo>
                <a:close/>
              </a:path>
            </a:pathLst>
          </a:custGeom>
          <a:solidFill>
            <a:srgbClr val="C1EB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39" name="FREEFORM">
            <a:extLst>
              <a:ext uri="{FF2B5EF4-FFF2-40B4-BE49-F238E27FC236}">
                <a16:creationId xmlns:a16="http://schemas.microsoft.com/office/drawing/2014/main" id="{060D0A85-CAF0-4FE8-A45A-542877EF287F}"/>
              </a:ext>
            </a:extLst>
          </p:cNvPr>
          <p:cNvSpPr>
            <a:spLocks/>
          </p:cNvSpPr>
          <p:nvPr/>
        </p:nvSpPr>
        <p:spPr bwMode="auto">
          <a:xfrm>
            <a:off x="7724775" y="5389563"/>
            <a:ext cx="82550" cy="596900"/>
          </a:xfrm>
          <a:custGeom>
            <a:avLst/>
            <a:gdLst>
              <a:gd name="T0" fmla="*/ 55 w 111"/>
              <a:gd name="T1" fmla="*/ 0 h 796"/>
              <a:gd name="T2" fmla="*/ 28 w 111"/>
              <a:gd name="T3" fmla="*/ 398 h 796"/>
              <a:gd name="T4" fmla="*/ 0 w 111"/>
              <a:gd name="T5" fmla="*/ 796 h 796"/>
              <a:gd name="T6" fmla="*/ 55 w 111"/>
              <a:gd name="T7" fmla="*/ 796 h 796"/>
              <a:gd name="T8" fmla="*/ 111 w 111"/>
              <a:gd name="T9" fmla="*/ 796 h 796"/>
              <a:gd name="T10" fmla="*/ 83 w 111"/>
              <a:gd name="T11" fmla="*/ 398 h 796"/>
              <a:gd name="T12" fmla="*/ 55 w 111"/>
              <a:gd name="T13" fmla="*/ 0 h 7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1" h="796">
                <a:moveTo>
                  <a:pt x="55" y="0"/>
                </a:moveTo>
                <a:lnTo>
                  <a:pt x="28" y="398"/>
                </a:lnTo>
                <a:lnTo>
                  <a:pt x="0" y="796"/>
                </a:lnTo>
                <a:lnTo>
                  <a:pt x="55" y="796"/>
                </a:lnTo>
                <a:lnTo>
                  <a:pt x="111" y="796"/>
                </a:lnTo>
                <a:lnTo>
                  <a:pt x="83" y="398"/>
                </a:lnTo>
                <a:lnTo>
                  <a:pt x="55" y="0"/>
                </a:lnTo>
                <a:close/>
              </a:path>
            </a:pathLst>
          </a:custGeom>
          <a:solidFill>
            <a:srgbClr val="ACD4B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40" name="FREEFORM">
            <a:extLst>
              <a:ext uri="{FF2B5EF4-FFF2-40B4-BE49-F238E27FC236}">
                <a16:creationId xmlns:a16="http://schemas.microsoft.com/office/drawing/2014/main" id="{907EC4E2-4164-407D-9406-30667341C667}"/>
              </a:ext>
            </a:extLst>
          </p:cNvPr>
          <p:cNvSpPr>
            <a:spLocks/>
          </p:cNvSpPr>
          <p:nvPr/>
        </p:nvSpPr>
        <p:spPr bwMode="auto">
          <a:xfrm>
            <a:off x="7637463" y="5703888"/>
            <a:ext cx="60325" cy="282575"/>
          </a:xfrm>
          <a:custGeom>
            <a:avLst/>
            <a:gdLst>
              <a:gd name="T0" fmla="*/ 41 w 81"/>
              <a:gd name="T1" fmla="*/ 0 h 375"/>
              <a:gd name="T2" fmla="*/ 21 w 81"/>
              <a:gd name="T3" fmla="*/ 188 h 375"/>
              <a:gd name="T4" fmla="*/ 0 w 81"/>
              <a:gd name="T5" fmla="*/ 375 h 375"/>
              <a:gd name="T6" fmla="*/ 41 w 81"/>
              <a:gd name="T7" fmla="*/ 375 h 375"/>
              <a:gd name="T8" fmla="*/ 81 w 81"/>
              <a:gd name="T9" fmla="*/ 375 h 375"/>
              <a:gd name="T10" fmla="*/ 61 w 81"/>
              <a:gd name="T11" fmla="*/ 188 h 375"/>
              <a:gd name="T12" fmla="*/ 41 w 81"/>
              <a:gd name="T13" fmla="*/ 0 h 3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1" h="375">
                <a:moveTo>
                  <a:pt x="41" y="0"/>
                </a:moveTo>
                <a:lnTo>
                  <a:pt x="21" y="188"/>
                </a:lnTo>
                <a:lnTo>
                  <a:pt x="0" y="375"/>
                </a:lnTo>
                <a:lnTo>
                  <a:pt x="41" y="375"/>
                </a:lnTo>
                <a:lnTo>
                  <a:pt x="81" y="375"/>
                </a:lnTo>
                <a:lnTo>
                  <a:pt x="61" y="188"/>
                </a:lnTo>
                <a:lnTo>
                  <a:pt x="41" y="0"/>
                </a:lnTo>
                <a:close/>
              </a:path>
            </a:pathLst>
          </a:custGeom>
          <a:solidFill>
            <a:srgbClr val="C1EB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41" name="FREEFORM">
            <a:extLst>
              <a:ext uri="{FF2B5EF4-FFF2-40B4-BE49-F238E27FC236}">
                <a16:creationId xmlns:a16="http://schemas.microsoft.com/office/drawing/2014/main" id="{6722A936-92D0-455B-B343-DF9C197D383C}"/>
              </a:ext>
            </a:extLst>
          </p:cNvPr>
          <p:cNvSpPr>
            <a:spLocks/>
          </p:cNvSpPr>
          <p:nvPr/>
        </p:nvSpPr>
        <p:spPr bwMode="auto">
          <a:xfrm>
            <a:off x="9320213" y="5538788"/>
            <a:ext cx="82550" cy="447675"/>
          </a:xfrm>
          <a:custGeom>
            <a:avLst/>
            <a:gdLst>
              <a:gd name="T0" fmla="*/ 55 w 111"/>
              <a:gd name="T1" fmla="*/ 0 h 597"/>
              <a:gd name="T2" fmla="*/ 83 w 111"/>
              <a:gd name="T3" fmla="*/ 299 h 597"/>
              <a:gd name="T4" fmla="*/ 111 w 111"/>
              <a:gd name="T5" fmla="*/ 597 h 597"/>
              <a:gd name="T6" fmla="*/ 55 w 111"/>
              <a:gd name="T7" fmla="*/ 597 h 597"/>
              <a:gd name="T8" fmla="*/ 0 w 111"/>
              <a:gd name="T9" fmla="*/ 597 h 597"/>
              <a:gd name="T10" fmla="*/ 28 w 111"/>
              <a:gd name="T11" fmla="*/ 299 h 597"/>
              <a:gd name="T12" fmla="*/ 55 w 111"/>
              <a:gd name="T13" fmla="*/ 0 h 5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1" h="597">
                <a:moveTo>
                  <a:pt x="55" y="0"/>
                </a:moveTo>
                <a:lnTo>
                  <a:pt x="83" y="299"/>
                </a:lnTo>
                <a:lnTo>
                  <a:pt x="111" y="597"/>
                </a:lnTo>
                <a:lnTo>
                  <a:pt x="55" y="597"/>
                </a:lnTo>
                <a:lnTo>
                  <a:pt x="0" y="597"/>
                </a:lnTo>
                <a:lnTo>
                  <a:pt x="28" y="299"/>
                </a:lnTo>
                <a:lnTo>
                  <a:pt x="55" y="0"/>
                </a:lnTo>
                <a:close/>
              </a:path>
            </a:pathLst>
          </a:custGeom>
          <a:solidFill>
            <a:srgbClr val="ACD4B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42" name="FREEFORM">
            <a:extLst>
              <a:ext uri="{FF2B5EF4-FFF2-40B4-BE49-F238E27FC236}">
                <a16:creationId xmlns:a16="http://schemas.microsoft.com/office/drawing/2014/main" id="{270B19D4-4125-4D53-8575-708C75C01B4F}"/>
              </a:ext>
            </a:extLst>
          </p:cNvPr>
          <p:cNvSpPr>
            <a:spLocks/>
          </p:cNvSpPr>
          <p:nvPr/>
        </p:nvSpPr>
        <p:spPr bwMode="auto">
          <a:xfrm>
            <a:off x="9429750" y="5703888"/>
            <a:ext cx="60325" cy="282575"/>
          </a:xfrm>
          <a:custGeom>
            <a:avLst/>
            <a:gdLst>
              <a:gd name="T0" fmla="*/ 41 w 81"/>
              <a:gd name="T1" fmla="*/ 0 h 375"/>
              <a:gd name="T2" fmla="*/ 61 w 81"/>
              <a:gd name="T3" fmla="*/ 188 h 375"/>
              <a:gd name="T4" fmla="*/ 81 w 81"/>
              <a:gd name="T5" fmla="*/ 375 h 375"/>
              <a:gd name="T6" fmla="*/ 41 w 81"/>
              <a:gd name="T7" fmla="*/ 375 h 375"/>
              <a:gd name="T8" fmla="*/ 0 w 81"/>
              <a:gd name="T9" fmla="*/ 375 h 375"/>
              <a:gd name="T10" fmla="*/ 20 w 81"/>
              <a:gd name="T11" fmla="*/ 188 h 375"/>
              <a:gd name="T12" fmla="*/ 41 w 81"/>
              <a:gd name="T13" fmla="*/ 0 h 3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1" h="375">
                <a:moveTo>
                  <a:pt x="41" y="0"/>
                </a:moveTo>
                <a:lnTo>
                  <a:pt x="61" y="188"/>
                </a:lnTo>
                <a:lnTo>
                  <a:pt x="81" y="375"/>
                </a:lnTo>
                <a:lnTo>
                  <a:pt x="41" y="375"/>
                </a:lnTo>
                <a:lnTo>
                  <a:pt x="0" y="375"/>
                </a:lnTo>
                <a:lnTo>
                  <a:pt x="20" y="188"/>
                </a:lnTo>
                <a:lnTo>
                  <a:pt x="41" y="0"/>
                </a:lnTo>
                <a:close/>
              </a:path>
            </a:pathLst>
          </a:custGeom>
          <a:solidFill>
            <a:srgbClr val="C1EB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43" name="FREEFORM">
            <a:extLst>
              <a:ext uri="{FF2B5EF4-FFF2-40B4-BE49-F238E27FC236}">
                <a16:creationId xmlns:a16="http://schemas.microsoft.com/office/drawing/2014/main" id="{A0852CD6-1B37-4061-88AB-336F5459B4F5}"/>
              </a:ext>
            </a:extLst>
          </p:cNvPr>
          <p:cNvSpPr>
            <a:spLocks noEditPoints="1"/>
          </p:cNvSpPr>
          <p:nvPr/>
        </p:nvSpPr>
        <p:spPr bwMode="auto">
          <a:xfrm>
            <a:off x="6557963" y="4678363"/>
            <a:ext cx="336550" cy="196850"/>
          </a:xfrm>
          <a:custGeom>
            <a:avLst/>
            <a:gdLst>
              <a:gd name="T0" fmla="*/ 271 w 449"/>
              <a:gd name="T1" fmla="*/ 50 h 263"/>
              <a:gd name="T2" fmla="*/ 115 w 449"/>
              <a:gd name="T3" fmla="*/ 119 h 263"/>
              <a:gd name="T4" fmla="*/ 14 w 449"/>
              <a:gd name="T5" fmla="*/ 68 h 263"/>
              <a:gd name="T6" fmla="*/ 64 w 449"/>
              <a:gd name="T7" fmla="*/ 127 h 263"/>
              <a:gd name="T8" fmla="*/ 0 w 449"/>
              <a:gd name="T9" fmla="*/ 181 h 263"/>
              <a:gd name="T10" fmla="*/ 111 w 449"/>
              <a:gd name="T11" fmla="*/ 144 h 263"/>
              <a:gd name="T12" fmla="*/ 151 w 449"/>
              <a:gd name="T13" fmla="*/ 183 h 263"/>
              <a:gd name="T14" fmla="*/ 176 w 449"/>
              <a:gd name="T15" fmla="*/ 227 h 263"/>
              <a:gd name="T16" fmla="*/ 177 w 449"/>
              <a:gd name="T17" fmla="*/ 197 h 263"/>
              <a:gd name="T18" fmla="*/ 263 w 449"/>
              <a:gd name="T19" fmla="*/ 219 h 263"/>
              <a:gd name="T20" fmla="*/ 265 w 449"/>
              <a:gd name="T21" fmla="*/ 263 h 263"/>
              <a:gd name="T22" fmla="*/ 310 w 449"/>
              <a:gd name="T23" fmla="*/ 217 h 263"/>
              <a:gd name="T24" fmla="*/ 449 w 449"/>
              <a:gd name="T25" fmla="*/ 134 h 263"/>
              <a:gd name="T26" fmla="*/ 325 w 449"/>
              <a:gd name="T27" fmla="*/ 54 h 263"/>
              <a:gd name="T28" fmla="*/ 277 w 449"/>
              <a:gd name="T29" fmla="*/ 0 h 263"/>
              <a:gd name="T30" fmla="*/ 271 w 449"/>
              <a:gd name="T31" fmla="*/ 50 h 263"/>
              <a:gd name="T32" fmla="*/ 386 w 449"/>
              <a:gd name="T33" fmla="*/ 113 h 263"/>
              <a:gd name="T34" fmla="*/ 372 w 449"/>
              <a:gd name="T35" fmla="*/ 127 h 263"/>
              <a:gd name="T36" fmla="*/ 386 w 449"/>
              <a:gd name="T37" fmla="*/ 141 h 263"/>
              <a:gd name="T38" fmla="*/ 400 w 449"/>
              <a:gd name="T39" fmla="*/ 127 h 263"/>
              <a:gd name="T40" fmla="*/ 386 w 449"/>
              <a:gd name="T41" fmla="*/ 113 h 2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449" h="263">
                <a:moveTo>
                  <a:pt x="271" y="50"/>
                </a:moveTo>
                <a:cubicBezTo>
                  <a:pt x="204" y="51"/>
                  <a:pt x="146" y="79"/>
                  <a:pt x="115" y="119"/>
                </a:cubicBezTo>
                <a:cubicBezTo>
                  <a:pt x="82" y="91"/>
                  <a:pt x="50" y="78"/>
                  <a:pt x="14" y="68"/>
                </a:cubicBezTo>
                <a:lnTo>
                  <a:pt x="64" y="127"/>
                </a:lnTo>
                <a:lnTo>
                  <a:pt x="0" y="181"/>
                </a:lnTo>
                <a:cubicBezTo>
                  <a:pt x="40" y="176"/>
                  <a:pt x="78" y="164"/>
                  <a:pt x="111" y="144"/>
                </a:cubicBezTo>
                <a:cubicBezTo>
                  <a:pt x="121" y="159"/>
                  <a:pt x="135" y="172"/>
                  <a:pt x="151" y="183"/>
                </a:cubicBezTo>
                <a:cubicBezTo>
                  <a:pt x="154" y="195"/>
                  <a:pt x="162" y="210"/>
                  <a:pt x="176" y="227"/>
                </a:cubicBezTo>
                <a:cubicBezTo>
                  <a:pt x="178" y="218"/>
                  <a:pt x="177" y="208"/>
                  <a:pt x="177" y="197"/>
                </a:cubicBezTo>
                <a:cubicBezTo>
                  <a:pt x="202" y="209"/>
                  <a:pt x="231" y="217"/>
                  <a:pt x="263" y="219"/>
                </a:cubicBezTo>
                <a:cubicBezTo>
                  <a:pt x="268" y="233"/>
                  <a:pt x="261" y="250"/>
                  <a:pt x="265" y="263"/>
                </a:cubicBezTo>
                <a:cubicBezTo>
                  <a:pt x="292" y="245"/>
                  <a:pt x="304" y="229"/>
                  <a:pt x="310" y="217"/>
                </a:cubicBezTo>
                <a:cubicBezTo>
                  <a:pt x="373" y="209"/>
                  <a:pt x="426" y="177"/>
                  <a:pt x="449" y="134"/>
                </a:cubicBezTo>
                <a:cubicBezTo>
                  <a:pt x="427" y="95"/>
                  <a:pt x="381" y="65"/>
                  <a:pt x="325" y="54"/>
                </a:cubicBezTo>
                <a:cubicBezTo>
                  <a:pt x="320" y="41"/>
                  <a:pt x="310" y="22"/>
                  <a:pt x="277" y="0"/>
                </a:cubicBezTo>
                <a:cubicBezTo>
                  <a:pt x="272" y="15"/>
                  <a:pt x="282" y="34"/>
                  <a:pt x="271" y="50"/>
                </a:cubicBezTo>
                <a:close/>
                <a:moveTo>
                  <a:pt x="386" y="113"/>
                </a:moveTo>
                <a:cubicBezTo>
                  <a:pt x="378" y="113"/>
                  <a:pt x="372" y="119"/>
                  <a:pt x="372" y="127"/>
                </a:cubicBezTo>
                <a:cubicBezTo>
                  <a:pt x="372" y="135"/>
                  <a:pt x="378" y="141"/>
                  <a:pt x="386" y="141"/>
                </a:cubicBezTo>
                <a:cubicBezTo>
                  <a:pt x="394" y="141"/>
                  <a:pt x="400" y="135"/>
                  <a:pt x="400" y="127"/>
                </a:cubicBezTo>
                <a:cubicBezTo>
                  <a:pt x="400" y="119"/>
                  <a:pt x="394" y="113"/>
                  <a:pt x="386" y="113"/>
                </a:cubicBezTo>
                <a:close/>
              </a:path>
            </a:pathLst>
          </a:custGeom>
          <a:solidFill>
            <a:srgbClr val="C1EB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44" name="OVAL">
            <a:extLst>
              <a:ext uri="{FF2B5EF4-FFF2-40B4-BE49-F238E27FC236}">
                <a16:creationId xmlns:a16="http://schemas.microsoft.com/office/drawing/2014/main" id="{B4B6B97B-B4B9-44B9-B561-3B92CC05B5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73400" y="4957763"/>
            <a:ext cx="39688" cy="39688"/>
          </a:xfrm>
          <a:prstGeom prst="ellipse">
            <a:avLst/>
          </a:prstGeom>
          <a:solidFill>
            <a:srgbClr val="C1EB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45" name="OVAL">
            <a:extLst>
              <a:ext uri="{FF2B5EF4-FFF2-40B4-BE49-F238E27FC236}">
                <a16:creationId xmlns:a16="http://schemas.microsoft.com/office/drawing/2014/main" id="{CD592F03-4923-42EE-9BBE-47F552245A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06738" y="4833938"/>
            <a:ext cx="63500" cy="65088"/>
          </a:xfrm>
          <a:prstGeom prst="ellipse">
            <a:avLst/>
          </a:prstGeom>
          <a:solidFill>
            <a:srgbClr val="C1EB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46" name="OVAL">
            <a:extLst>
              <a:ext uri="{FF2B5EF4-FFF2-40B4-BE49-F238E27FC236}">
                <a16:creationId xmlns:a16="http://schemas.microsoft.com/office/drawing/2014/main" id="{6298F5B8-3FE0-462F-89B8-9BD920A1C6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49650" y="5389563"/>
            <a:ext cx="46038" cy="44450"/>
          </a:xfrm>
          <a:prstGeom prst="ellipse">
            <a:avLst/>
          </a:prstGeom>
          <a:solidFill>
            <a:srgbClr val="C1EB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47" name="OVAL">
            <a:extLst>
              <a:ext uri="{FF2B5EF4-FFF2-40B4-BE49-F238E27FC236}">
                <a16:creationId xmlns:a16="http://schemas.microsoft.com/office/drawing/2014/main" id="{8E6A3F70-0038-4B11-BC67-8C2C8AB6FF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08388" y="5267325"/>
            <a:ext cx="74613" cy="77788"/>
          </a:xfrm>
          <a:prstGeom prst="ellipse">
            <a:avLst/>
          </a:prstGeom>
          <a:solidFill>
            <a:srgbClr val="C1EB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48" name="OVAL">
            <a:extLst>
              <a:ext uri="{FF2B5EF4-FFF2-40B4-BE49-F238E27FC236}">
                <a16:creationId xmlns:a16="http://schemas.microsoft.com/office/drawing/2014/main" id="{3BCBCFC8-79CC-45E3-B8E2-4784B7433A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05200" y="5192713"/>
            <a:ext cx="66675" cy="63500"/>
          </a:xfrm>
          <a:prstGeom prst="ellipse">
            <a:avLst/>
          </a:prstGeom>
          <a:solidFill>
            <a:srgbClr val="C1EB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49" name="OVAL">
            <a:extLst>
              <a:ext uri="{FF2B5EF4-FFF2-40B4-BE49-F238E27FC236}">
                <a16:creationId xmlns:a16="http://schemas.microsoft.com/office/drawing/2014/main" id="{95C590B9-7B0E-4EB5-98F0-E902A14B7D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78325" y="5246688"/>
            <a:ext cx="44450" cy="44450"/>
          </a:xfrm>
          <a:prstGeom prst="ellipse">
            <a:avLst/>
          </a:prstGeom>
          <a:solidFill>
            <a:srgbClr val="C1EB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50" name="OVAL">
            <a:extLst>
              <a:ext uri="{FF2B5EF4-FFF2-40B4-BE49-F238E27FC236}">
                <a16:creationId xmlns:a16="http://schemas.microsoft.com/office/drawing/2014/main" id="{09556065-5260-4BC1-9478-0A432CEFCA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18013" y="5076825"/>
            <a:ext cx="77788" cy="77788"/>
          </a:xfrm>
          <a:prstGeom prst="ellipse">
            <a:avLst/>
          </a:prstGeom>
          <a:solidFill>
            <a:srgbClr val="C1EB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51" name="OVAL">
            <a:extLst>
              <a:ext uri="{FF2B5EF4-FFF2-40B4-BE49-F238E27FC236}">
                <a16:creationId xmlns:a16="http://schemas.microsoft.com/office/drawing/2014/main" id="{C3498D31-D5AF-4332-A58E-D377A557AF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97363" y="4968875"/>
            <a:ext cx="65088" cy="65088"/>
          </a:xfrm>
          <a:prstGeom prst="ellipse">
            <a:avLst/>
          </a:prstGeom>
          <a:solidFill>
            <a:srgbClr val="C1EB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52" name="OVAL">
            <a:extLst>
              <a:ext uri="{FF2B5EF4-FFF2-40B4-BE49-F238E27FC236}">
                <a16:creationId xmlns:a16="http://schemas.microsoft.com/office/drawing/2014/main" id="{EBCC1A69-CFE5-4981-9FE3-3AEB85E80F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00888" y="5059363"/>
            <a:ext cx="44450" cy="44450"/>
          </a:xfrm>
          <a:prstGeom prst="ellipse">
            <a:avLst/>
          </a:prstGeom>
          <a:solidFill>
            <a:srgbClr val="C1EB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53" name="OVAL">
            <a:extLst>
              <a:ext uri="{FF2B5EF4-FFF2-40B4-BE49-F238E27FC236}">
                <a16:creationId xmlns:a16="http://schemas.microsoft.com/office/drawing/2014/main" id="{796CF590-A650-45E0-99EF-74B00FF412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73888" y="4862513"/>
            <a:ext cx="76200" cy="76200"/>
          </a:xfrm>
          <a:prstGeom prst="ellipse">
            <a:avLst/>
          </a:prstGeom>
          <a:solidFill>
            <a:srgbClr val="C1EB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54" name="OVAL">
            <a:extLst>
              <a:ext uri="{FF2B5EF4-FFF2-40B4-BE49-F238E27FC236}">
                <a16:creationId xmlns:a16="http://schemas.microsoft.com/office/drawing/2014/main" id="{28880CC3-3840-45BB-9C52-63AE03DF82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83438" y="4721225"/>
            <a:ext cx="95250" cy="96838"/>
          </a:xfrm>
          <a:prstGeom prst="ellipse">
            <a:avLst/>
          </a:prstGeom>
          <a:solidFill>
            <a:srgbClr val="C1EB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55" name="RECTANGLE">
            <a:extLst>
              <a:ext uri="{FF2B5EF4-FFF2-40B4-BE49-F238E27FC236}">
                <a16:creationId xmlns:a16="http://schemas.microsoft.com/office/drawing/2014/main" id="{92952BDD-3A94-4CF0-BB47-FB806F5CB9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43513" y="5986463"/>
            <a:ext cx="1685925" cy="871538"/>
          </a:xfrm>
          <a:prstGeom prst="rect">
            <a:avLst/>
          </a:prstGeom>
          <a:solidFill>
            <a:srgbClr val="90C29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56" name="FREEFORM">
            <a:extLst>
              <a:ext uri="{FF2B5EF4-FFF2-40B4-BE49-F238E27FC236}">
                <a16:creationId xmlns:a16="http://schemas.microsoft.com/office/drawing/2014/main" id="{2D2FA769-D4F4-41B5-BF61-4FB2A08DFE8B}"/>
              </a:ext>
            </a:extLst>
          </p:cNvPr>
          <p:cNvSpPr>
            <a:spLocks/>
          </p:cNvSpPr>
          <p:nvPr/>
        </p:nvSpPr>
        <p:spPr bwMode="auto">
          <a:xfrm>
            <a:off x="6249988" y="4348163"/>
            <a:ext cx="320675" cy="139700"/>
          </a:xfrm>
          <a:custGeom>
            <a:avLst/>
            <a:gdLst>
              <a:gd name="T0" fmla="*/ 77 w 428"/>
              <a:gd name="T1" fmla="*/ 0 h 186"/>
              <a:gd name="T2" fmla="*/ 351 w 428"/>
              <a:gd name="T3" fmla="*/ 0 h 186"/>
              <a:gd name="T4" fmla="*/ 428 w 428"/>
              <a:gd name="T5" fmla="*/ 93 h 186"/>
              <a:gd name="T6" fmla="*/ 428 w 428"/>
              <a:gd name="T7" fmla="*/ 93 h 186"/>
              <a:gd name="T8" fmla="*/ 351 w 428"/>
              <a:gd name="T9" fmla="*/ 186 h 186"/>
              <a:gd name="T10" fmla="*/ 77 w 428"/>
              <a:gd name="T11" fmla="*/ 186 h 186"/>
              <a:gd name="T12" fmla="*/ 0 w 428"/>
              <a:gd name="T13" fmla="*/ 93 h 186"/>
              <a:gd name="T14" fmla="*/ 0 w 428"/>
              <a:gd name="T15" fmla="*/ 93 h 186"/>
              <a:gd name="T16" fmla="*/ 77 w 428"/>
              <a:gd name="T17" fmla="*/ 0 h 1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28" h="186">
                <a:moveTo>
                  <a:pt x="77" y="0"/>
                </a:moveTo>
                <a:lnTo>
                  <a:pt x="351" y="0"/>
                </a:lnTo>
                <a:cubicBezTo>
                  <a:pt x="393" y="0"/>
                  <a:pt x="428" y="42"/>
                  <a:pt x="428" y="93"/>
                </a:cubicBezTo>
                <a:lnTo>
                  <a:pt x="428" y="93"/>
                </a:lnTo>
                <a:cubicBezTo>
                  <a:pt x="428" y="144"/>
                  <a:pt x="393" y="186"/>
                  <a:pt x="351" y="186"/>
                </a:cubicBezTo>
                <a:lnTo>
                  <a:pt x="77" y="186"/>
                </a:lnTo>
                <a:cubicBezTo>
                  <a:pt x="35" y="186"/>
                  <a:pt x="0" y="144"/>
                  <a:pt x="0" y="93"/>
                </a:cubicBezTo>
                <a:lnTo>
                  <a:pt x="0" y="93"/>
                </a:lnTo>
                <a:cubicBezTo>
                  <a:pt x="0" y="42"/>
                  <a:pt x="35" y="0"/>
                  <a:pt x="77" y="0"/>
                </a:cubicBezTo>
                <a:close/>
              </a:path>
            </a:pathLst>
          </a:custGeom>
          <a:solidFill>
            <a:srgbClr val="ACD4B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57" name="FREEFORM">
            <a:extLst>
              <a:ext uri="{FF2B5EF4-FFF2-40B4-BE49-F238E27FC236}">
                <a16:creationId xmlns:a16="http://schemas.microsoft.com/office/drawing/2014/main" id="{210AC5DF-BC56-406B-AD6A-28ED543A4102}"/>
              </a:ext>
            </a:extLst>
          </p:cNvPr>
          <p:cNvSpPr>
            <a:spLocks/>
          </p:cNvSpPr>
          <p:nvPr/>
        </p:nvSpPr>
        <p:spPr bwMode="auto">
          <a:xfrm>
            <a:off x="5238750" y="5292725"/>
            <a:ext cx="1973263" cy="417513"/>
          </a:xfrm>
          <a:custGeom>
            <a:avLst/>
            <a:gdLst>
              <a:gd name="T0" fmla="*/ 546 w 2634"/>
              <a:gd name="T1" fmla="*/ 186 h 557"/>
              <a:gd name="T2" fmla="*/ 1085 w 2634"/>
              <a:gd name="T3" fmla="*/ 186 h 557"/>
              <a:gd name="T4" fmla="*/ 1162 w 2634"/>
              <a:gd name="T5" fmla="*/ 279 h 557"/>
              <a:gd name="T6" fmla="*/ 1162 w 2634"/>
              <a:gd name="T7" fmla="*/ 279 h 557"/>
              <a:gd name="T8" fmla="*/ 1085 w 2634"/>
              <a:gd name="T9" fmla="*/ 371 h 557"/>
              <a:gd name="T10" fmla="*/ 117 w 2634"/>
              <a:gd name="T11" fmla="*/ 371 h 557"/>
              <a:gd name="T12" fmla="*/ 0 w 2634"/>
              <a:gd name="T13" fmla="*/ 464 h 557"/>
              <a:gd name="T14" fmla="*/ 0 w 2634"/>
              <a:gd name="T15" fmla="*/ 464 h 557"/>
              <a:gd name="T16" fmla="*/ 117 w 2634"/>
              <a:gd name="T17" fmla="*/ 557 h 557"/>
              <a:gd name="T18" fmla="*/ 2196 w 2634"/>
              <a:gd name="T19" fmla="*/ 557 h 557"/>
              <a:gd name="T20" fmla="*/ 2313 w 2634"/>
              <a:gd name="T21" fmla="*/ 464 h 557"/>
              <a:gd name="T22" fmla="*/ 2313 w 2634"/>
              <a:gd name="T23" fmla="*/ 464 h 557"/>
              <a:gd name="T24" fmla="*/ 2196 w 2634"/>
              <a:gd name="T25" fmla="*/ 371 h 557"/>
              <a:gd name="T26" fmla="*/ 2041 w 2634"/>
              <a:gd name="T27" fmla="*/ 371 h 557"/>
              <a:gd name="T28" fmla="*/ 1964 w 2634"/>
              <a:gd name="T29" fmla="*/ 279 h 557"/>
              <a:gd name="T30" fmla="*/ 1964 w 2634"/>
              <a:gd name="T31" fmla="*/ 279 h 557"/>
              <a:gd name="T32" fmla="*/ 2041 w 2634"/>
              <a:gd name="T33" fmla="*/ 186 h 557"/>
              <a:gd name="T34" fmla="*/ 2523 w 2634"/>
              <a:gd name="T35" fmla="*/ 186 h 557"/>
              <a:gd name="T36" fmla="*/ 2634 w 2634"/>
              <a:gd name="T37" fmla="*/ 93 h 557"/>
              <a:gd name="T38" fmla="*/ 2634 w 2634"/>
              <a:gd name="T39" fmla="*/ 93 h 557"/>
              <a:gd name="T40" fmla="*/ 2523 w 2634"/>
              <a:gd name="T41" fmla="*/ 0 h 557"/>
              <a:gd name="T42" fmla="*/ 546 w 2634"/>
              <a:gd name="T43" fmla="*/ 0 h 557"/>
              <a:gd name="T44" fmla="*/ 435 w 2634"/>
              <a:gd name="T45" fmla="*/ 93 h 557"/>
              <a:gd name="T46" fmla="*/ 435 w 2634"/>
              <a:gd name="T47" fmla="*/ 93 h 557"/>
              <a:gd name="T48" fmla="*/ 546 w 2634"/>
              <a:gd name="T49" fmla="*/ 186 h 5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2634" h="557">
                <a:moveTo>
                  <a:pt x="546" y="186"/>
                </a:moveTo>
                <a:lnTo>
                  <a:pt x="1085" y="186"/>
                </a:lnTo>
                <a:cubicBezTo>
                  <a:pt x="1127" y="186"/>
                  <a:pt x="1162" y="227"/>
                  <a:pt x="1162" y="279"/>
                </a:cubicBezTo>
                <a:lnTo>
                  <a:pt x="1162" y="279"/>
                </a:lnTo>
                <a:cubicBezTo>
                  <a:pt x="1162" y="330"/>
                  <a:pt x="1127" y="371"/>
                  <a:pt x="1085" y="371"/>
                </a:cubicBezTo>
                <a:lnTo>
                  <a:pt x="117" y="371"/>
                </a:lnTo>
                <a:cubicBezTo>
                  <a:pt x="53" y="371"/>
                  <a:pt x="0" y="413"/>
                  <a:pt x="0" y="464"/>
                </a:cubicBezTo>
                <a:lnTo>
                  <a:pt x="0" y="464"/>
                </a:lnTo>
                <a:cubicBezTo>
                  <a:pt x="0" y="516"/>
                  <a:pt x="53" y="557"/>
                  <a:pt x="117" y="557"/>
                </a:cubicBezTo>
                <a:lnTo>
                  <a:pt x="2196" y="557"/>
                </a:lnTo>
                <a:cubicBezTo>
                  <a:pt x="2260" y="557"/>
                  <a:pt x="2313" y="516"/>
                  <a:pt x="2313" y="464"/>
                </a:cubicBezTo>
                <a:lnTo>
                  <a:pt x="2313" y="464"/>
                </a:lnTo>
                <a:cubicBezTo>
                  <a:pt x="2313" y="413"/>
                  <a:pt x="2260" y="371"/>
                  <a:pt x="2196" y="371"/>
                </a:cubicBezTo>
                <a:lnTo>
                  <a:pt x="2041" y="371"/>
                </a:lnTo>
                <a:cubicBezTo>
                  <a:pt x="1999" y="371"/>
                  <a:pt x="1964" y="330"/>
                  <a:pt x="1964" y="279"/>
                </a:cubicBezTo>
                <a:lnTo>
                  <a:pt x="1964" y="279"/>
                </a:lnTo>
                <a:cubicBezTo>
                  <a:pt x="1964" y="227"/>
                  <a:pt x="1999" y="186"/>
                  <a:pt x="2041" y="186"/>
                </a:cubicBezTo>
                <a:lnTo>
                  <a:pt x="2523" y="186"/>
                </a:lnTo>
                <a:cubicBezTo>
                  <a:pt x="2584" y="186"/>
                  <a:pt x="2634" y="144"/>
                  <a:pt x="2634" y="93"/>
                </a:cubicBezTo>
                <a:lnTo>
                  <a:pt x="2634" y="93"/>
                </a:lnTo>
                <a:cubicBezTo>
                  <a:pt x="2634" y="42"/>
                  <a:pt x="2584" y="0"/>
                  <a:pt x="2523" y="0"/>
                </a:cubicBezTo>
                <a:lnTo>
                  <a:pt x="546" y="0"/>
                </a:lnTo>
                <a:cubicBezTo>
                  <a:pt x="485" y="0"/>
                  <a:pt x="435" y="42"/>
                  <a:pt x="435" y="93"/>
                </a:cubicBezTo>
                <a:lnTo>
                  <a:pt x="435" y="93"/>
                </a:lnTo>
                <a:cubicBezTo>
                  <a:pt x="435" y="144"/>
                  <a:pt x="485" y="186"/>
                  <a:pt x="546" y="186"/>
                </a:cubicBezTo>
                <a:close/>
              </a:path>
            </a:pathLst>
          </a:custGeom>
          <a:solidFill>
            <a:srgbClr val="ACD4B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58" name="FREEFORM">
            <a:extLst>
              <a:ext uri="{FF2B5EF4-FFF2-40B4-BE49-F238E27FC236}">
                <a16:creationId xmlns:a16="http://schemas.microsoft.com/office/drawing/2014/main" id="{95C98EC2-FE42-4A5F-8FA6-2B7547E61057}"/>
              </a:ext>
            </a:extLst>
          </p:cNvPr>
          <p:cNvSpPr>
            <a:spLocks/>
          </p:cNvSpPr>
          <p:nvPr/>
        </p:nvSpPr>
        <p:spPr bwMode="auto">
          <a:xfrm>
            <a:off x="4878388" y="5570538"/>
            <a:ext cx="257175" cy="139700"/>
          </a:xfrm>
          <a:custGeom>
            <a:avLst/>
            <a:gdLst>
              <a:gd name="T0" fmla="*/ 77 w 343"/>
              <a:gd name="T1" fmla="*/ 0 h 186"/>
              <a:gd name="T2" fmla="*/ 266 w 343"/>
              <a:gd name="T3" fmla="*/ 0 h 186"/>
              <a:gd name="T4" fmla="*/ 343 w 343"/>
              <a:gd name="T5" fmla="*/ 93 h 186"/>
              <a:gd name="T6" fmla="*/ 343 w 343"/>
              <a:gd name="T7" fmla="*/ 93 h 186"/>
              <a:gd name="T8" fmla="*/ 266 w 343"/>
              <a:gd name="T9" fmla="*/ 186 h 186"/>
              <a:gd name="T10" fmla="*/ 77 w 343"/>
              <a:gd name="T11" fmla="*/ 186 h 186"/>
              <a:gd name="T12" fmla="*/ 0 w 343"/>
              <a:gd name="T13" fmla="*/ 93 h 186"/>
              <a:gd name="T14" fmla="*/ 0 w 343"/>
              <a:gd name="T15" fmla="*/ 93 h 186"/>
              <a:gd name="T16" fmla="*/ 77 w 343"/>
              <a:gd name="T17" fmla="*/ 0 h 1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43" h="186">
                <a:moveTo>
                  <a:pt x="77" y="0"/>
                </a:moveTo>
                <a:lnTo>
                  <a:pt x="266" y="0"/>
                </a:lnTo>
                <a:cubicBezTo>
                  <a:pt x="308" y="0"/>
                  <a:pt x="343" y="42"/>
                  <a:pt x="343" y="93"/>
                </a:cubicBezTo>
                <a:lnTo>
                  <a:pt x="343" y="93"/>
                </a:lnTo>
                <a:cubicBezTo>
                  <a:pt x="343" y="145"/>
                  <a:pt x="308" y="186"/>
                  <a:pt x="266" y="186"/>
                </a:cubicBezTo>
                <a:lnTo>
                  <a:pt x="77" y="186"/>
                </a:lnTo>
                <a:cubicBezTo>
                  <a:pt x="35" y="186"/>
                  <a:pt x="0" y="145"/>
                  <a:pt x="0" y="93"/>
                </a:cubicBezTo>
                <a:lnTo>
                  <a:pt x="0" y="93"/>
                </a:lnTo>
                <a:cubicBezTo>
                  <a:pt x="0" y="42"/>
                  <a:pt x="35" y="0"/>
                  <a:pt x="77" y="0"/>
                </a:cubicBezTo>
                <a:close/>
              </a:path>
            </a:pathLst>
          </a:custGeom>
          <a:solidFill>
            <a:srgbClr val="ACD4B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grpSp>
        <p:nvGrpSpPr>
          <p:cNvPr id="10289" name="GROUP">
            <a:extLst>
              <a:ext uri="{FF2B5EF4-FFF2-40B4-BE49-F238E27FC236}">
                <a16:creationId xmlns:a16="http://schemas.microsoft.com/office/drawing/2014/main" id="{E7353185-D12C-4272-B2EE-369B17BE7832}"/>
              </a:ext>
            </a:extLst>
          </p:cNvPr>
          <p:cNvGrpSpPr/>
          <p:nvPr/>
        </p:nvGrpSpPr>
        <p:grpSpPr>
          <a:xfrm>
            <a:off x="7421563" y="1646238"/>
            <a:ext cx="257175" cy="1292225"/>
            <a:chOff x="7421563" y="1646238"/>
            <a:chExt cx="257175" cy="1292225"/>
          </a:xfrm>
        </p:grpSpPr>
        <p:sp>
          <p:nvSpPr>
            <p:cNvPr id="59" name="FREEFORM">
              <a:extLst>
                <a:ext uri="{FF2B5EF4-FFF2-40B4-BE49-F238E27FC236}">
                  <a16:creationId xmlns:a16="http://schemas.microsoft.com/office/drawing/2014/main" id="{BB4E1A9E-CA70-4437-929D-44D4C48907D7}"/>
                </a:ext>
              </a:extLst>
            </p:cNvPr>
            <p:cNvSpPr>
              <a:spLocks/>
            </p:cNvSpPr>
            <p:nvPr/>
          </p:nvSpPr>
          <p:spPr bwMode="auto">
            <a:xfrm>
              <a:off x="7431088" y="1668463"/>
              <a:ext cx="244475" cy="952500"/>
            </a:xfrm>
            <a:custGeom>
              <a:avLst/>
              <a:gdLst>
                <a:gd name="T0" fmla="*/ 164 w 327"/>
                <a:gd name="T1" fmla="*/ 0 h 1270"/>
                <a:gd name="T2" fmla="*/ 315 w 327"/>
                <a:gd name="T3" fmla="*/ 635 h 1270"/>
                <a:gd name="T4" fmla="*/ 164 w 327"/>
                <a:gd name="T5" fmla="*/ 1270 h 1270"/>
                <a:gd name="T6" fmla="*/ 12 w 327"/>
                <a:gd name="T7" fmla="*/ 635 h 1270"/>
                <a:gd name="T8" fmla="*/ 164 w 327"/>
                <a:gd name="T9" fmla="*/ 0 h 1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7" h="1270">
                  <a:moveTo>
                    <a:pt x="164" y="0"/>
                  </a:moveTo>
                  <a:cubicBezTo>
                    <a:pt x="247" y="0"/>
                    <a:pt x="315" y="284"/>
                    <a:pt x="315" y="635"/>
                  </a:cubicBezTo>
                  <a:cubicBezTo>
                    <a:pt x="315" y="986"/>
                    <a:pt x="327" y="1270"/>
                    <a:pt x="164" y="1270"/>
                  </a:cubicBezTo>
                  <a:cubicBezTo>
                    <a:pt x="0" y="1270"/>
                    <a:pt x="12" y="986"/>
                    <a:pt x="12" y="635"/>
                  </a:cubicBezTo>
                  <a:cubicBezTo>
                    <a:pt x="12" y="284"/>
                    <a:pt x="80" y="0"/>
                    <a:pt x="164" y="0"/>
                  </a:cubicBezTo>
                  <a:close/>
                </a:path>
              </a:pathLst>
            </a:custGeom>
            <a:solidFill>
              <a:srgbClr val="E3CD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pic>
          <p:nvPicPr>
            <p:cNvPr id="10297" name="PICTURE">
              <a:extLst>
                <a:ext uri="{FF2B5EF4-FFF2-40B4-BE49-F238E27FC236}">
                  <a16:creationId xmlns:a16="http://schemas.microsoft.com/office/drawing/2014/main" id="{83FFCF07-58D0-4376-9CFF-B556B9078A7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21563" y="1646238"/>
              <a:ext cx="257175" cy="990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0" name="FREEFORM">
              <a:extLst>
                <a:ext uri="{FF2B5EF4-FFF2-40B4-BE49-F238E27FC236}">
                  <a16:creationId xmlns:a16="http://schemas.microsoft.com/office/drawing/2014/main" id="{1B637CDD-96CE-4403-9E66-6430E7D4C664}"/>
                </a:ext>
              </a:extLst>
            </p:cNvPr>
            <p:cNvSpPr>
              <a:spLocks/>
            </p:cNvSpPr>
            <p:nvPr/>
          </p:nvSpPr>
          <p:spPr bwMode="auto">
            <a:xfrm>
              <a:off x="7486650" y="2176463"/>
              <a:ext cx="152400" cy="762000"/>
            </a:xfrm>
            <a:custGeom>
              <a:avLst/>
              <a:gdLst>
                <a:gd name="T0" fmla="*/ 0 w 204"/>
                <a:gd name="T1" fmla="*/ 333 h 1015"/>
                <a:gd name="T2" fmla="*/ 12 w 204"/>
                <a:gd name="T3" fmla="*/ 328 h 1015"/>
                <a:gd name="T4" fmla="*/ 77 w 204"/>
                <a:gd name="T5" fmla="*/ 423 h 1015"/>
                <a:gd name="T6" fmla="*/ 85 w 204"/>
                <a:gd name="T7" fmla="*/ 0 h 1015"/>
                <a:gd name="T8" fmla="*/ 112 w 204"/>
                <a:gd name="T9" fmla="*/ 0 h 1015"/>
                <a:gd name="T10" fmla="*/ 117 w 204"/>
                <a:gd name="T11" fmla="*/ 249 h 1015"/>
                <a:gd name="T12" fmla="*/ 191 w 204"/>
                <a:gd name="T13" fmla="*/ 133 h 1015"/>
                <a:gd name="T14" fmla="*/ 204 w 204"/>
                <a:gd name="T15" fmla="*/ 139 h 1015"/>
                <a:gd name="T16" fmla="*/ 119 w 204"/>
                <a:gd name="T17" fmla="*/ 330 h 1015"/>
                <a:gd name="T18" fmla="*/ 133 w 204"/>
                <a:gd name="T19" fmla="*/ 1015 h 1015"/>
                <a:gd name="T20" fmla="*/ 65 w 204"/>
                <a:gd name="T21" fmla="*/ 1015 h 1015"/>
                <a:gd name="T22" fmla="*/ 75 w 204"/>
                <a:gd name="T23" fmla="*/ 532 h 1015"/>
                <a:gd name="T24" fmla="*/ 0 w 204"/>
                <a:gd name="T25" fmla="*/ 333 h 10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4" h="1015">
                  <a:moveTo>
                    <a:pt x="0" y="333"/>
                  </a:moveTo>
                  <a:lnTo>
                    <a:pt x="12" y="328"/>
                  </a:lnTo>
                  <a:lnTo>
                    <a:pt x="77" y="423"/>
                  </a:lnTo>
                  <a:lnTo>
                    <a:pt x="85" y="0"/>
                  </a:lnTo>
                  <a:lnTo>
                    <a:pt x="112" y="0"/>
                  </a:lnTo>
                  <a:lnTo>
                    <a:pt x="117" y="249"/>
                  </a:lnTo>
                  <a:lnTo>
                    <a:pt x="191" y="133"/>
                  </a:lnTo>
                  <a:lnTo>
                    <a:pt x="204" y="139"/>
                  </a:lnTo>
                  <a:lnTo>
                    <a:pt x="119" y="330"/>
                  </a:lnTo>
                  <a:lnTo>
                    <a:pt x="133" y="1015"/>
                  </a:lnTo>
                  <a:lnTo>
                    <a:pt x="65" y="1015"/>
                  </a:lnTo>
                  <a:lnTo>
                    <a:pt x="75" y="532"/>
                  </a:lnTo>
                  <a:lnTo>
                    <a:pt x="0" y="333"/>
                  </a:lnTo>
                  <a:close/>
                </a:path>
              </a:pathLst>
            </a:custGeom>
            <a:solidFill>
              <a:srgbClr val="DAA2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61" name="FREEFORM">
              <a:extLst>
                <a:ext uri="{FF2B5EF4-FFF2-40B4-BE49-F238E27FC236}">
                  <a16:creationId xmlns:a16="http://schemas.microsoft.com/office/drawing/2014/main" id="{90C2D1CF-9D61-46DC-BA9F-2ACDB2B34716}"/>
                </a:ext>
              </a:extLst>
            </p:cNvPr>
            <p:cNvSpPr>
              <a:spLocks/>
            </p:cNvSpPr>
            <p:nvPr/>
          </p:nvSpPr>
          <p:spPr bwMode="auto">
            <a:xfrm>
              <a:off x="7559675" y="2176463"/>
              <a:ext cx="79375" cy="762000"/>
            </a:xfrm>
            <a:custGeom>
              <a:avLst/>
              <a:gdLst>
                <a:gd name="T0" fmla="*/ 0 w 105"/>
                <a:gd name="T1" fmla="*/ 416 h 1015"/>
                <a:gd name="T2" fmla="*/ 0 w 105"/>
                <a:gd name="T3" fmla="*/ 1015 h 1015"/>
                <a:gd name="T4" fmla="*/ 34 w 105"/>
                <a:gd name="T5" fmla="*/ 1015 h 1015"/>
                <a:gd name="T6" fmla="*/ 22 w 105"/>
                <a:gd name="T7" fmla="*/ 416 h 1015"/>
                <a:gd name="T8" fmla="*/ 20 w 105"/>
                <a:gd name="T9" fmla="*/ 330 h 1015"/>
                <a:gd name="T10" fmla="*/ 105 w 105"/>
                <a:gd name="T11" fmla="*/ 139 h 1015"/>
                <a:gd name="T12" fmla="*/ 92 w 105"/>
                <a:gd name="T13" fmla="*/ 133 h 1015"/>
                <a:gd name="T14" fmla="*/ 18 w 105"/>
                <a:gd name="T15" fmla="*/ 249 h 1015"/>
                <a:gd name="T16" fmla="*/ 13 w 105"/>
                <a:gd name="T17" fmla="*/ 0 h 1015"/>
                <a:gd name="T18" fmla="*/ 0 w 105"/>
                <a:gd name="T19" fmla="*/ 0 h 1015"/>
                <a:gd name="T20" fmla="*/ 0 w 105"/>
                <a:gd name="T21" fmla="*/ 416 h 10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5" h="1015">
                  <a:moveTo>
                    <a:pt x="0" y="416"/>
                  </a:moveTo>
                  <a:lnTo>
                    <a:pt x="0" y="1015"/>
                  </a:lnTo>
                  <a:lnTo>
                    <a:pt x="34" y="1015"/>
                  </a:lnTo>
                  <a:lnTo>
                    <a:pt x="22" y="416"/>
                  </a:lnTo>
                  <a:lnTo>
                    <a:pt x="20" y="330"/>
                  </a:lnTo>
                  <a:lnTo>
                    <a:pt x="105" y="139"/>
                  </a:lnTo>
                  <a:lnTo>
                    <a:pt x="92" y="133"/>
                  </a:lnTo>
                  <a:lnTo>
                    <a:pt x="18" y="249"/>
                  </a:lnTo>
                  <a:lnTo>
                    <a:pt x="13" y="0"/>
                  </a:lnTo>
                  <a:lnTo>
                    <a:pt x="0" y="0"/>
                  </a:lnTo>
                  <a:lnTo>
                    <a:pt x="0" y="416"/>
                  </a:lnTo>
                  <a:close/>
                </a:path>
              </a:pathLst>
            </a:custGeom>
            <a:solidFill>
              <a:srgbClr val="9868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10288" name="GROUP">
            <a:extLst>
              <a:ext uri="{FF2B5EF4-FFF2-40B4-BE49-F238E27FC236}">
                <a16:creationId xmlns:a16="http://schemas.microsoft.com/office/drawing/2014/main" id="{58D98E27-7F02-4F1B-81E9-369BB9992986}"/>
              </a:ext>
            </a:extLst>
          </p:cNvPr>
          <p:cNvGrpSpPr/>
          <p:nvPr/>
        </p:nvGrpSpPr>
        <p:grpSpPr>
          <a:xfrm>
            <a:off x="6016625" y="614363"/>
            <a:ext cx="1365250" cy="2444750"/>
            <a:chOff x="6016625" y="614363"/>
            <a:chExt cx="1365250" cy="2444750"/>
          </a:xfrm>
        </p:grpSpPr>
        <p:sp>
          <p:nvSpPr>
            <p:cNvPr id="62" name="FREEFORM">
              <a:extLst>
                <a:ext uri="{FF2B5EF4-FFF2-40B4-BE49-F238E27FC236}">
                  <a16:creationId xmlns:a16="http://schemas.microsoft.com/office/drawing/2014/main" id="{F6B975E6-085A-4639-99F9-4203794197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16625" y="625475"/>
              <a:ext cx="1339850" cy="1608138"/>
            </a:xfrm>
            <a:custGeom>
              <a:avLst/>
              <a:gdLst>
                <a:gd name="T0" fmla="*/ 895 w 1790"/>
                <a:gd name="T1" fmla="*/ 0 h 2143"/>
                <a:gd name="T2" fmla="*/ 1790 w 1790"/>
                <a:gd name="T3" fmla="*/ 895 h 2143"/>
                <a:gd name="T4" fmla="*/ 1641 w 1790"/>
                <a:gd name="T5" fmla="*/ 1389 h 2143"/>
                <a:gd name="T6" fmla="*/ 1641 w 1790"/>
                <a:gd name="T7" fmla="*/ 1398 h 2143"/>
                <a:gd name="T8" fmla="*/ 895 w 1790"/>
                <a:gd name="T9" fmla="*/ 2143 h 2143"/>
                <a:gd name="T10" fmla="*/ 150 w 1790"/>
                <a:gd name="T11" fmla="*/ 1398 h 2143"/>
                <a:gd name="T12" fmla="*/ 150 w 1790"/>
                <a:gd name="T13" fmla="*/ 1389 h 2143"/>
                <a:gd name="T14" fmla="*/ 0 w 1790"/>
                <a:gd name="T15" fmla="*/ 895 h 2143"/>
                <a:gd name="T16" fmla="*/ 895 w 1790"/>
                <a:gd name="T17" fmla="*/ 0 h 2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90" h="2143">
                  <a:moveTo>
                    <a:pt x="895" y="0"/>
                  </a:moveTo>
                  <a:cubicBezTo>
                    <a:pt x="1389" y="0"/>
                    <a:pt x="1790" y="401"/>
                    <a:pt x="1790" y="895"/>
                  </a:cubicBezTo>
                  <a:cubicBezTo>
                    <a:pt x="1790" y="1078"/>
                    <a:pt x="1735" y="1248"/>
                    <a:pt x="1641" y="1389"/>
                  </a:cubicBezTo>
                  <a:lnTo>
                    <a:pt x="1641" y="1398"/>
                  </a:lnTo>
                  <a:cubicBezTo>
                    <a:pt x="1641" y="1809"/>
                    <a:pt x="1307" y="2143"/>
                    <a:pt x="895" y="2143"/>
                  </a:cubicBezTo>
                  <a:cubicBezTo>
                    <a:pt x="483" y="2143"/>
                    <a:pt x="150" y="1809"/>
                    <a:pt x="150" y="1398"/>
                  </a:cubicBezTo>
                  <a:lnTo>
                    <a:pt x="150" y="1389"/>
                  </a:lnTo>
                  <a:cubicBezTo>
                    <a:pt x="55" y="1248"/>
                    <a:pt x="0" y="1078"/>
                    <a:pt x="0" y="895"/>
                  </a:cubicBezTo>
                  <a:cubicBezTo>
                    <a:pt x="0" y="401"/>
                    <a:pt x="401" y="0"/>
                    <a:pt x="895" y="0"/>
                  </a:cubicBezTo>
                  <a:close/>
                </a:path>
              </a:pathLst>
            </a:custGeom>
            <a:solidFill>
              <a:srgbClr val="E3CD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pic>
          <p:nvPicPr>
            <p:cNvPr id="10301" name="PICTURE">
              <a:extLst>
                <a:ext uri="{FF2B5EF4-FFF2-40B4-BE49-F238E27FC236}">
                  <a16:creationId xmlns:a16="http://schemas.microsoft.com/office/drawing/2014/main" id="{904F148E-FDDE-4064-83F2-098FB7FD7EA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16625" y="614363"/>
              <a:ext cx="1365250" cy="16462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3" name="FREEFORM">
              <a:extLst>
                <a:ext uri="{FF2B5EF4-FFF2-40B4-BE49-F238E27FC236}">
                  <a16:creationId xmlns:a16="http://schemas.microsoft.com/office/drawing/2014/main" id="{8F6F4102-C0A4-4993-B48B-A25F35EA81F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3038" y="1660525"/>
              <a:ext cx="279400" cy="1398588"/>
            </a:xfrm>
            <a:custGeom>
              <a:avLst/>
              <a:gdLst>
                <a:gd name="T0" fmla="*/ 0 w 374"/>
                <a:gd name="T1" fmla="*/ 612 h 1864"/>
                <a:gd name="T2" fmla="*/ 23 w 374"/>
                <a:gd name="T3" fmla="*/ 601 h 1864"/>
                <a:gd name="T4" fmla="*/ 141 w 374"/>
                <a:gd name="T5" fmla="*/ 777 h 1864"/>
                <a:gd name="T6" fmla="*/ 157 w 374"/>
                <a:gd name="T7" fmla="*/ 0 h 1864"/>
                <a:gd name="T8" fmla="*/ 207 w 374"/>
                <a:gd name="T9" fmla="*/ 0 h 1864"/>
                <a:gd name="T10" fmla="*/ 216 w 374"/>
                <a:gd name="T11" fmla="*/ 457 h 1864"/>
                <a:gd name="T12" fmla="*/ 352 w 374"/>
                <a:gd name="T13" fmla="*/ 245 h 1864"/>
                <a:gd name="T14" fmla="*/ 374 w 374"/>
                <a:gd name="T15" fmla="*/ 255 h 1864"/>
                <a:gd name="T16" fmla="*/ 219 w 374"/>
                <a:gd name="T17" fmla="*/ 605 h 1864"/>
                <a:gd name="T18" fmla="*/ 244 w 374"/>
                <a:gd name="T19" fmla="*/ 1864 h 1864"/>
                <a:gd name="T20" fmla="*/ 120 w 374"/>
                <a:gd name="T21" fmla="*/ 1864 h 1864"/>
                <a:gd name="T22" fmla="*/ 137 w 374"/>
                <a:gd name="T23" fmla="*/ 977 h 1864"/>
                <a:gd name="T24" fmla="*/ 0 w 374"/>
                <a:gd name="T25" fmla="*/ 612 h 18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74" h="1864">
                  <a:moveTo>
                    <a:pt x="0" y="612"/>
                  </a:moveTo>
                  <a:lnTo>
                    <a:pt x="23" y="601"/>
                  </a:lnTo>
                  <a:lnTo>
                    <a:pt x="141" y="777"/>
                  </a:lnTo>
                  <a:lnTo>
                    <a:pt x="157" y="0"/>
                  </a:lnTo>
                  <a:lnTo>
                    <a:pt x="207" y="0"/>
                  </a:lnTo>
                  <a:lnTo>
                    <a:pt x="216" y="457"/>
                  </a:lnTo>
                  <a:lnTo>
                    <a:pt x="352" y="245"/>
                  </a:lnTo>
                  <a:lnTo>
                    <a:pt x="374" y="255"/>
                  </a:lnTo>
                  <a:lnTo>
                    <a:pt x="219" y="605"/>
                  </a:lnTo>
                  <a:lnTo>
                    <a:pt x="244" y="1864"/>
                  </a:lnTo>
                  <a:lnTo>
                    <a:pt x="120" y="1864"/>
                  </a:lnTo>
                  <a:lnTo>
                    <a:pt x="137" y="977"/>
                  </a:lnTo>
                  <a:lnTo>
                    <a:pt x="0" y="612"/>
                  </a:lnTo>
                  <a:close/>
                </a:path>
              </a:pathLst>
            </a:custGeom>
            <a:solidFill>
              <a:srgbClr val="DAA2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10272" name="FREEFORM">
              <a:extLst>
                <a:ext uri="{FF2B5EF4-FFF2-40B4-BE49-F238E27FC236}">
                  <a16:creationId xmlns:a16="http://schemas.microsoft.com/office/drawing/2014/main" id="{7D12497D-1318-4D98-AE1A-3342EF11430E}"/>
                </a:ext>
              </a:extLst>
            </p:cNvPr>
            <p:cNvSpPr>
              <a:spLocks/>
            </p:cNvSpPr>
            <p:nvPr/>
          </p:nvSpPr>
          <p:spPr bwMode="auto">
            <a:xfrm>
              <a:off x="6659563" y="1660525"/>
              <a:ext cx="142875" cy="1398588"/>
            </a:xfrm>
            <a:custGeom>
              <a:avLst/>
              <a:gdLst>
                <a:gd name="T0" fmla="*/ 0 w 192"/>
                <a:gd name="T1" fmla="*/ 763 h 1864"/>
                <a:gd name="T2" fmla="*/ 0 w 192"/>
                <a:gd name="T3" fmla="*/ 1864 h 1864"/>
                <a:gd name="T4" fmla="*/ 62 w 192"/>
                <a:gd name="T5" fmla="*/ 1864 h 1864"/>
                <a:gd name="T6" fmla="*/ 40 w 192"/>
                <a:gd name="T7" fmla="*/ 764 h 1864"/>
                <a:gd name="T8" fmla="*/ 37 w 192"/>
                <a:gd name="T9" fmla="*/ 605 h 1864"/>
                <a:gd name="T10" fmla="*/ 192 w 192"/>
                <a:gd name="T11" fmla="*/ 255 h 1864"/>
                <a:gd name="T12" fmla="*/ 170 w 192"/>
                <a:gd name="T13" fmla="*/ 245 h 1864"/>
                <a:gd name="T14" fmla="*/ 34 w 192"/>
                <a:gd name="T15" fmla="*/ 457 h 1864"/>
                <a:gd name="T16" fmla="*/ 25 w 192"/>
                <a:gd name="T17" fmla="*/ 0 h 1864"/>
                <a:gd name="T18" fmla="*/ 0 w 192"/>
                <a:gd name="T19" fmla="*/ 0 h 1864"/>
                <a:gd name="T20" fmla="*/ 0 w 192"/>
                <a:gd name="T21" fmla="*/ 763 h 18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2" h="1864">
                  <a:moveTo>
                    <a:pt x="0" y="763"/>
                  </a:moveTo>
                  <a:lnTo>
                    <a:pt x="0" y="1864"/>
                  </a:lnTo>
                  <a:lnTo>
                    <a:pt x="62" y="1864"/>
                  </a:lnTo>
                  <a:lnTo>
                    <a:pt x="40" y="764"/>
                  </a:lnTo>
                  <a:lnTo>
                    <a:pt x="37" y="605"/>
                  </a:lnTo>
                  <a:lnTo>
                    <a:pt x="192" y="255"/>
                  </a:lnTo>
                  <a:lnTo>
                    <a:pt x="170" y="245"/>
                  </a:lnTo>
                  <a:lnTo>
                    <a:pt x="34" y="457"/>
                  </a:lnTo>
                  <a:lnTo>
                    <a:pt x="25" y="0"/>
                  </a:lnTo>
                  <a:lnTo>
                    <a:pt x="0" y="0"/>
                  </a:lnTo>
                  <a:lnTo>
                    <a:pt x="0" y="763"/>
                  </a:lnTo>
                  <a:close/>
                </a:path>
              </a:pathLst>
            </a:custGeom>
            <a:solidFill>
              <a:srgbClr val="9868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10290" name="GROUP">
            <a:extLst>
              <a:ext uri="{FF2B5EF4-FFF2-40B4-BE49-F238E27FC236}">
                <a16:creationId xmlns:a16="http://schemas.microsoft.com/office/drawing/2014/main" id="{15F8A252-26AF-48AA-9E44-400CAB9987FD}"/>
              </a:ext>
            </a:extLst>
          </p:cNvPr>
          <p:cNvGrpSpPr/>
          <p:nvPr/>
        </p:nvGrpSpPr>
        <p:grpSpPr>
          <a:xfrm>
            <a:off x="7896225" y="1011238"/>
            <a:ext cx="1206500" cy="2030413"/>
            <a:chOff x="7896225" y="1011238"/>
            <a:chExt cx="1206500" cy="2030413"/>
          </a:xfrm>
        </p:grpSpPr>
        <p:sp>
          <p:nvSpPr>
            <p:cNvPr id="10273" name="FREEFORM">
              <a:extLst>
                <a:ext uri="{FF2B5EF4-FFF2-40B4-BE49-F238E27FC236}">
                  <a16:creationId xmlns:a16="http://schemas.microsoft.com/office/drawing/2014/main" id="{C20314BD-8CA1-47F2-8854-41FB5A8E7B16}"/>
                </a:ext>
              </a:extLst>
            </p:cNvPr>
            <p:cNvSpPr>
              <a:spLocks/>
            </p:cNvSpPr>
            <p:nvPr/>
          </p:nvSpPr>
          <p:spPr bwMode="auto">
            <a:xfrm>
              <a:off x="8140700" y="2020888"/>
              <a:ext cx="727075" cy="1020763"/>
            </a:xfrm>
            <a:custGeom>
              <a:avLst/>
              <a:gdLst>
                <a:gd name="T0" fmla="*/ 559 w 971"/>
                <a:gd name="T1" fmla="*/ 0 h 1360"/>
                <a:gd name="T2" fmla="*/ 559 w 971"/>
                <a:gd name="T3" fmla="*/ 407 h 1360"/>
                <a:gd name="T4" fmla="*/ 899 w 971"/>
                <a:gd name="T5" fmla="*/ 0 h 1360"/>
                <a:gd name="T6" fmla="*/ 971 w 971"/>
                <a:gd name="T7" fmla="*/ 0 h 1360"/>
                <a:gd name="T8" fmla="*/ 559 w 971"/>
                <a:gd name="T9" fmla="*/ 480 h 1360"/>
                <a:gd name="T10" fmla="*/ 559 w 971"/>
                <a:gd name="T11" fmla="*/ 1360 h 1360"/>
                <a:gd name="T12" fmla="*/ 413 w 971"/>
                <a:gd name="T13" fmla="*/ 1360 h 1360"/>
                <a:gd name="T14" fmla="*/ 413 w 971"/>
                <a:gd name="T15" fmla="*/ 480 h 1360"/>
                <a:gd name="T16" fmla="*/ 0 w 971"/>
                <a:gd name="T17" fmla="*/ 0 h 1360"/>
                <a:gd name="T18" fmla="*/ 73 w 971"/>
                <a:gd name="T19" fmla="*/ 0 h 1360"/>
                <a:gd name="T20" fmla="*/ 413 w 971"/>
                <a:gd name="T21" fmla="*/ 407 h 1360"/>
                <a:gd name="T22" fmla="*/ 413 w 971"/>
                <a:gd name="T23" fmla="*/ 0 h 1360"/>
                <a:gd name="T24" fmla="*/ 559 w 971"/>
                <a:gd name="T25" fmla="*/ 0 h 1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71" h="1360">
                  <a:moveTo>
                    <a:pt x="559" y="0"/>
                  </a:moveTo>
                  <a:lnTo>
                    <a:pt x="559" y="407"/>
                  </a:lnTo>
                  <a:cubicBezTo>
                    <a:pt x="752" y="372"/>
                    <a:pt x="899" y="203"/>
                    <a:pt x="899" y="0"/>
                  </a:cubicBezTo>
                  <a:lnTo>
                    <a:pt x="971" y="0"/>
                  </a:lnTo>
                  <a:cubicBezTo>
                    <a:pt x="971" y="244"/>
                    <a:pt x="792" y="445"/>
                    <a:pt x="559" y="480"/>
                  </a:cubicBezTo>
                  <a:lnTo>
                    <a:pt x="559" y="1360"/>
                  </a:lnTo>
                  <a:lnTo>
                    <a:pt x="413" y="1360"/>
                  </a:lnTo>
                  <a:lnTo>
                    <a:pt x="413" y="480"/>
                  </a:lnTo>
                  <a:cubicBezTo>
                    <a:pt x="179" y="445"/>
                    <a:pt x="0" y="244"/>
                    <a:pt x="0" y="0"/>
                  </a:cubicBezTo>
                  <a:lnTo>
                    <a:pt x="73" y="0"/>
                  </a:lnTo>
                  <a:cubicBezTo>
                    <a:pt x="73" y="203"/>
                    <a:pt x="220" y="372"/>
                    <a:pt x="413" y="407"/>
                  </a:cubicBezTo>
                  <a:lnTo>
                    <a:pt x="413" y="0"/>
                  </a:lnTo>
                  <a:lnTo>
                    <a:pt x="559" y="0"/>
                  </a:lnTo>
                  <a:close/>
                </a:path>
              </a:pathLst>
            </a:custGeom>
            <a:solidFill>
              <a:srgbClr val="DAA2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10274" name="FREEFORM">
              <a:extLst>
                <a:ext uri="{FF2B5EF4-FFF2-40B4-BE49-F238E27FC236}">
                  <a16:creationId xmlns:a16="http://schemas.microsoft.com/office/drawing/2014/main" id="{74D5DFA1-5BB9-4DDB-BC68-3A483D3C2C85}"/>
                </a:ext>
              </a:extLst>
            </p:cNvPr>
            <p:cNvSpPr>
              <a:spLocks/>
            </p:cNvSpPr>
            <p:nvPr/>
          </p:nvSpPr>
          <p:spPr bwMode="auto">
            <a:xfrm>
              <a:off x="8505825" y="2020888"/>
              <a:ext cx="361950" cy="1020763"/>
            </a:xfrm>
            <a:custGeom>
              <a:avLst/>
              <a:gdLst>
                <a:gd name="T0" fmla="*/ 73 w 485"/>
                <a:gd name="T1" fmla="*/ 480 h 1360"/>
                <a:gd name="T2" fmla="*/ 480 w 485"/>
                <a:gd name="T3" fmla="*/ 75 h 1360"/>
                <a:gd name="T4" fmla="*/ 485 w 485"/>
                <a:gd name="T5" fmla="*/ 0 h 1360"/>
                <a:gd name="T6" fmla="*/ 413 w 485"/>
                <a:gd name="T7" fmla="*/ 0 h 1360"/>
                <a:gd name="T8" fmla="*/ 390 w 485"/>
                <a:gd name="T9" fmla="*/ 136 h 1360"/>
                <a:gd name="T10" fmla="*/ 73 w 485"/>
                <a:gd name="T11" fmla="*/ 407 h 1360"/>
                <a:gd name="T12" fmla="*/ 73 w 485"/>
                <a:gd name="T13" fmla="*/ 236 h 1360"/>
                <a:gd name="T14" fmla="*/ 73 w 485"/>
                <a:gd name="T15" fmla="*/ 0 h 1360"/>
                <a:gd name="T16" fmla="*/ 0 w 485"/>
                <a:gd name="T17" fmla="*/ 0 h 1360"/>
                <a:gd name="T18" fmla="*/ 0 w 485"/>
                <a:gd name="T19" fmla="*/ 240 h 1360"/>
                <a:gd name="T20" fmla="*/ 0 w 485"/>
                <a:gd name="T21" fmla="*/ 1360 h 1360"/>
                <a:gd name="T22" fmla="*/ 73 w 485"/>
                <a:gd name="T23" fmla="*/ 1360 h 1360"/>
                <a:gd name="T24" fmla="*/ 73 w 485"/>
                <a:gd name="T25" fmla="*/ 480 h 1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85" h="1360">
                  <a:moveTo>
                    <a:pt x="73" y="480"/>
                  </a:moveTo>
                  <a:cubicBezTo>
                    <a:pt x="282" y="449"/>
                    <a:pt x="447" y="284"/>
                    <a:pt x="480" y="75"/>
                  </a:cubicBezTo>
                  <a:cubicBezTo>
                    <a:pt x="483" y="51"/>
                    <a:pt x="485" y="26"/>
                    <a:pt x="485" y="0"/>
                  </a:cubicBezTo>
                  <a:lnTo>
                    <a:pt x="413" y="0"/>
                  </a:lnTo>
                  <a:cubicBezTo>
                    <a:pt x="413" y="48"/>
                    <a:pt x="405" y="93"/>
                    <a:pt x="390" y="136"/>
                  </a:cubicBezTo>
                  <a:cubicBezTo>
                    <a:pt x="342" y="275"/>
                    <a:pt x="221" y="380"/>
                    <a:pt x="73" y="407"/>
                  </a:cubicBezTo>
                  <a:lnTo>
                    <a:pt x="73" y="236"/>
                  </a:lnTo>
                  <a:lnTo>
                    <a:pt x="73" y="0"/>
                  </a:lnTo>
                  <a:lnTo>
                    <a:pt x="0" y="0"/>
                  </a:lnTo>
                  <a:lnTo>
                    <a:pt x="0" y="240"/>
                  </a:lnTo>
                  <a:lnTo>
                    <a:pt x="0" y="1360"/>
                  </a:lnTo>
                  <a:lnTo>
                    <a:pt x="73" y="1360"/>
                  </a:lnTo>
                  <a:lnTo>
                    <a:pt x="73" y="480"/>
                  </a:lnTo>
                  <a:close/>
                </a:path>
              </a:pathLst>
            </a:custGeom>
            <a:solidFill>
              <a:srgbClr val="9868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10275" name="OVAL">
              <a:extLst>
                <a:ext uri="{FF2B5EF4-FFF2-40B4-BE49-F238E27FC236}">
                  <a16:creationId xmlns:a16="http://schemas.microsoft.com/office/drawing/2014/main" id="{A0377E66-A51F-45EA-B95E-4B227E2E09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20038" y="1028700"/>
              <a:ext cx="1169988" cy="1173163"/>
            </a:xfrm>
            <a:prstGeom prst="ellipse">
              <a:avLst/>
            </a:prstGeom>
            <a:solidFill>
              <a:srgbClr val="E3CD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pic>
          <p:nvPicPr>
            <p:cNvPr id="10307" name="PICTURE">
              <a:extLst>
                <a:ext uri="{FF2B5EF4-FFF2-40B4-BE49-F238E27FC236}">
                  <a16:creationId xmlns:a16="http://schemas.microsoft.com/office/drawing/2014/main" id="{AF387416-5623-42CF-95DC-F1ECB6A26C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96225" y="1011238"/>
              <a:ext cx="1206500" cy="11890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0291" name="GROUP">
            <a:extLst>
              <a:ext uri="{FF2B5EF4-FFF2-40B4-BE49-F238E27FC236}">
                <a16:creationId xmlns:a16="http://schemas.microsoft.com/office/drawing/2014/main" id="{D7DABEA1-06E3-4DFC-AC4E-24A2E14D6F32}"/>
              </a:ext>
            </a:extLst>
          </p:cNvPr>
          <p:cNvGrpSpPr/>
          <p:nvPr/>
        </p:nvGrpSpPr>
        <p:grpSpPr>
          <a:xfrm>
            <a:off x="9142413" y="2120900"/>
            <a:ext cx="474663" cy="817563"/>
            <a:chOff x="9142413" y="2120900"/>
            <a:chExt cx="474663" cy="817563"/>
          </a:xfrm>
        </p:grpSpPr>
        <p:sp>
          <p:nvSpPr>
            <p:cNvPr id="10276" name="FREEFORM">
              <a:extLst>
                <a:ext uri="{FF2B5EF4-FFF2-40B4-BE49-F238E27FC236}">
                  <a16:creationId xmlns:a16="http://schemas.microsoft.com/office/drawing/2014/main" id="{A5EA7BB8-1AF5-49A0-90A4-C19503522632}"/>
                </a:ext>
              </a:extLst>
            </p:cNvPr>
            <p:cNvSpPr>
              <a:spLocks/>
            </p:cNvSpPr>
            <p:nvPr/>
          </p:nvSpPr>
          <p:spPr bwMode="auto">
            <a:xfrm>
              <a:off x="9166225" y="2143125"/>
              <a:ext cx="438150" cy="525463"/>
            </a:xfrm>
            <a:custGeom>
              <a:avLst/>
              <a:gdLst>
                <a:gd name="T0" fmla="*/ 293 w 585"/>
                <a:gd name="T1" fmla="*/ 0 h 700"/>
                <a:gd name="T2" fmla="*/ 585 w 585"/>
                <a:gd name="T3" fmla="*/ 292 h 700"/>
                <a:gd name="T4" fmla="*/ 536 w 585"/>
                <a:gd name="T5" fmla="*/ 454 h 700"/>
                <a:gd name="T6" fmla="*/ 536 w 585"/>
                <a:gd name="T7" fmla="*/ 456 h 700"/>
                <a:gd name="T8" fmla="*/ 293 w 585"/>
                <a:gd name="T9" fmla="*/ 700 h 700"/>
                <a:gd name="T10" fmla="*/ 49 w 585"/>
                <a:gd name="T11" fmla="*/ 456 h 700"/>
                <a:gd name="T12" fmla="*/ 49 w 585"/>
                <a:gd name="T13" fmla="*/ 454 h 700"/>
                <a:gd name="T14" fmla="*/ 0 w 585"/>
                <a:gd name="T15" fmla="*/ 292 h 700"/>
                <a:gd name="T16" fmla="*/ 293 w 585"/>
                <a:gd name="T17" fmla="*/ 0 h 7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85" h="700">
                  <a:moveTo>
                    <a:pt x="293" y="0"/>
                  </a:moveTo>
                  <a:cubicBezTo>
                    <a:pt x="454" y="0"/>
                    <a:pt x="585" y="130"/>
                    <a:pt x="585" y="292"/>
                  </a:cubicBezTo>
                  <a:cubicBezTo>
                    <a:pt x="585" y="352"/>
                    <a:pt x="567" y="407"/>
                    <a:pt x="536" y="454"/>
                  </a:cubicBezTo>
                  <a:lnTo>
                    <a:pt x="536" y="456"/>
                  </a:lnTo>
                  <a:cubicBezTo>
                    <a:pt x="536" y="591"/>
                    <a:pt x="427" y="700"/>
                    <a:pt x="293" y="700"/>
                  </a:cubicBezTo>
                  <a:cubicBezTo>
                    <a:pt x="158" y="700"/>
                    <a:pt x="49" y="591"/>
                    <a:pt x="49" y="456"/>
                  </a:cubicBezTo>
                  <a:lnTo>
                    <a:pt x="49" y="454"/>
                  </a:lnTo>
                  <a:cubicBezTo>
                    <a:pt x="18" y="407"/>
                    <a:pt x="0" y="352"/>
                    <a:pt x="0" y="292"/>
                  </a:cubicBezTo>
                  <a:cubicBezTo>
                    <a:pt x="0" y="130"/>
                    <a:pt x="131" y="0"/>
                    <a:pt x="293" y="0"/>
                  </a:cubicBezTo>
                  <a:close/>
                </a:path>
              </a:pathLst>
            </a:custGeom>
            <a:solidFill>
              <a:srgbClr val="E3CD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pic>
          <p:nvPicPr>
            <p:cNvPr id="10309" name="PICTURE">
              <a:extLst>
                <a:ext uri="{FF2B5EF4-FFF2-40B4-BE49-F238E27FC236}">
                  <a16:creationId xmlns:a16="http://schemas.microsoft.com/office/drawing/2014/main" id="{D12EB99E-88CE-4936-B1EC-1E2E4CD456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42413" y="2120900"/>
              <a:ext cx="474663" cy="5556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277" name="FREEFORM">
              <a:extLst>
                <a:ext uri="{FF2B5EF4-FFF2-40B4-BE49-F238E27FC236}">
                  <a16:creationId xmlns:a16="http://schemas.microsoft.com/office/drawing/2014/main" id="{13E9B857-DED6-410B-A744-2C5F04DF3F85}"/>
                </a:ext>
              </a:extLst>
            </p:cNvPr>
            <p:cNvSpPr>
              <a:spLocks/>
            </p:cNvSpPr>
            <p:nvPr/>
          </p:nvSpPr>
          <p:spPr bwMode="auto">
            <a:xfrm>
              <a:off x="9332913" y="2481263"/>
              <a:ext cx="90488" cy="457200"/>
            </a:xfrm>
            <a:custGeom>
              <a:avLst/>
              <a:gdLst>
                <a:gd name="T0" fmla="*/ 0 w 122"/>
                <a:gd name="T1" fmla="*/ 200 h 609"/>
                <a:gd name="T2" fmla="*/ 8 w 122"/>
                <a:gd name="T3" fmla="*/ 197 h 609"/>
                <a:gd name="T4" fmla="*/ 46 w 122"/>
                <a:gd name="T5" fmla="*/ 254 h 609"/>
                <a:gd name="T6" fmla="*/ 51 w 122"/>
                <a:gd name="T7" fmla="*/ 0 h 609"/>
                <a:gd name="T8" fmla="*/ 68 w 122"/>
                <a:gd name="T9" fmla="*/ 0 h 609"/>
                <a:gd name="T10" fmla="*/ 71 w 122"/>
                <a:gd name="T11" fmla="*/ 149 h 609"/>
                <a:gd name="T12" fmla="*/ 115 w 122"/>
                <a:gd name="T13" fmla="*/ 80 h 609"/>
                <a:gd name="T14" fmla="*/ 122 w 122"/>
                <a:gd name="T15" fmla="*/ 83 h 609"/>
                <a:gd name="T16" fmla="*/ 72 w 122"/>
                <a:gd name="T17" fmla="*/ 198 h 609"/>
                <a:gd name="T18" fmla="*/ 80 w 122"/>
                <a:gd name="T19" fmla="*/ 609 h 609"/>
                <a:gd name="T20" fmla="*/ 39 w 122"/>
                <a:gd name="T21" fmla="*/ 609 h 609"/>
                <a:gd name="T22" fmla="*/ 45 w 122"/>
                <a:gd name="T23" fmla="*/ 320 h 609"/>
                <a:gd name="T24" fmla="*/ 0 w 122"/>
                <a:gd name="T25" fmla="*/ 200 h 6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2" h="609">
                  <a:moveTo>
                    <a:pt x="0" y="200"/>
                  </a:moveTo>
                  <a:lnTo>
                    <a:pt x="8" y="197"/>
                  </a:lnTo>
                  <a:lnTo>
                    <a:pt x="46" y="254"/>
                  </a:lnTo>
                  <a:lnTo>
                    <a:pt x="51" y="0"/>
                  </a:lnTo>
                  <a:lnTo>
                    <a:pt x="68" y="0"/>
                  </a:lnTo>
                  <a:lnTo>
                    <a:pt x="71" y="149"/>
                  </a:lnTo>
                  <a:lnTo>
                    <a:pt x="115" y="80"/>
                  </a:lnTo>
                  <a:lnTo>
                    <a:pt x="122" y="83"/>
                  </a:lnTo>
                  <a:lnTo>
                    <a:pt x="72" y="198"/>
                  </a:lnTo>
                  <a:lnTo>
                    <a:pt x="80" y="609"/>
                  </a:lnTo>
                  <a:lnTo>
                    <a:pt x="39" y="609"/>
                  </a:lnTo>
                  <a:lnTo>
                    <a:pt x="45" y="320"/>
                  </a:lnTo>
                  <a:lnTo>
                    <a:pt x="0" y="200"/>
                  </a:lnTo>
                  <a:close/>
                </a:path>
              </a:pathLst>
            </a:custGeom>
            <a:solidFill>
              <a:srgbClr val="DAA2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10278" name="FREEFORM">
              <a:extLst>
                <a:ext uri="{FF2B5EF4-FFF2-40B4-BE49-F238E27FC236}">
                  <a16:creationId xmlns:a16="http://schemas.microsoft.com/office/drawing/2014/main" id="{0D00ECB3-7EC5-4A51-8B36-13EA3725EA2B}"/>
                </a:ext>
              </a:extLst>
            </p:cNvPr>
            <p:cNvSpPr>
              <a:spLocks/>
            </p:cNvSpPr>
            <p:nvPr/>
          </p:nvSpPr>
          <p:spPr bwMode="auto">
            <a:xfrm>
              <a:off x="9377363" y="2481263"/>
              <a:ext cx="46038" cy="457200"/>
            </a:xfrm>
            <a:custGeom>
              <a:avLst/>
              <a:gdLst>
                <a:gd name="T0" fmla="*/ 0 w 62"/>
                <a:gd name="T1" fmla="*/ 250 h 609"/>
                <a:gd name="T2" fmla="*/ 0 w 62"/>
                <a:gd name="T3" fmla="*/ 609 h 609"/>
                <a:gd name="T4" fmla="*/ 20 w 62"/>
                <a:gd name="T5" fmla="*/ 609 h 609"/>
                <a:gd name="T6" fmla="*/ 13 w 62"/>
                <a:gd name="T7" fmla="*/ 250 h 609"/>
                <a:gd name="T8" fmla="*/ 12 w 62"/>
                <a:gd name="T9" fmla="*/ 198 h 609"/>
                <a:gd name="T10" fmla="*/ 62 w 62"/>
                <a:gd name="T11" fmla="*/ 83 h 609"/>
                <a:gd name="T12" fmla="*/ 55 w 62"/>
                <a:gd name="T13" fmla="*/ 80 h 609"/>
                <a:gd name="T14" fmla="*/ 11 w 62"/>
                <a:gd name="T15" fmla="*/ 149 h 609"/>
                <a:gd name="T16" fmla="*/ 8 w 62"/>
                <a:gd name="T17" fmla="*/ 0 h 609"/>
                <a:gd name="T18" fmla="*/ 0 w 62"/>
                <a:gd name="T19" fmla="*/ 0 h 609"/>
                <a:gd name="T20" fmla="*/ 0 w 62"/>
                <a:gd name="T21" fmla="*/ 250 h 6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2" h="609">
                  <a:moveTo>
                    <a:pt x="0" y="250"/>
                  </a:moveTo>
                  <a:lnTo>
                    <a:pt x="0" y="609"/>
                  </a:lnTo>
                  <a:lnTo>
                    <a:pt x="20" y="609"/>
                  </a:lnTo>
                  <a:lnTo>
                    <a:pt x="13" y="250"/>
                  </a:lnTo>
                  <a:lnTo>
                    <a:pt x="12" y="198"/>
                  </a:lnTo>
                  <a:lnTo>
                    <a:pt x="62" y="83"/>
                  </a:lnTo>
                  <a:lnTo>
                    <a:pt x="55" y="80"/>
                  </a:lnTo>
                  <a:lnTo>
                    <a:pt x="11" y="149"/>
                  </a:lnTo>
                  <a:lnTo>
                    <a:pt x="8" y="0"/>
                  </a:lnTo>
                  <a:lnTo>
                    <a:pt x="0" y="0"/>
                  </a:lnTo>
                  <a:lnTo>
                    <a:pt x="0" y="250"/>
                  </a:lnTo>
                  <a:close/>
                </a:path>
              </a:pathLst>
            </a:custGeom>
            <a:solidFill>
              <a:srgbClr val="9868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10292" name="GROUP">
            <a:extLst>
              <a:ext uri="{FF2B5EF4-FFF2-40B4-BE49-F238E27FC236}">
                <a16:creationId xmlns:a16="http://schemas.microsoft.com/office/drawing/2014/main" id="{625EF0E4-ECED-4D67-A6FB-745A7D997B2B}"/>
              </a:ext>
            </a:extLst>
          </p:cNvPr>
          <p:cNvGrpSpPr/>
          <p:nvPr/>
        </p:nvGrpSpPr>
        <p:grpSpPr>
          <a:xfrm>
            <a:off x="9763125" y="296863"/>
            <a:ext cx="1041400" cy="2768600"/>
            <a:chOff x="9763125" y="296863"/>
            <a:chExt cx="1041400" cy="2768600"/>
          </a:xfrm>
        </p:grpSpPr>
        <p:sp>
          <p:nvSpPr>
            <p:cNvPr id="10279" name="FREEFORM">
              <a:extLst>
                <a:ext uri="{FF2B5EF4-FFF2-40B4-BE49-F238E27FC236}">
                  <a16:creationId xmlns:a16="http://schemas.microsoft.com/office/drawing/2014/main" id="{FC6AC4BB-23B8-4C9F-863D-297EA78A4E6D}"/>
                </a:ext>
              </a:extLst>
            </p:cNvPr>
            <p:cNvSpPr>
              <a:spLocks/>
            </p:cNvSpPr>
            <p:nvPr/>
          </p:nvSpPr>
          <p:spPr bwMode="auto">
            <a:xfrm>
              <a:off x="9763125" y="1184275"/>
              <a:ext cx="1041400" cy="1239838"/>
            </a:xfrm>
            <a:custGeom>
              <a:avLst/>
              <a:gdLst>
                <a:gd name="T0" fmla="*/ 695 w 1390"/>
                <a:gd name="T1" fmla="*/ 0 h 1653"/>
                <a:gd name="T2" fmla="*/ 1043 w 1390"/>
                <a:gd name="T3" fmla="*/ 827 h 1653"/>
                <a:gd name="T4" fmla="*/ 1390 w 1390"/>
                <a:gd name="T5" fmla="*/ 1653 h 1653"/>
                <a:gd name="T6" fmla="*/ 695 w 1390"/>
                <a:gd name="T7" fmla="*/ 1653 h 1653"/>
                <a:gd name="T8" fmla="*/ 0 w 1390"/>
                <a:gd name="T9" fmla="*/ 1653 h 1653"/>
                <a:gd name="T10" fmla="*/ 347 w 1390"/>
                <a:gd name="T11" fmla="*/ 827 h 1653"/>
                <a:gd name="T12" fmla="*/ 695 w 1390"/>
                <a:gd name="T13" fmla="*/ 0 h 16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90" h="1653">
                  <a:moveTo>
                    <a:pt x="695" y="0"/>
                  </a:moveTo>
                  <a:lnTo>
                    <a:pt x="1043" y="827"/>
                  </a:lnTo>
                  <a:lnTo>
                    <a:pt x="1390" y="1653"/>
                  </a:lnTo>
                  <a:lnTo>
                    <a:pt x="695" y="1653"/>
                  </a:lnTo>
                  <a:lnTo>
                    <a:pt x="0" y="1653"/>
                  </a:lnTo>
                  <a:lnTo>
                    <a:pt x="347" y="827"/>
                  </a:lnTo>
                  <a:lnTo>
                    <a:pt x="695" y="0"/>
                  </a:lnTo>
                  <a:close/>
                </a:path>
              </a:pathLst>
            </a:custGeom>
            <a:solidFill>
              <a:srgbClr val="8074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10280" name="FREEFORM">
              <a:extLst>
                <a:ext uri="{FF2B5EF4-FFF2-40B4-BE49-F238E27FC236}">
                  <a16:creationId xmlns:a16="http://schemas.microsoft.com/office/drawing/2014/main" id="{8365F2EA-FE80-4078-A9EF-73F7EE280A1C}"/>
                </a:ext>
              </a:extLst>
            </p:cNvPr>
            <p:cNvSpPr>
              <a:spLocks/>
            </p:cNvSpPr>
            <p:nvPr/>
          </p:nvSpPr>
          <p:spPr bwMode="auto">
            <a:xfrm>
              <a:off x="9818688" y="628650"/>
              <a:ext cx="931863" cy="1241425"/>
            </a:xfrm>
            <a:custGeom>
              <a:avLst/>
              <a:gdLst>
                <a:gd name="T0" fmla="*/ 622 w 1244"/>
                <a:gd name="T1" fmla="*/ 0 h 1654"/>
                <a:gd name="T2" fmla="*/ 933 w 1244"/>
                <a:gd name="T3" fmla="*/ 827 h 1654"/>
                <a:gd name="T4" fmla="*/ 1244 w 1244"/>
                <a:gd name="T5" fmla="*/ 1654 h 1654"/>
                <a:gd name="T6" fmla="*/ 622 w 1244"/>
                <a:gd name="T7" fmla="*/ 1654 h 1654"/>
                <a:gd name="T8" fmla="*/ 0 w 1244"/>
                <a:gd name="T9" fmla="*/ 1654 h 1654"/>
                <a:gd name="T10" fmla="*/ 311 w 1244"/>
                <a:gd name="T11" fmla="*/ 827 h 1654"/>
                <a:gd name="T12" fmla="*/ 622 w 1244"/>
                <a:gd name="T13" fmla="*/ 0 h 16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44" h="1654">
                  <a:moveTo>
                    <a:pt x="622" y="0"/>
                  </a:moveTo>
                  <a:lnTo>
                    <a:pt x="933" y="827"/>
                  </a:lnTo>
                  <a:lnTo>
                    <a:pt x="1244" y="1654"/>
                  </a:lnTo>
                  <a:lnTo>
                    <a:pt x="622" y="1654"/>
                  </a:lnTo>
                  <a:lnTo>
                    <a:pt x="0" y="1654"/>
                  </a:lnTo>
                  <a:lnTo>
                    <a:pt x="311" y="827"/>
                  </a:lnTo>
                  <a:lnTo>
                    <a:pt x="622" y="0"/>
                  </a:lnTo>
                  <a:close/>
                </a:path>
              </a:pathLst>
            </a:custGeom>
            <a:solidFill>
              <a:srgbClr val="B09F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10281" name="FREEFORM">
              <a:extLst>
                <a:ext uri="{FF2B5EF4-FFF2-40B4-BE49-F238E27FC236}">
                  <a16:creationId xmlns:a16="http://schemas.microsoft.com/office/drawing/2014/main" id="{17414C0B-B402-40FD-8BEA-54798658BA0B}"/>
                </a:ext>
              </a:extLst>
            </p:cNvPr>
            <p:cNvSpPr>
              <a:spLocks/>
            </p:cNvSpPr>
            <p:nvPr/>
          </p:nvSpPr>
          <p:spPr bwMode="auto">
            <a:xfrm>
              <a:off x="9945688" y="296863"/>
              <a:ext cx="677863" cy="966788"/>
            </a:xfrm>
            <a:custGeom>
              <a:avLst/>
              <a:gdLst>
                <a:gd name="T0" fmla="*/ 453 w 906"/>
                <a:gd name="T1" fmla="*/ 0 h 1290"/>
                <a:gd name="T2" fmla="*/ 680 w 906"/>
                <a:gd name="T3" fmla="*/ 645 h 1290"/>
                <a:gd name="T4" fmla="*/ 906 w 906"/>
                <a:gd name="T5" fmla="*/ 1290 h 1290"/>
                <a:gd name="T6" fmla="*/ 453 w 906"/>
                <a:gd name="T7" fmla="*/ 1290 h 1290"/>
                <a:gd name="T8" fmla="*/ 0 w 906"/>
                <a:gd name="T9" fmla="*/ 1290 h 1290"/>
                <a:gd name="T10" fmla="*/ 226 w 906"/>
                <a:gd name="T11" fmla="*/ 645 h 1290"/>
                <a:gd name="T12" fmla="*/ 453 w 906"/>
                <a:gd name="T13" fmla="*/ 0 h 1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6" h="1290">
                  <a:moveTo>
                    <a:pt x="453" y="0"/>
                  </a:moveTo>
                  <a:lnTo>
                    <a:pt x="680" y="645"/>
                  </a:lnTo>
                  <a:lnTo>
                    <a:pt x="906" y="1290"/>
                  </a:lnTo>
                  <a:lnTo>
                    <a:pt x="453" y="1290"/>
                  </a:lnTo>
                  <a:lnTo>
                    <a:pt x="0" y="1290"/>
                  </a:lnTo>
                  <a:lnTo>
                    <a:pt x="226" y="645"/>
                  </a:lnTo>
                  <a:lnTo>
                    <a:pt x="453" y="0"/>
                  </a:lnTo>
                  <a:close/>
                </a:path>
              </a:pathLst>
            </a:custGeom>
            <a:solidFill>
              <a:srgbClr val="E3CD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10282" name="FREEFORM">
              <a:extLst>
                <a:ext uri="{FF2B5EF4-FFF2-40B4-BE49-F238E27FC236}">
                  <a16:creationId xmlns:a16="http://schemas.microsoft.com/office/drawing/2014/main" id="{37F6EC00-4AF9-4EF5-B3D5-F31D07D3233F}"/>
                </a:ext>
              </a:extLst>
            </p:cNvPr>
            <p:cNvSpPr>
              <a:spLocks/>
            </p:cNvSpPr>
            <p:nvPr/>
          </p:nvSpPr>
          <p:spPr bwMode="auto">
            <a:xfrm>
              <a:off x="9996488" y="1870075"/>
              <a:ext cx="666750" cy="219075"/>
            </a:xfrm>
            <a:custGeom>
              <a:avLst/>
              <a:gdLst>
                <a:gd name="T0" fmla="*/ 768 w 891"/>
                <a:gd name="T1" fmla="*/ 0 h 292"/>
                <a:gd name="T2" fmla="*/ 0 w 891"/>
                <a:gd name="T3" fmla="*/ 0 h 292"/>
                <a:gd name="T4" fmla="*/ 891 w 891"/>
                <a:gd name="T5" fmla="*/ 292 h 292"/>
                <a:gd name="T6" fmla="*/ 768 w 891"/>
                <a:gd name="T7" fmla="*/ 0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91" h="292">
                  <a:moveTo>
                    <a:pt x="768" y="0"/>
                  </a:moveTo>
                  <a:lnTo>
                    <a:pt x="0" y="0"/>
                  </a:lnTo>
                  <a:lnTo>
                    <a:pt x="891" y="292"/>
                  </a:lnTo>
                  <a:lnTo>
                    <a:pt x="768" y="0"/>
                  </a:lnTo>
                  <a:close/>
                </a:path>
              </a:pathLst>
            </a:custGeom>
            <a:solidFill>
              <a:srgbClr val="5950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10283" name="FREEFORM">
              <a:extLst>
                <a:ext uri="{FF2B5EF4-FFF2-40B4-BE49-F238E27FC236}">
                  <a16:creationId xmlns:a16="http://schemas.microsoft.com/office/drawing/2014/main" id="{1D1B8EF5-56B1-404E-A8BF-274A60D8962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45700" y="1263650"/>
              <a:ext cx="539750" cy="176213"/>
            </a:xfrm>
            <a:custGeom>
              <a:avLst/>
              <a:gdLst>
                <a:gd name="T0" fmla="*/ 636 w 721"/>
                <a:gd name="T1" fmla="*/ 0 h 235"/>
                <a:gd name="T2" fmla="*/ 0 w 721"/>
                <a:gd name="T3" fmla="*/ 0 h 235"/>
                <a:gd name="T4" fmla="*/ 721 w 721"/>
                <a:gd name="T5" fmla="*/ 235 h 235"/>
                <a:gd name="T6" fmla="*/ 636 w 721"/>
                <a:gd name="T7" fmla="*/ 0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21" h="235">
                  <a:moveTo>
                    <a:pt x="636" y="0"/>
                  </a:moveTo>
                  <a:lnTo>
                    <a:pt x="0" y="0"/>
                  </a:lnTo>
                  <a:lnTo>
                    <a:pt x="721" y="235"/>
                  </a:lnTo>
                  <a:lnTo>
                    <a:pt x="636" y="0"/>
                  </a:lnTo>
                  <a:close/>
                </a:path>
              </a:pathLst>
            </a:custGeom>
            <a:solidFill>
              <a:srgbClr val="8074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pic>
          <p:nvPicPr>
            <p:cNvPr id="10317" name="Picture 77">
              <a:extLst>
                <a:ext uri="{FF2B5EF4-FFF2-40B4-BE49-F238E27FC236}">
                  <a16:creationId xmlns:a16="http://schemas.microsoft.com/office/drawing/2014/main" id="{7288A258-0CEB-40B3-B28C-6DF0C1A2831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34575" y="296863"/>
              <a:ext cx="692150" cy="992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284" name="RECTANGLE">
              <a:extLst>
                <a:ext uri="{FF2B5EF4-FFF2-40B4-BE49-F238E27FC236}">
                  <a16:creationId xmlns:a16="http://schemas.microsoft.com/office/drawing/2014/main" id="{910EB171-D50E-4AAC-80F6-B5E49502E7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196513" y="2424113"/>
              <a:ext cx="174625" cy="641350"/>
            </a:xfrm>
            <a:prstGeom prst="rect">
              <a:avLst/>
            </a:prstGeom>
            <a:solidFill>
              <a:srgbClr val="DAA2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10285" name="RECTANGLE">
              <a:extLst>
                <a:ext uri="{FF2B5EF4-FFF2-40B4-BE49-F238E27FC236}">
                  <a16:creationId xmlns:a16="http://schemas.microsoft.com/office/drawing/2014/main" id="{B566851B-CE63-4050-8ABB-A24614F78A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83825" y="2424113"/>
              <a:ext cx="87313" cy="641350"/>
            </a:xfrm>
            <a:prstGeom prst="rect">
              <a:avLst/>
            </a:prstGeom>
            <a:solidFill>
              <a:srgbClr val="9868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10286" name="FREEFORM">
              <a:extLst>
                <a:ext uri="{FF2B5EF4-FFF2-40B4-BE49-F238E27FC236}">
                  <a16:creationId xmlns:a16="http://schemas.microsoft.com/office/drawing/2014/main" id="{198D7980-9362-40DA-932D-A6A8701545E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96513" y="2424113"/>
              <a:ext cx="174625" cy="142875"/>
            </a:xfrm>
            <a:custGeom>
              <a:avLst/>
              <a:gdLst>
                <a:gd name="T0" fmla="*/ 234 w 234"/>
                <a:gd name="T1" fmla="*/ 0 h 190"/>
                <a:gd name="T2" fmla="*/ 0 w 234"/>
                <a:gd name="T3" fmla="*/ 0 h 190"/>
                <a:gd name="T4" fmla="*/ 234 w 234"/>
                <a:gd name="T5" fmla="*/ 190 h 190"/>
                <a:gd name="T6" fmla="*/ 234 w 234"/>
                <a:gd name="T7" fmla="*/ 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4" h="190">
                  <a:moveTo>
                    <a:pt x="234" y="0"/>
                  </a:moveTo>
                  <a:lnTo>
                    <a:pt x="0" y="0"/>
                  </a:lnTo>
                  <a:lnTo>
                    <a:pt x="234" y="190"/>
                  </a:lnTo>
                  <a:lnTo>
                    <a:pt x="234" y="0"/>
                  </a:lnTo>
                  <a:close/>
                </a:path>
              </a:pathLst>
            </a:custGeom>
            <a:solidFill>
              <a:srgbClr val="875C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</p:grpSp>
      <p:sp>
        <p:nvSpPr>
          <p:cNvPr id="10287" name="FREEFORM">
            <a:extLst>
              <a:ext uri="{FF2B5EF4-FFF2-40B4-BE49-F238E27FC236}">
                <a16:creationId xmlns:a16="http://schemas.microsoft.com/office/drawing/2014/main" id="{6FC53D93-6EE8-44A0-B049-4B926B7A1557}"/>
              </a:ext>
            </a:extLst>
          </p:cNvPr>
          <p:cNvSpPr>
            <a:spLocks/>
          </p:cNvSpPr>
          <p:nvPr/>
        </p:nvSpPr>
        <p:spPr bwMode="auto">
          <a:xfrm>
            <a:off x="6086475" y="5986463"/>
            <a:ext cx="842963" cy="871538"/>
          </a:xfrm>
          <a:custGeom>
            <a:avLst/>
            <a:gdLst>
              <a:gd name="T0" fmla="*/ 0 w 1126"/>
              <a:gd name="T1" fmla="*/ 1163 h 1163"/>
              <a:gd name="T2" fmla="*/ 1126 w 1126"/>
              <a:gd name="T3" fmla="*/ 1163 h 1163"/>
              <a:gd name="T4" fmla="*/ 1126 w 1126"/>
              <a:gd name="T5" fmla="*/ 0 h 1163"/>
              <a:gd name="T6" fmla="*/ 0 w 1126"/>
              <a:gd name="T7" fmla="*/ 1163 h 1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126" h="1163">
                <a:moveTo>
                  <a:pt x="0" y="1163"/>
                </a:moveTo>
                <a:lnTo>
                  <a:pt x="1126" y="1163"/>
                </a:lnTo>
                <a:lnTo>
                  <a:pt x="1126" y="0"/>
                </a:lnTo>
                <a:cubicBezTo>
                  <a:pt x="449" y="0"/>
                  <a:pt x="29" y="423"/>
                  <a:pt x="0" y="1163"/>
                </a:cubicBezTo>
                <a:close/>
              </a:path>
            </a:pathLst>
          </a:custGeom>
          <a:solidFill>
            <a:srgbClr val="ACD4B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685854"/>
      </p:ext>
    </p:extLst>
  </p:cSld>
  <p:clrMapOvr>
    <a:masterClrMapping/>
  </p:clrMapOvr>
  <p:transition>
    <p:push dir="d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7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4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2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2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5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9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1" presetID="2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3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5" presetID="2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7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" presetID="2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1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2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3" presetID="2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5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6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2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9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0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3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4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" presetID="2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7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8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9" presetID="2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1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2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3" presetID="2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5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6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7" presetID="2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9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0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1" presetID="2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3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4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5" presetID="2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7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8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9" presetID="2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1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2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3" presetID="2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5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6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7" presetID="2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9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0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1" presetID="2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3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4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5" presetID="2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7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8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9" presetID="2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1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2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3" presetID="2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5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6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7" presetID="2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9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0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1" presetID="2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3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4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5" presetID="2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7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8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9" presetID="2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1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2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3" presetID="2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5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6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7" presetID="2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9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0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1" presetID="2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3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4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5" presetID="2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7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8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9" presetID="2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1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2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3" presetID="2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5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6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7" presetID="2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9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0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1" presetID="2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3" dur="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4" dur="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5" presetID="2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7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8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9" presetID="2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1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2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3" presetID="2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5" dur="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6" dur="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7" presetID="22" presetClass="entr" presetSubtype="1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69" dur="25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0" presetID="2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2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3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4" presetID="2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6" dur="5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7" dur="5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8" presetID="2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0" dur="5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1" dur="5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2" presetID="22" presetClass="entr" presetSubtype="1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28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84" dur="250"/>
                                            <p:tgtEl>
                                              <p:spTgt spid="1028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5" presetID="0" presetClass="path" presetSubtype="0" repeatCount="indefinite" decel="100000" autoRev="1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0 L 0 0.01805 " pathEditMode="relative" ptsTypes="AA">
                                          <p:cBhvr>
                                            <p:cTn id="186" dur="4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87" presetID="0" presetClass="path" presetSubtype="0" repeatCount="indefinite" decel="10000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Motion origin="layout" path="M 0 0 L 0 0.01805 " pathEditMode="relative" ptsTypes="AA">
                                          <p:cBhvr>
                                            <p:cTn id="188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89" presetID="0" presetClass="path" presetSubtype="0" repeatCount="indefinite" decel="100000" autoRev="1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0 L 0 0.01805 " pathEditMode="relative" ptsTypes="AA">
                                          <p:cBhvr>
                                            <p:cTn id="190" dur="3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91" presetID="0" presetClass="path" presetSubtype="0" repeatCount="indefinite" decel="10000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Motion origin="layout" path="M 0 0 L 0 0.01805 " pathEditMode="relative" ptsTypes="AA">
                                          <p:cBhvr>
                                            <p:cTn id="192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93" presetID="2" presetClass="entr" presetSubtype="1" fill="hold" nodeType="withEffect" p14:presetBounceEnd="56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2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6000">
                                          <p:cBhvr additive="base">
                                            <p:cTn id="195" dur="500" fill="hold"/>
                                            <p:tgtEl>
                                              <p:spTgt spid="1028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6000">
                                          <p:cBhvr additive="base">
                                            <p:cTn id="196" dur="500" fill="hold"/>
                                            <p:tgtEl>
                                              <p:spTgt spid="1028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7" presetID="2" presetClass="entr" presetSubtype="1" fill="hold" nodeType="withEffect" p14:presetBounceEnd="56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2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6000">
                                          <p:cBhvr additive="base">
                                            <p:cTn id="199" dur="750" fill="hold"/>
                                            <p:tgtEl>
                                              <p:spTgt spid="1028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6000">
                                          <p:cBhvr additive="base">
                                            <p:cTn id="200" dur="750" fill="hold"/>
                                            <p:tgtEl>
                                              <p:spTgt spid="1028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1" presetID="2" presetClass="entr" presetSubtype="1" fill="hold" nodeType="withEffect" p14:presetBounceEnd="56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29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6000">
                                          <p:cBhvr additive="base">
                                            <p:cTn id="203" dur="500" fill="hold"/>
                                            <p:tgtEl>
                                              <p:spTgt spid="1029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6000">
                                          <p:cBhvr additive="base">
                                            <p:cTn id="204" dur="500" fill="hold"/>
                                            <p:tgtEl>
                                              <p:spTgt spid="1029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5" presetID="2" presetClass="entr" presetSubtype="1" fill="hold" nodeType="withEffect" p14:presetBounceEnd="56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29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6000">
                                          <p:cBhvr additive="base">
                                            <p:cTn id="207" dur="500" fill="hold"/>
                                            <p:tgtEl>
                                              <p:spTgt spid="1029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6000">
                                          <p:cBhvr additive="base">
                                            <p:cTn id="208" dur="500" fill="hold"/>
                                            <p:tgtEl>
                                              <p:spTgt spid="1029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9" presetID="2" presetClass="entr" presetSubtype="1" fill="hold" nodeType="withEffect" p14:presetBounceEnd="56000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2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6000">
                                          <p:cBhvr additive="base">
                                            <p:cTn id="211" dur="500" fill="hold"/>
                                            <p:tgtEl>
                                              <p:spTgt spid="1029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6000">
                                          <p:cBhvr additive="base">
                                            <p:cTn id="212" dur="500" fill="hold"/>
                                            <p:tgtEl>
                                              <p:spTgt spid="1029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3" presetID="1" presetClass="entr" presetSubtype="0" fill="hold" grpId="0" nodeType="withEffect">
                                      <p:stCondLst>
                                        <p:cond delay="600"/>
                                      </p:stCondLst>
                                      <p:iterate type="lt">
                                        <p:tmAbs val="50"/>
                                      </p:iterate>
                                      <p:childTnLst>
                                        <p:set>
                                          <p:cBhvr>
                                            <p:cTn id="2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15" presetID="1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iterate type="lt">
                                        <p:tmAbs val="50"/>
                                      </p:iterate>
                                      <p:childTnLst>
                                        <p:set>
                                          <p:cBhvr>
                                            <p:cTn id="2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" grpId="0"/>
          <p:bldP spid="11" grpId="0"/>
          <p:bldP spid="12" grpId="0" animBg="1"/>
          <p:bldP spid="13" grpId="0" animBg="1"/>
          <p:bldP spid="16" grpId="0" animBg="1"/>
          <p:bldP spid="17" grpId="0" animBg="1"/>
          <p:bldP spid="17" grpId="1" animBg="1"/>
          <p:bldP spid="18" grpId="0" animBg="1"/>
          <p:bldP spid="19" grpId="0" animBg="1"/>
          <p:bldP spid="19" grpId="1" animBg="1"/>
          <p:bldP spid="20" grpId="0" animBg="1"/>
          <p:bldP spid="20" grpId="1" animBg="1"/>
          <p:bldP spid="21" grpId="0" animBg="1"/>
          <p:bldP spid="21" grpId="1" animBg="1"/>
          <p:bldP spid="22" grpId="0" animBg="1"/>
          <p:bldP spid="23" grpId="0" animBg="1"/>
          <p:bldP spid="24" grpId="0" animBg="1"/>
          <p:bldP spid="25" grpId="0" animBg="1"/>
          <p:bldP spid="26" grpId="0" animBg="1"/>
          <p:bldP spid="27" grpId="0" animBg="1"/>
          <p:bldP spid="28" grpId="0" animBg="1"/>
          <p:bldP spid="29" grpId="0" animBg="1"/>
          <p:bldP spid="30" grpId="0" animBg="1"/>
          <p:bldP spid="31" grpId="0" animBg="1"/>
          <p:bldP spid="32" grpId="0" animBg="1"/>
          <p:bldP spid="33" grpId="0" animBg="1"/>
          <p:bldP spid="34" grpId="0" animBg="1"/>
          <p:bldP spid="35" grpId="0" animBg="1"/>
          <p:bldP spid="36" grpId="0" animBg="1"/>
          <p:bldP spid="37" grpId="0" animBg="1"/>
          <p:bldP spid="38" grpId="0" animBg="1"/>
          <p:bldP spid="39" grpId="0" animBg="1"/>
          <p:bldP spid="40" grpId="0" animBg="1"/>
          <p:bldP spid="41" grpId="0" animBg="1"/>
          <p:bldP spid="42" grpId="0" animBg="1"/>
          <p:bldP spid="43" grpId="0" animBg="1"/>
          <p:bldP spid="44" grpId="0" animBg="1"/>
          <p:bldP spid="45" grpId="0" animBg="1"/>
          <p:bldP spid="46" grpId="0" animBg="1"/>
          <p:bldP spid="47" grpId="0" animBg="1"/>
          <p:bldP spid="48" grpId="0" animBg="1"/>
          <p:bldP spid="49" grpId="0" animBg="1"/>
          <p:bldP spid="50" grpId="0" animBg="1"/>
          <p:bldP spid="51" grpId="0" animBg="1"/>
          <p:bldP spid="52" grpId="0" animBg="1"/>
          <p:bldP spid="53" grpId="0" animBg="1"/>
          <p:bldP spid="54" grpId="0" animBg="1"/>
          <p:bldP spid="55" grpId="0" animBg="1"/>
          <p:bldP spid="56" grpId="0" animBg="1"/>
          <p:bldP spid="57" grpId="0" animBg="1"/>
          <p:bldP spid="58" grpId="0" animBg="1"/>
          <p:bldP spid="10287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7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4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2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2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5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9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1" presetID="2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3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5" presetID="2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7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" presetID="2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1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2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3" presetID="2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5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6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2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9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0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3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4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" presetID="2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7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8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9" presetID="2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1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2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3" presetID="2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5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6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7" presetID="2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9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0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1" presetID="2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3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4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5" presetID="2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7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8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9" presetID="2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1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2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3" presetID="2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5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6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7" presetID="2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9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0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1" presetID="2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3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4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5" presetID="2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7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8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9" presetID="2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1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2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3" presetID="2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5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6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7" presetID="2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9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0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1" presetID="2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3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4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5" presetID="2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7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8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9" presetID="2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1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2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3" presetID="2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5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6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7" presetID="2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9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0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1" presetID="2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3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4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5" presetID="2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7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8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9" presetID="2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1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2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3" presetID="2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5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6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7" presetID="2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9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0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1" presetID="2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3" dur="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4" dur="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5" presetID="2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7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8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9" presetID="2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1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2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3" presetID="2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5" dur="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6" dur="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7" presetID="22" presetClass="entr" presetSubtype="1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69" dur="25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0" presetID="2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2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3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4" presetID="2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6" dur="5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7" dur="5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8" presetID="2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0" dur="5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1" dur="5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2" presetID="22" presetClass="entr" presetSubtype="1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28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84" dur="250"/>
                                            <p:tgtEl>
                                              <p:spTgt spid="1028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5" presetID="0" presetClass="path" presetSubtype="0" repeatCount="indefinite" decel="100000" autoRev="1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0 L 0 0.01805 " pathEditMode="relative" ptsTypes="AA">
                                          <p:cBhvr>
                                            <p:cTn id="186" dur="4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87" presetID="0" presetClass="path" presetSubtype="0" repeatCount="indefinite" decel="10000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Motion origin="layout" path="M 0 0 L 0 0.01805 " pathEditMode="relative" ptsTypes="AA">
                                          <p:cBhvr>
                                            <p:cTn id="188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89" presetID="0" presetClass="path" presetSubtype="0" repeatCount="indefinite" decel="100000" autoRev="1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0 L 0 0.01805 " pathEditMode="relative" ptsTypes="AA">
                                          <p:cBhvr>
                                            <p:cTn id="190" dur="3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91" presetID="0" presetClass="path" presetSubtype="0" repeatCount="indefinite" decel="10000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Motion origin="layout" path="M 0 0 L 0 0.01805 " pathEditMode="relative" ptsTypes="AA">
                                          <p:cBhvr>
                                            <p:cTn id="192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93" presetID="2" presetClass="entr" presetSubtype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2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5" dur="500" fill="hold"/>
                                            <p:tgtEl>
                                              <p:spTgt spid="1028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6" dur="500" fill="hold"/>
                                            <p:tgtEl>
                                              <p:spTgt spid="1028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7" presetID="2" presetClass="entr" presetSubtype="1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2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9" dur="750" fill="hold"/>
                                            <p:tgtEl>
                                              <p:spTgt spid="1028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0" dur="750" fill="hold"/>
                                            <p:tgtEl>
                                              <p:spTgt spid="1028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1" presetID="2" presetClass="entr" presetSubtype="1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29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3" dur="500" fill="hold"/>
                                            <p:tgtEl>
                                              <p:spTgt spid="1029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4" dur="500" fill="hold"/>
                                            <p:tgtEl>
                                              <p:spTgt spid="1029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5" presetID="2" presetClass="entr" presetSubtype="1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29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7" dur="500" fill="hold"/>
                                            <p:tgtEl>
                                              <p:spTgt spid="1029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8" dur="500" fill="hold"/>
                                            <p:tgtEl>
                                              <p:spTgt spid="1029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9" presetID="2" presetClass="entr" presetSubtype="1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2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1" dur="500" fill="hold"/>
                                            <p:tgtEl>
                                              <p:spTgt spid="1029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2" dur="500" fill="hold"/>
                                            <p:tgtEl>
                                              <p:spTgt spid="1029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3" presetID="1" presetClass="entr" presetSubtype="0" fill="hold" grpId="0" nodeType="withEffect">
                                      <p:stCondLst>
                                        <p:cond delay="600"/>
                                      </p:stCondLst>
                                      <p:iterate type="lt">
                                        <p:tmAbs val="50"/>
                                      </p:iterate>
                                      <p:childTnLst>
                                        <p:set>
                                          <p:cBhvr>
                                            <p:cTn id="2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15" presetID="1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iterate type="lt">
                                        <p:tmAbs val="50"/>
                                      </p:iterate>
                                      <p:childTnLst>
                                        <p:set>
                                          <p:cBhvr>
                                            <p:cTn id="2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17" presetID="1" presetClass="mediacall" presetSubtype="0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218" dur="1" fill="hold"/>
                                            <p:tgtEl>
                                              <p:spTgt spid="85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numSld="999" showWhenStopped="0">
                    <p:cTn id="219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85"/>
                    </p:tgtEl>
                  </p:cMediaNode>
                </p:audio>
              </p:childTnLst>
            </p:cTn>
          </p:par>
        </p:tnLst>
        <p:bldLst>
          <p:bldP spid="10" grpId="0"/>
          <p:bldP spid="11" grpId="0"/>
          <p:bldP spid="12" grpId="0" animBg="1"/>
          <p:bldP spid="13" grpId="0" animBg="1"/>
          <p:bldP spid="16" grpId="0" animBg="1"/>
          <p:bldP spid="17" grpId="0" animBg="1"/>
          <p:bldP spid="17" grpId="1" animBg="1"/>
          <p:bldP spid="18" grpId="0" animBg="1"/>
          <p:bldP spid="19" grpId="0" animBg="1"/>
          <p:bldP spid="19" grpId="1" animBg="1"/>
          <p:bldP spid="20" grpId="0" animBg="1"/>
          <p:bldP spid="20" grpId="1" animBg="1"/>
          <p:bldP spid="21" grpId="0" animBg="1"/>
          <p:bldP spid="21" grpId="1" animBg="1"/>
          <p:bldP spid="22" grpId="0" animBg="1"/>
          <p:bldP spid="23" grpId="0" animBg="1"/>
          <p:bldP spid="24" grpId="0" animBg="1"/>
          <p:bldP spid="25" grpId="0" animBg="1"/>
          <p:bldP spid="26" grpId="0" animBg="1"/>
          <p:bldP spid="27" grpId="0" animBg="1"/>
          <p:bldP spid="28" grpId="0" animBg="1"/>
          <p:bldP spid="29" grpId="0" animBg="1"/>
          <p:bldP spid="30" grpId="0" animBg="1"/>
          <p:bldP spid="31" grpId="0" animBg="1"/>
          <p:bldP spid="32" grpId="0" animBg="1"/>
          <p:bldP spid="33" grpId="0" animBg="1"/>
          <p:bldP spid="34" grpId="0" animBg="1"/>
          <p:bldP spid="35" grpId="0" animBg="1"/>
          <p:bldP spid="36" grpId="0" animBg="1"/>
          <p:bldP spid="37" grpId="0" animBg="1"/>
          <p:bldP spid="38" grpId="0" animBg="1"/>
          <p:bldP spid="39" grpId="0" animBg="1"/>
          <p:bldP spid="40" grpId="0" animBg="1"/>
          <p:bldP spid="41" grpId="0" animBg="1"/>
          <p:bldP spid="42" grpId="0" animBg="1"/>
          <p:bldP spid="43" grpId="0" animBg="1"/>
          <p:bldP spid="44" grpId="0" animBg="1"/>
          <p:bldP spid="45" grpId="0" animBg="1"/>
          <p:bldP spid="46" grpId="0" animBg="1"/>
          <p:bldP spid="47" grpId="0" animBg="1"/>
          <p:bldP spid="48" grpId="0" animBg="1"/>
          <p:bldP spid="49" grpId="0" animBg="1"/>
          <p:bldP spid="50" grpId="0" animBg="1"/>
          <p:bldP spid="51" grpId="0" animBg="1"/>
          <p:bldP spid="52" grpId="0" animBg="1"/>
          <p:bldP spid="53" grpId="0" animBg="1"/>
          <p:bldP spid="54" grpId="0" animBg="1"/>
          <p:bldP spid="55" grpId="0" animBg="1"/>
          <p:bldP spid="56" grpId="0" animBg="1"/>
          <p:bldP spid="57" grpId="0" animBg="1"/>
          <p:bldP spid="58" grpId="0" animBg="1"/>
          <p:bldP spid="10287" grpId="0" animBg="1"/>
        </p:bldLst>
      </p:timing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">
            <a:extLst>
              <a:ext uri="{FF2B5EF4-FFF2-40B4-BE49-F238E27FC236}">
                <a16:creationId xmlns:a16="http://schemas.microsoft.com/office/drawing/2014/main" id="{B338699E-00E5-4BD8-A90A-2924769AD9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77051"/>
          </a:xfrm>
          <a:prstGeom prst="rect">
            <a:avLst/>
          </a:prstGeom>
          <a:solidFill>
            <a:srgbClr val="F5E3B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143" name="PICTURE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0989E8D1-E692-4F1A-ABEA-135860E5A4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576" y="1137575"/>
            <a:ext cx="11760848" cy="6179875"/>
          </a:xfrm>
          <a:prstGeom prst="rect">
            <a:avLst/>
          </a:prstGeom>
        </p:spPr>
      </p:pic>
      <p:sp>
        <p:nvSpPr>
          <p:cNvPr id="4138" name="TEXTBOX">
            <a:extLst>
              <a:ext uri="{FF2B5EF4-FFF2-40B4-BE49-F238E27FC236}">
                <a16:creationId xmlns:a16="http://schemas.microsoft.com/office/drawing/2014/main" id="{78133F85-C9C1-40B4-BFC9-F4A52FC133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662" y="1236399"/>
            <a:ext cx="4615046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5600" b="0" i="0" u="none" strike="noStrike" cap="none" normalizeH="0" baseline="0" dirty="0" err="1">
                <a:ln>
                  <a:noFill/>
                </a:ln>
                <a:solidFill>
                  <a:srgbClr val="755267"/>
                </a:solidFill>
                <a:effectLst/>
                <a:latin typeface="Pacifico" panose="02000000000000000000" pitchFamily="2" charset="0"/>
              </a:rPr>
              <a:t>Kasusnya</a:t>
            </a:r>
            <a:r>
              <a:rPr kumimoji="0" lang="en-US" altLang="en-US" sz="5600" b="0" i="0" u="none" strike="noStrike" cap="none" normalizeH="0" baseline="0" dirty="0">
                <a:ln>
                  <a:noFill/>
                </a:ln>
                <a:solidFill>
                  <a:srgbClr val="755267"/>
                </a:solidFill>
                <a:effectLst/>
                <a:latin typeface="Pacifico" panose="02000000000000000000" pitchFamily="2" charset="0"/>
              </a:rPr>
              <a:t> </a:t>
            </a:r>
            <a:r>
              <a:rPr kumimoji="0" lang="en-US" altLang="en-US" sz="5600" b="0" i="0" u="none" strike="noStrike" cap="none" normalizeH="0" baseline="0" dirty="0" err="1">
                <a:ln>
                  <a:noFill/>
                </a:ln>
                <a:solidFill>
                  <a:srgbClr val="755267"/>
                </a:solidFill>
                <a:effectLst/>
                <a:latin typeface="Pacifico" panose="02000000000000000000" pitchFamily="2" charset="0"/>
              </a:rPr>
              <a:t>apa</a:t>
            </a:r>
            <a:r>
              <a:rPr kumimoji="0" lang="en-US" altLang="en-US" sz="5600" b="0" i="0" u="none" strike="noStrike" cap="none" normalizeH="0" baseline="0" dirty="0">
                <a:ln>
                  <a:noFill/>
                </a:ln>
                <a:solidFill>
                  <a:srgbClr val="755267"/>
                </a:solidFill>
                <a:effectLst/>
                <a:latin typeface="Pacifico" panose="02000000000000000000" pitchFamily="2" charset="0"/>
              </a:rPr>
              <a:t>?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140" name="TEXTBOX">
            <a:extLst>
              <a:ext uri="{FF2B5EF4-FFF2-40B4-BE49-F238E27FC236}">
                <a16:creationId xmlns:a16="http://schemas.microsoft.com/office/drawing/2014/main" id="{5B0E0875-0CF7-4864-9F96-6594F01759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91751" y="1794008"/>
            <a:ext cx="4844276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4000" b="0" i="0" u="none" strike="noStrike" cap="none" normalizeH="0" baseline="0" dirty="0" err="1">
                <a:ln>
                  <a:noFill/>
                </a:ln>
                <a:solidFill>
                  <a:srgbClr val="755267"/>
                </a:solidFill>
                <a:effectLst/>
                <a:latin typeface="Pacifico" panose="02000000000000000000" pitchFamily="2" charset="0"/>
              </a:rPr>
              <a:t>Outputnya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rgbClr val="755267"/>
                </a:solidFill>
                <a:effectLst/>
                <a:latin typeface="Pacifico" panose="02000000000000000000" pitchFamily="2" charset="0"/>
              </a:rPr>
              <a:t> </a:t>
            </a:r>
            <a:r>
              <a:rPr kumimoji="0" lang="en-US" altLang="en-US" sz="4000" b="0" i="0" u="none" strike="noStrike" cap="none" normalizeH="0" baseline="0" dirty="0" err="1">
                <a:ln>
                  <a:noFill/>
                </a:ln>
                <a:solidFill>
                  <a:srgbClr val="755267"/>
                </a:solidFill>
                <a:effectLst/>
                <a:latin typeface="Pacifico" panose="02000000000000000000" pitchFamily="2" charset="0"/>
              </a:rPr>
              <a:t>bagaimana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rgbClr val="755267"/>
                </a:solidFill>
                <a:effectLst/>
                <a:latin typeface="Pacifico" panose="02000000000000000000" pitchFamily="2" charset="0"/>
              </a:rPr>
              <a:t>?</a:t>
            </a: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4150" name="GROUP">
            <a:extLst>
              <a:ext uri="{FF2B5EF4-FFF2-40B4-BE49-F238E27FC236}">
                <a16:creationId xmlns:a16="http://schemas.microsoft.com/office/drawing/2014/main" id="{DDBA5593-F2E1-4A27-9972-52B6597B1349}"/>
              </a:ext>
            </a:extLst>
          </p:cNvPr>
          <p:cNvGrpSpPr/>
          <p:nvPr/>
        </p:nvGrpSpPr>
        <p:grpSpPr>
          <a:xfrm>
            <a:off x="4532341" y="2832100"/>
            <a:ext cx="6932041" cy="1765301"/>
            <a:chOff x="4532341" y="2832100"/>
            <a:chExt cx="6932041" cy="1765301"/>
          </a:xfrm>
        </p:grpSpPr>
        <p:grpSp>
          <p:nvGrpSpPr>
            <p:cNvPr id="4148" name="Group 4147">
              <a:extLst>
                <a:ext uri="{FF2B5EF4-FFF2-40B4-BE49-F238E27FC236}">
                  <a16:creationId xmlns:a16="http://schemas.microsoft.com/office/drawing/2014/main" id="{57C6D878-37C7-4F2B-A294-A618143A1D33}"/>
                </a:ext>
              </a:extLst>
            </p:cNvPr>
            <p:cNvGrpSpPr/>
            <p:nvPr/>
          </p:nvGrpSpPr>
          <p:grpSpPr>
            <a:xfrm>
              <a:off x="8198896" y="2974975"/>
              <a:ext cx="3265486" cy="1525588"/>
              <a:chOff x="8198896" y="2974975"/>
              <a:chExt cx="3265486" cy="1525588"/>
            </a:xfrm>
          </p:grpSpPr>
          <p:sp>
            <p:nvSpPr>
              <p:cNvPr id="4098" name="FREEFORM">
                <a:extLst>
                  <a:ext uri="{FF2B5EF4-FFF2-40B4-BE49-F238E27FC236}">
                    <a16:creationId xmlns:a16="http://schemas.microsoft.com/office/drawing/2014/main" id="{ABEAC298-FD7F-4EFE-8AB9-BFFED3801D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26829" y="3286125"/>
                <a:ext cx="2120487" cy="941388"/>
              </a:xfrm>
              <a:custGeom>
                <a:avLst/>
                <a:gdLst>
                  <a:gd name="T0" fmla="*/ 0 w 2829"/>
                  <a:gd name="T1" fmla="*/ 1053 h 1261"/>
                  <a:gd name="T2" fmla="*/ 223 w 2829"/>
                  <a:gd name="T3" fmla="*/ 1054 h 1261"/>
                  <a:gd name="T4" fmla="*/ 1114 w 2829"/>
                  <a:gd name="T5" fmla="*/ 1236 h 1261"/>
                  <a:gd name="T6" fmla="*/ 2820 w 2829"/>
                  <a:gd name="T7" fmla="*/ 1225 h 1261"/>
                  <a:gd name="T8" fmla="*/ 2792 w 2829"/>
                  <a:gd name="T9" fmla="*/ 0 h 1261"/>
                  <a:gd name="T10" fmla="*/ 1171 w 2829"/>
                  <a:gd name="T11" fmla="*/ 10 h 1261"/>
                  <a:gd name="T12" fmla="*/ 0 w 2829"/>
                  <a:gd name="T13" fmla="*/ 129 h 1261"/>
                  <a:gd name="T14" fmla="*/ 0 w 2829"/>
                  <a:gd name="T15" fmla="*/ 1053 h 1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829" h="1261">
                    <a:moveTo>
                      <a:pt x="0" y="1053"/>
                    </a:moveTo>
                    <a:lnTo>
                      <a:pt x="223" y="1054"/>
                    </a:lnTo>
                    <a:cubicBezTo>
                      <a:pt x="388" y="1261"/>
                      <a:pt x="728" y="1236"/>
                      <a:pt x="1114" y="1236"/>
                    </a:cubicBezTo>
                    <a:cubicBezTo>
                      <a:pt x="1491" y="1236"/>
                      <a:pt x="1886" y="1225"/>
                      <a:pt x="2820" y="1225"/>
                    </a:cubicBezTo>
                    <a:cubicBezTo>
                      <a:pt x="2829" y="1162"/>
                      <a:pt x="2803" y="56"/>
                      <a:pt x="2792" y="0"/>
                    </a:cubicBezTo>
                    <a:lnTo>
                      <a:pt x="1171" y="10"/>
                    </a:lnTo>
                    <a:lnTo>
                      <a:pt x="0" y="129"/>
                    </a:lnTo>
                    <a:lnTo>
                      <a:pt x="0" y="1053"/>
                    </a:lnTo>
                    <a:close/>
                  </a:path>
                </a:pathLst>
              </a:custGeom>
              <a:solidFill>
                <a:srgbClr val="D473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99" name="RECTANGLE">
                <a:extLst>
                  <a:ext uri="{FF2B5EF4-FFF2-40B4-BE49-F238E27FC236}">
                    <a16:creationId xmlns:a16="http://schemas.microsoft.com/office/drawing/2014/main" id="{56AED75B-598E-44BC-91F3-D8E5A8807D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98896" y="3652838"/>
                <a:ext cx="351815" cy="419100"/>
              </a:xfrm>
              <a:prstGeom prst="rect">
                <a:avLst/>
              </a:prstGeom>
              <a:solidFill>
                <a:srgbClr val="D473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00" name="FREEFORM">
                <a:extLst>
                  <a:ext uri="{FF2B5EF4-FFF2-40B4-BE49-F238E27FC236}">
                    <a16:creationId xmlns:a16="http://schemas.microsoft.com/office/drawing/2014/main" id="{CD5E4AAB-A37F-436C-8721-21CD1AC139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98896" y="2974975"/>
                <a:ext cx="1693511" cy="855663"/>
              </a:xfrm>
              <a:custGeom>
                <a:avLst/>
                <a:gdLst>
                  <a:gd name="T0" fmla="*/ 1515 w 2258"/>
                  <a:gd name="T1" fmla="*/ 15 h 1147"/>
                  <a:gd name="T2" fmla="*/ 1899 w 2258"/>
                  <a:gd name="T3" fmla="*/ 15 h 1147"/>
                  <a:gd name="T4" fmla="*/ 2109 w 2258"/>
                  <a:gd name="T5" fmla="*/ 15 h 1147"/>
                  <a:gd name="T6" fmla="*/ 2258 w 2258"/>
                  <a:gd name="T7" fmla="*/ 165 h 1147"/>
                  <a:gd name="T8" fmla="*/ 2258 w 2258"/>
                  <a:gd name="T9" fmla="*/ 208 h 1147"/>
                  <a:gd name="T10" fmla="*/ 2109 w 2258"/>
                  <a:gd name="T11" fmla="*/ 358 h 1147"/>
                  <a:gd name="T12" fmla="*/ 1366 w 2258"/>
                  <a:gd name="T13" fmla="*/ 358 h 1147"/>
                  <a:gd name="T14" fmla="*/ 399 w 2258"/>
                  <a:gd name="T15" fmla="*/ 1103 h 1147"/>
                  <a:gd name="T16" fmla="*/ 0 w 2258"/>
                  <a:gd name="T17" fmla="*/ 1104 h 1147"/>
                  <a:gd name="T18" fmla="*/ 0 w 2258"/>
                  <a:gd name="T19" fmla="*/ 566 h 1147"/>
                  <a:gd name="T20" fmla="*/ 57 w 2258"/>
                  <a:gd name="T21" fmla="*/ 561 h 1147"/>
                  <a:gd name="T22" fmla="*/ 772 w 2258"/>
                  <a:gd name="T23" fmla="*/ 86 h 1147"/>
                  <a:gd name="T24" fmla="*/ 1478 w 2258"/>
                  <a:gd name="T25" fmla="*/ 15 h 1147"/>
                  <a:gd name="T26" fmla="*/ 1515 w 2258"/>
                  <a:gd name="T27" fmla="*/ 15 h 1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258" h="1147">
                    <a:moveTo>
                      <a:pt x="1515" y="15"/>
                    </a:moveTo>
                    <a:lnTo>
                      <a:pt x="1899" y="15"/>
                    </a:lnTo>
                    <a:lnTo>
                      <a:pt x="2109" y="15"/>
                    </a:lnTo>
                    <a:cubicBezTo>
                      <a:pt x="2191" y="15"/>
                      <a:pt x="2258" y="82"/>
                      <a:pt x="2258" y="165"/>
                    </a:cubicBezTo>
                    <a:lnTo>
                      <a:pt x="2258" y="208"/>
                    </a:lnTo>
                    <a:cubicBezTo>
                      <a:pt x="2258" y="290"/>
                      <a:pt x="2191" y="358"/>
                      <a:pt x="2109" y="358"/>
                    </a:cubicBezTo>
                    <a:cubicBezTo>
                      <a:pt x="1896" y="358"/>
                      <a:pt x="1614" y="358"/>
                      <a:pt x="1366" y="358"/>
                    </a:cubicBezTo>
                    <a:cubicBezTo>
                      <a:pt x="1366" y="806"/>
                      <a:pt x="558" y="1147"/>
                      <a:pt x="399" y="1103"/>
                    </a:cubicBezTo>
                    <a:cubicBezTo>
                      <a:pt x="397" y="1102"/>
                      <a:pt x="230" y="1103"/>
                      <a:pt x="0" y="1104"/>
                    </a:cubicBezTo>
                    <a:lnTo>
                      <a:pt x="0" y="566"/>
                    </a:lnTo>
                    <a:cubicBezTo>
                      <a:pt x="19" y="565"/>
                      <a:pt x="38" y="563"/>
                      <a:pt x="57" y="561"/>
                    </a:cubicBezTo>
                    <a:cubicBezTo>
                      <a:pt x="391" y="533"/>
                      <a:pt x="466" y="224"/>
                      <a:pt x="772" y="86"/>
                    </a:cubicBezTo>
                    <a:cubicBezTo>
                      <a:pt x="965" y="0"/>
                      <a:pt x="1213" y="31"/>
                      <a:pt x="1478" y="15"/>
                    </a:cubicBezTo>
                    <a:lnTo>
                      <a:pt x="1515" y="15"/>
                    </a:lnTo>
                    <a:close/>
                  </a:path>
                </a:pathLst>
              </a:custGeom>
              <a:solidFill>
                <a:srgbClr val="E192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08" name="FREEFORM">
                <a:extLst>
                  <a:ext uri="{FF2B5EF4-FFF2-40B4-BE49-F238E27FC236}">
                    <a16:creationId xmlns:a16="http://schemas.microsoft.com/office/drawing/2014/main" id="{8BE470EF-723A-4B4C-84BF-F6DEE789F2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81843" y="3652838"/>
                <a:ext cx="2358762" cy="847725"/>
              </a:xfrm>
              <a:custGeom>
                <a:avLst/>
                <a:gdLst>
                  <a:gd name="T0" fmla="*/ 775 w 3145"/>
                  <a:gd name="T1" fmla="*/ 46 h 1136"/>
                  <a:gd name="T2" fmla="*/ 0 w 3145"/>
                  <a:gd name="T3" fmla="*/ 656 h 1136"/>
                  <a:gd name="T4" fmla="*/ 1880 w 3145"/>
                  <a:gd name="T5" fmla="*/ 939 h 1136"/>
                  <a:gd name="T6" fmla="*/ 2571 w 3145"/>
                  <a:gd name="T7" fmla="*/ 1136 h 1136"/>
                  <a:gd name="T8" fmla="*/ 3145 w 3145"/>
                  <a:gd name="T9" fmla="*/ 270 h 1136"/>
                  <a:gd name="T10" fmla="*/ 775 w 3145"/>
                  <a:gd name="T11" fmla="*/ 46 h 1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145" h="1136">
                    <a:moveTo>
                      <a:pt x="775" y="46"/>
                    </a:moveTo>
                    <a:lnTo>
                      <a:pt x="0" y="656"/>
                    </a:lnTo>
                    <a:cubicBezTo>
                      <a:pt x="142" y="569"/>
                      <a:pt x="1625" y="889"/>
                      <a:pt x="1880" y="939"/>
                    </a:cubicBezTo>
                    <a:cubicBezTo>
                      <a:pt x="1900" y="943"/>
                      <a:pt x="2555" y="1126"/>
                      <a:pt x="2571" y="1136"/>
                    </a:cubicBezTo>
                    <a:lnTo>
                      <a:pt x="3145" y="270"/>
                    </a:lnTo>
                    <a:cubicBezTo>
                      <a:pt x="2738" y="74"/>
                      <a:pt x="1327" y="0"/>
                      <a:pt x="775" y="46"/>
                    </a:cubicBezTo>
                    <a:close/>
                  </a:path>
                </a:pathLst>
              </a:custGeom>
              <a:solidFill>
                <a:srgbClr val="6F907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09" name="FREEFORM">
                <a:extLst>
                  <a:ext uri="{FF2B5EF4-FFF2-40B4-BE49-F238E27FC236}">
                    <a16:creationId xmlns:a16="http://schemas.microsoft.com/office/drawing/2014/main" id="{45E689D3-F7D7-4F48-BCAC-CF3A2B65F3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57855" y="3594101"/>
                <a:ext cx="2358762" cy="846138"/>
              </a:xfrm>
              <a:custGeom>
                <a:avLst/>
                <a:gdLst>
                  <a:gd name="T0" fmla="*/ 775 w 3146"/>
                  <a:gd name="T1" fmla="*/ 46 h 1135"/>
                  <a:gd name="T2" fmla="*/ 0 w 3146"/>
                  <a:gd name="T3" fmla="*/ 656 h 1135"/>
                  <a:gd name="T4" fmla="*/ 1880 w 3146"/>
                  <a:gd name="T5" fmla="*/ 939 h 1135"/>
                  <a:gd name="T6" fmla="*/ 2571 w 3146"/>
                  <a:gd name="T7" fmla="*/ 1135 h 1135"/>
                  <a:gd name="T8" fmla="*/ 3146 w 3146"/>
                  <a:gd name="T9" fmla="*/ 270 h 1135"/>
                  <a:gd name="T10" fmla="*/ 775 w 3146"/>
                  <a:gd name="T11" fmla="*/ 46 h 1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146" h="1135">
                    <a:moveTo>
                      <a:pt x="775" y="46"/>
                    </a:moveTo>
                    <a:lnTo>
                      <a:pt x="0" y="656"/>
                    </a:lnTo>
                    <a:cubicBezTo>
                      <a:pt x="142" y="569"/>
                      <a:pt x="1625" y="889"/>
                      <a:pt x="1880" y="939"/>
                    </a:cubicBezTo>
                    <a:cubicBezTo>
                      <a:pt x="1900" y="943"/>
                      <a:pt x="2556" y="1126"/>
                      <a:pt x="2571" y="1135"/>
                    </a:cubicBezTo>
                    <a:lnTo>
                      <a:pt x="3146" y="270"/>
                    </a:lnTo>
                    <a:cubicBezTo>
                      <a:pt x="2738" y="74"/>
                      <a:pt x="1327" y="0"/>
                      <a:pt x="775" y="46"/>
                    </a:cubicBezTo>
                    <a:close/>
                  </a:path>
                </a:pathLst>
              </a:custGeom>
              <a:solidFill>
                <a:srgbClr val="ACD4B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10" name="FREEFORM">
                <a:extLst>
                  <a:ext uri="{FF2B5EF4-FFF2-40B4-BE49-F238E27FC236}">
                    <a16:creationId xmlns:a16="http://schemas.microsoft.com/office/drawing/2014/main" id="{D7943D45-234D-4A40-A5A7-E37F447628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03379" y="3636963"/>
                <a:ext cx="2078909" cy="679450"/>
              </a:xfrm>
              <a:custGeom>
                <a:avLst/>
                <a:gdLst>
                  <a:gd name="T0" fmla="*/ 631 w 2772"/>
                  <a:gd name="T1" fmla="*/ 38 h 910"/>
                  <a:gd name="T2" fmla="*/ 0 w 2772"/>
                  <a:gd name="T3" fmla="*/ 534 h 910"/>
                  <a:gd name="T4" fmla="*/ 2309 w 2772"/>
                  <a:gd name="T5" fmla="*/ 910 h 910"/>
                  <a:gd name="T6" fmla="*/ 2772 w 2772"/>
                  <a:gd name="T7" fmla="*/ 245 h 910"/>
                  <a:gd name="T8" fmla="*/ 631 w 2772"/>
                  <a:gd name="T9" fmla="*/ 38 h 9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72" h="910">
                    <a:moveTo>
                      <a:pt x="631" y="38"/>
                    </a:moveTo>
                    <a:lnTo>
                      <a:pt x="0" y="534"/>
                    </a:lnTo>
                    <a:cubicBezTo>
                      <a:pt x="55" y="486"/>
                      <a:pt x="2184" y="820"/>
                      <a:pt x="2309" y="910"/>
                    </a:cubicBezTo>
                    <a:lnTo>
                      <a:pt x="2772" y="245"/>
                    </a:lnTo>
                    <a:cubicBezTo>
                      <a:pt x="2441" y="85"/>
                      <a:pt x="1079" y="0"/>
                      <a:pt x="631" y="38"/>
                    </a:cubicBezTo>
                    <a:close/>
                  </a:path>
                </a:pathLst>
              </a:custGeom>
              <a:solidFill>
                <a:srgbClr val="6F907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11" name="FREEFORM">
                <a:extLst>
                  <a:ext uri="{FF2B5EF4-FFF2-40B4-BE49-F238E27FC236}">
                    <a16:creationId xmlns:a16="http://schemas.microsoft.com/office/drawing/2014/main" id="{92318291-110F-4434-AD34-E2674149F8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91333" y="3670301"/>
                <a:ext cx="1918993" cy="587375"/>
              </a:xfrm>
              <a:custGeom>
                <a:avLst/>
                <a:gdLst>
                  <a:gd name="T0" fmla="*/ 533 w 2559"/>
                  <a:gd name="T1" fmla="*/ 32 h 789"/>
                  <a:gd name="T2" fmla="*/ 0 w 2559"/>
                  <a:gd name="T3" fmla="*/ 451 h 789"/>
                  <a:gd name="T4" fmla="*/ 2168 w 2559"/>
                  <a:gd name="T5" fmla="*/ 789 h 789"/>
                  <a:gd name="T6" fmla="*/ 2559 w 2559"/>
                  <a:gd name="T7" fmla="*/ 227 h 789"/>
                  <a:gd name="T8" fmla="*/ 533 w 2559"/>
                  <a:gd name="T9" fmla="*/ 32 h 7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59" h="789">
                    <a:moveTo>
                      <a:pt x="533" y="32"/>
                    </a:moveTo>
                    <a:lnTo>
                      <a:pt x="0" y="451"/>
                    </a:lnTo>
                    <a:cubicBezTo>
                      <a:pt x="46" y="410"/>
                      <a:pt x="2063" y="713"/>
                      <a:pt x="2168" y="789"/>
                    </a:cubicBezTo>
                    <a:lnTo>
                      <a:pt x="2559" y="227"/>
                    </a:lnTo>
                    <a:cubicBezTo>
                      <a:pt x="2279" y="92"/>
                      <a:pt x="912" y="0"/>
                      <a:pt x="533" y="32"/>
                    </a:cubicBezTo>
                    <a:close/>
                  </a:path>
                </a:pathLst>
              </a:custGeom>
              <a:solidFill>
                <a:srgbClr val="ACD4B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12" name="FREEFORM">
                <a:extLst>
                  <a:ext uri="{FF2B5EF4-FFF2-40B4-BE49-F238E27FC236}">
                    <a16:creationId xmlns:a16="http://schemas.microsoft.com/office/drawing/2014/main" id="{DC85886A-8704-4971-81FC-0AD1B82545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90376" y="3671888"/>
                <a:ext cx="262262" cy="111125"/>
              </a:xfrm>
              <a:custGeom>
                <a:avLst/>
                <a:gdLst>
                  <a:gd name="T0" fmla="*/ 110 w 349"/>
                  <a:gd name="T1" fmla="*/ 7 h 150"/>
                  <a:gd name="T2" fmla="*/ 0 w 349"/>
                  <a:gd name="T3" fmla="*/ 127 h 150"/>
                  <a:gd name="T4" fmla="*/ 349 w 349"/>
                  <a:gd name="T5" fmla="*/ 0 h 150"/>
                  <a:gd name="T6" fmla="*/ 110 w 349"/>
                  <a:gd name="T7" fmla="*/ 7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9" h="150">
                    <a:moveTo>
                      <a:pt x="110" y="7"/>
                    </a:moveTo>
                    <a:lnTo>
                      <a:pt x="0" y="127"/>
                    </a:lnTo>
                    <a:cubicBezTo>
                      <a:pt x="181" y="150"/>
                      <a:pt x="312" y="94"/>
                      <a:pt x="349" y="0"/>
                    </a:cubicBezTo>
                    <a:lnTo>
                      <a:pt x="110" y="7"/>
                    </a:lnTo>
                    <a:close/>
                  </a:path>
                </a:pathLst>
              </a:custGeom>
              <a:solidFill>
                <a:srgbClr val="6F907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13" name="FREEFORM">
                <a:extLst>
                  <a:ext uri="{FF2B5EF4-FFF2-40B4-BE49-F238E27FC236}">
                    <a16:creationId xmlns:a16="http://schemas.microsoft.com/office/drawing/2014/main" id="{29AA1075-7970-4BBC-A8F3-9B9DE31E2E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82602" y="4068763"/>
                <a:ext cx="353414" cy="188913"/>
              </a:xfrm>
              <a:custGeom>
                <a:avLst/>
                <a:gdLst>
                  <a:gd name="T0" fmla="*/ 313 w 472"/>
                  <a:gd name="T1" fmla="*/ 255 h 255"/>
                  <a:gd name="T2" fmla="*/ 472 w 472"/>
                  <a:gd name="T3" fmla="*/ 32 h 255"/>
                  <a:gd name="T4" fmla="*/ 0 w 472"/>
                  <a:gd name="T5" fmla="*/ 203 h 255"/>
                  <a:gd name="T6" fmla="*/ 313 w 472"/>
                  <a:gd name="T7" fmla="*/ 255 h 2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72" h="255">
                    <a:moveTo>
                      <a:pt x="313" y="255"/>
                    </a:moveTo>
                    <a:lnTo>
                      <a:pt x="472" y="32"/>
                    </a:lnTo>
                    <a:cubicBezTo>
                      <a:pt x="227" y="0"/>
                      <a:pt x="49" y="76"/>
                      <a:pt x="0" y="203"/>
                    </a:cubicBezTo>
                    <a:lnTo>
                      <a:pt x="313" y="255"/>
                    </a:lnTo>
                    <a:close/>
                  </a:path>
                </a:pathLst>
              </a:custGeom>
              <a:solidFill>
                <a:srgbClr val="6F907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14" name="FREEFORM">
                <a:extLst>
                  <a:ext uri="{FF2B5EF4-FFF2-40B4-BE49-F238E27FC236}">
                    <a16:creationId xmlns:a16="http://schemas.microsoft.com/office/drawing/2014/main" id="{39F06733-0CB3-4F3F-844A-B06725CF28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76940" y="3900488"/>
                <a:ext cx="313435" cy="133350"/>
              </a:xfrm>
              <a:custGeom>
                <a:avLst/>
                <a:gdLst>
                  <a:gd name="T0" fmla="*/ 0 w 418"/>
                  <a:gd name="T1" fmla="*/ 137 h 180"/>
                  <a:gd name="T2" fmla="*/ 160 w 418"/>
                  <a:gd name="T3" fmla="*/ 10 h 180"/>
                  <a:gd name="T4" fmla="*/ 224 w 418"/>
                  <a:gd name="T5" fmla="*/ 180 h 180"/>
                  <a:gd name="T6" fmla="*/ 0 w 418"/>
                  <a:gd name="T7" fmla="*/ 137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18" h="180">
                    <a:moveTo>
                      <a:pt x="0" y="137"/>
                    </a:moveTo>
                    <a:lnTo>
                      <a:pt x="160" y="10"/>
                    </a:lnTo>
                    <a:cubicBezTo>
                      <a:pt x="166" y="0"/>
                      <a:pt x="418" y="4"/>
                      <a:pt x="224" y="180"/>
                    </a:cubicBezTo>
                    <a:lnTo>
                      <a:pt x="0" y="137"/>
                    </a:lnTo>
                    <a:close/>
                  </a:path>
                </a:pathLst>
              </a:custGeom>
              <a:solidFill>
                <a:srgbClr val="6F907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15" name="FREEFORM">
                <a:extLst>
                  <a:ext uri="{FF2B5EF4-FFF2-40B4-BE49-F238E27FC236}">
                    <a16:creationId xmlns:a16="http://schemas.microsoft.com/office/drawing/2014/main" id="{CACF26FA-3D2D-45F1-8E80-3B6BC5DC70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484097" y="3783013"/>
                <a:ext cx="375803" cy="173038"/>
              </a:xfrm>
              <a:custGeom>
                <a:avLst/>
                <a:gdLst>
                  <a:gd name="T0" fmla="*/ 501 w 501"/>
                  <a:gd name="T1" fmla="*/ 49 h 232"/>
                  <a:gd name="T2" fmla="*/ 359 w 501"/>
                  <a:gd name="T3" fmla="*/ 221 h 232"/>
                  <a:gd name="T4" fmla="*/ 242 w 501"/>
                  <a:gd name="T5" fmla="*/ 0 h 232"/>
                  <a:gd name="T6" fmla="*/ 501 w 501"/>
                  <a:gd name="T7" fmla="*/ 49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01" h="232">
                    <a:moveTo>
                      <a:pt x="501" y="49"/>
                    </a:moveTo>
                    <a:lnTo>
                      <a:pt x="359" y="221"/>
                    </a:lnTo>
                    <a:cubicBezTo>
                      <a:pt x="353" y="232"/>
                      <a:pt x="0" y="186"/>
                      <a:pt x="242" y="0"/>
                    </a:cubicBezTo>
                    <a:lnTo>
                      <a:pt x="501" y="49"/>
                    </a:lnTo>
                    <a:close/>
                  </a:path>
                </a:pathLst>
              </a:custGeom>
              <a:solidFill>
                <a:srgbClr val="6F907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16" name="FREEFORM">
                <a:extLst>
                  <a:ext uri="{FF2B5EF4-FFF2-40B4-BE49-F238E27FC236}">
                    <a16:creationId xmlns:a16="http://schemas.microsoft.com/office/drawing/2014/main" id="{FD9D7741-0E79-46FD-BCC4-FC9D12DF6B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65431" y="3697288"/>
                <a:ext cx="718023" cy="407988"/>
              </a:xfrm>
              <a:custGeom>
                <a:avLst/>
                <a:gdLst>
                  <a:gd name="T0" fmla="*/ 670 w 957"/>
                  <a:gd name="T1" fmla="*/ 17 h 547"/>
                  <a:gd name="T2" fmla="*/ 851 w 957"/>
                  <a:gd name="T3" fmla="*/ 242 h 547"/>
                  <a:gd name="T4" fmla="*/ 287 w 957"/>
                  <a:gd name="T5" fmla="*/ 529 h 547"/>
                  <a:gd name="T6" fmla="*/ 106 w 957"/>
                  <a:gd name="T7" fmla="*/ 305 h 547"/>
                  <a:gd name="T8" fmla="*/ 670 w 957"/>
                  <a:gd name="T9" fmla="*/ 17 h 5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57" h="547">
                    <a:moveTo>
                      <a:pt x="670" y="17"/>
                    </a:moveTo>
                    <a:cubicBezTo>
                      <a:pt x="876" y="0"/>
                      <a:pt x="957" y="100"/>
                      <a:pt x="851" y="242"/>
                    </a:cubicBezTo>
                    <a:cubicBezTo>
                      <a:pt x="745" y="383"/>
                      <a:pt x="492" y="512"/>
                      <a:pt x="287" y="529"/>
                    </a:cubicBezTo>
                    <a:cubicBezTo>
                      <a:pt x="81" y="547"/>
                      <a:pt x="0" y="446"/>
                      <a:pt x="106" y="305"/>
                    </a:cubicBezTo>
                    <a:cubicBezTo>
                      <a:pt x="212" y="163"/>
                      <a:pt x="464" y="34"/>
                      <a:pt x="670" y="17"/>
                    </a:cubicBezTo>
                    <a:close/>
                  </a:path>
                </a:pathLst>
              </a:custGeom>
              <a:solidFill>
                <a:srgbClr val="6F907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17" name="FREEFORM">
                <a:extLst>
                  <a:ext uri="{FF2B5EF4-FFF2-40B4-BE49-F238E27FC236}">
                    <a16:creationId xmlns:a16="http://schemas.microsoft.com/office/drawing/2014/main" id="{DE6DF49D-5F7F-45F6-A842-80BE451027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55404" y="3375025"/>
                <a:ext cx="2358762" cy="846138"/>
              </a:xfrm>
              <a:custGeom>
                <a:avLst/>
                <a:gdLst>
                  <a:gd name="T0" fmla="*/ 776 w 3146"/>
                  <a:gd name="T1" fmla="*/ 46 h 1135"/>
                  <a:gd name="T2" fmla="*/ 0 w 3146"/>
                  <a:gd name="T3" fmla="*/ 656 h 1135"/>
                  <a:gd name="T4" fmla="*/ 1881 w 3146"/>
                  <a:gd name="T5" fmla="*/ 939 h 1135"/>
                  <a:gd name="T6" fmla="*/ 2572 w 3146"/>
                  <a:gd name="T7" fmla="*/ 1135 h 1135"/>
                  <a:gd name="T8" fmla="*/ 3146 w 3146"/>
                  <a:gd name="T9" fmla="*/ 270 h 1135"/>
                  <a:gd name="T10" fmla="*/ 776 w 3146"/>
                  <a:gd name="T11" fmla="*/ 46 h 1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146" h="1135">
                    <a:moveTo>
                      <a:pt x="776" y="46"/>
                    </a:moveTo>
                    <a:lnTo>
                      <a:pt x="0" y="656"/>
                    </a:lnTo>
                    <a:cubicBezTo>
                      <a:pt x="143" y="569"/>
                      <a:pt x="1626" y="889"/>
                      <a:pt x="1881" y="939"/>
                    </a:cubicBezTo>
                    <a:cubicBezTo>
                      <a:pt x="1901" y="943"/>
                      <a:pt x="2556" y="1126"/>
                      <a:pt x="2572" y="1135"/>
                    </a:cubicBezTo>
                    <a:lnTo>
                      <a:pt x="3146" y="270"/>
                    </a:lnTo>
                    <a:cubicBezTo>
                      <a:pt x="2739" y="74"/>
                      <a:pt x="1328" y="0"/>
                      <a:pt x="776" y="46"/>
                    </a:cubicBezTo>
                    <a:close/>
                  </a:path>
                </a:pathLst>
              </a:custGeom>
              <a:solidFill>
                <a:srgbClr val="6F907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18" name="FREEFORM">
                <a:extLst>
                  <a:ext uri="{FF2B5EF4-FFF2-40B4-BE49-F238E27FC236}">
                    <a16:creationId xmlns:a16="http://schemas.microsoft.com/office/drawing/2014/main" id="{178F321E-A71D-4634-B537-B475639F4D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31417" y="3314700"/>
                <a:ext cx="2358762" cy="847725"/>
              </a:xfrm>
              <a:custGeom>
                <a:avLst/>
                <a:gdLst>
                  <a:gd name="T0" fmla="*/ 775 w 3145"/>
                  <a:gd name="T1" fmla="*/ 46 h 1135"/>
                  <a:gd name="T2" fmla="*/ 0 w 3145"/>
                  <a:gd name="T3" fmla="*/ 656 h 1135"/>
                  <a:gd name="T4" fmla="*/ 1880 w 3145"/>
                  <a:gd name="T5" fmla="*/ 939 h 1135"/>
                  <a:gd name="T6" fmla="*/ 2571 w 3145"/>
                  <a:gd name="T7" fmla="*/ 1135 h 1135"/>
                  <a:gd name="T8" fmla="*/ 3145 w 3145"/>
                  <a:gd name="T9" fmla="*/ 270 h 1135"/>
                  <a:gd name="T10" fmla="*/ 775 w 3145"/>
                  <a:gd name="T11" fmla="*/ 46 h 1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145" h="1135">
                    <a:moveTo>
                      <a:pt x="775" y="46"/>
                    </a:moveTo>
                    <a:lnTo>
                      <a:pt x="0" y="656"/>
                    </a:lnTo>
                    <a:cubicBezTo>
                      <a:pt x="142" y="569"/>
                      <a:pt x="1625" y="889"/>
                      <a:pt x="1880" y="939"/>
                    </a:cubicBezTo>
                    <a:cubicBezTo>
                      <a:pt x="1900" y="943"/>
                      <a:pt x="2555" y="1125"/>
                      <a:pt x="2571" y="1135"/>
                    </a:cubicBezTo>
                    <a:lnTo>
                      <a:pt x="3145" y="270"/>
                    </a:lnTo>
                    <a:cubicBezTo>
                      <a:pt x="2738" y="74"/>
                      <a:pt x="1327" y="0"/>
                      <a:pt x="775" y="46"/>
                    </a:cubicBezTo>
                    <a:close/>
                  </a:path>
                </a:pathLst>
              </a:custGeom>
              <a:solidFill>
                <a:srgbClr val="ACD4B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19" name="FREEFORM">
                <a:extLst>
                  <a:ext uri="{FF2B5EF4-FFF2-40B4-BE49-F238E27FC236}">
                    <a16:creationId xmlns:a16="http://schemas.microsoft.com/office/drawing/2014/main" id="{5F22249F-52BB-49F4-AC87-550A350E4D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78539" y="3359150"/>
                <a:ext cx="2078909" cy="677863"/>
              </a:xfrm>
              <a:custGeom>
                <a:avLst/>
                <a:gdLst>
                  <a:gd name="T0" fmla="*/ 630 w 2772"/>
                  <a:gd name="T1" fmla="*/ 38 h 910"/>
                  <a:gd name="T2" fmla="*/ 0 w 2772"/>
                  <a:gd name="T3" fmla="*/ 534 h 910"/>
                  <a:gd name="T4" fmla="*/ 2309 w 2772"/>
                  <a:gd name="T5" fmla="*/ 910 h 910"/>
                  <a:gd name="T6" fmla="*/ 2772 w 2772"/>
                  <a:gd name="T7" fmla="*/ 244 h 910"/>
                  <a:gd name="T8" fmla="*/ 630 w 2772"/>
                  <a:gd name="T9" fmla="*/ 38 h 9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72" h="910">
                    <a:moveTo>
                      <a:pt x="630" y="38"/>
                    </a:moveTo>
                    <a:lnTo>
                      <a:pt x="0" y="534"/>
                    </a:lnTo>
                    <a:cubicBezTo>
                      <a:pt x="55" y="486"/>
                      <a:pt x="2184" y="819"/>
                      <a:pt x="2309" y="910"/>
                    </a:cubicBezTo>
                    <a:lnTo>
                      <a:pt x="2772" y="244"/>
                    </a:lnTo>
                    <a:cubicBezTo>
                      <a:pt x="2441" y="85"/>
                      <a:pt x="1079" y="0"/>
                      <a:pt x="630" y="38"/>
                    </a:cubicBezTo>
                    <a:close/>
                  </a:path>
                </a:pathLst>
              </a:custGeom>
              <a:solidFill>
                <a:srgbClr val="6F907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20" name="FREEFORM">
                <a:extLst>
                  <a:ext uri="{FF2B5EF4-FFF2-40B4-BE49-F238E27FC236}">
                    <a16:creationId xmlns:a16="http://schemas.microsoft.com/office/drawing/2014/main" id="{2F45360F-C1DD-4739-8A10-0A109C3BC9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64894" y="3390900"/>
                <a:ext cx="1918993" cy="588963"/>
              </a:xfrm>
              <a:custGeom>
                <a:avLst/>
                <a:gdLst>
                  <a:gd name="T0" fmla="*/ 533 w 2559"/>
                  <a:gd name="T1" fmla="*/ 32 h 789"/>
                  <a:gd name="T2" fmla="*/ 0 w 2559"/>
                  <a:gd name="T3" fmla="*/ 451 h 789"/>
                  <a:gd name="T4" fmla="*/ 2168 w 2559"/>
                  <a:gd name="T5" fmla="*/ 789 h 789"/>
                  <a:gd name="T6" fmla="*/ 2559 w 2559"/>
                  <a:gd name="T7" fmla="*/ 227 h 789"/>
                  <a:gd name="T8" fmla="*/ 533 w 2559"/>
                  <a:gd name="T9" fmla="*/ 32 h 7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59" h="789">
                    <a:moveTo>
                      <a:pt x="533" y="32"/>
                    </a:moveTo>
                    <a:lnTo>
                      <a:pt x="0" y="451"/>
                    </a:lnTo>
                    <a:cubicBezTo>
                      <a:pt x="46" y="410"/>
                      <a:pt x="2063" y="713"/>
                      <a:pt x="2168" y="789"/>
                    </a:cubicBezTo>
                    <a:lnTo>
                      <a:pt x="2559" y="227"/>
                    </a:lnTo>
                    <a:cubicBezTo>
                      <a:pt x="2279" y="92"/>
                      <a:pt x="912" y="0"/>
                      <a:pt x="533" y="32"/>
                    </a:cubicBezTo>
                    <a:close/>
                  </a:path>
                </a:pathLst>
              </a:custGeom>
              <a:solidFill>
                <a:srgbClr val="ACD4B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21" name="FREEFORM">
                <a:extLst>
                  <a:ext uri="{FF2B5EF4-FFF2-40B4-BE49-F238E27FC236}">
                    <a16:creationId xmlns:a16="http://schemas.microsoft.com/office/drawing/2014/main" id="{D955DE4C-62D7-4DED-A64B-8639FC6969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65536" y="3392488"/>
                <a:ext cx="262262" cy="112713"/>
              </a:xfrm>
              <a:custGeom>
                <a:avLst/>
                <a:gdLst>
                  <a:gd name="T0" fmla="*/ 110 w 349"/>
                  <a:gd name="T1" fmla="*/ 7 h 150"/>
                  <a:gd name="T2" fmla="*/ 0 w 349"/>
                  <a:gd name="T3" fmla="*/ 127 h 150"/>
                  <a:gd name="T4" fmla="*/ 349 w 349"/>
                  <a:gd name="T5" fmla="*/ 0 h 150"/>
                  <a:gd name="T6" fmla="*/ 110 w 349"/>
                  <a:gd name="T7" fmla="*/ 7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9" h="150">
                    <a:moveTo>
                      <a:pt x="110" y="7"/>
                    </a:moveTo>
                    <a:lnTo>
                      <a:pt x="0" y="127"/>
                    </a:lnTo>
                    <a:cubicBezTo>
                      <a:pt x="181" y="150"/>
                      <a:pt x="312" y="94"/>
                      <a:pt x="349" y="0"/>
                    </a:cubicBezTo>
                    <a:lnTo>
                      <a:pt x="110" y="7"/>
                    </a:lnTo>
                    <a:close/>
                  </a:path>
                </a:pathLst>
              </a:custGeom>
              <a:solidFill>
                <a:srgbClr val="6F907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22" name="FREEFORM">
                <a:extLst>
                  <a:ext uri="{FF2B5EF4-FFF2-40B4-BE49-F238E27FC236}">
                    <a16:creationId xmlns:a16="http://schemas.microsoft.com/office/drawing/2014/main" id="{0414FC02-292F-435B-865F-C4407A2309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56164" y="3789363"/>
                <a:ext cx="355014" cy="190500"/>
              </a:xfrm>
              <a:custGeom>
                <a:avLst/>
                <a:gdLst>
                  <a:gd name="T0" fmla="*/ 313 w 472"/>
                  <a:gd name="T1" fmla="*/ 255 h 255"/>
                  <a:gd name="T2" fmla="*/ 472 w 472"/>
                  <a:gd name="T3" fmla="*/ 32 h 255"/>
                  <a:gd name="T4" fmla="*/ 0 w 472"/>
                  <a:gd name="T5" fmla="*/ 203 h 255"/>
                  <a:gd name="T6" fmla="*/ 313 w 472"/>
                  <a:gd name="T7" fmla="*/ 255 h 2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72" h="255">
                    <a:moveTo>
                      <a:pt x="313" y="255"/>
                    </a:moveTo>
                    <a:lnTo>
                      <a:pt x="472" y="32"/>
                    </a:lnTo>
                    <a:cubicBezTo>
                      <a:pt x="227" y="0"/>
                      <a:pt x="49" y="76"/>
                      <a:pt x="0" y="203"/>
                    </a:cubicBezTo>
                    <a:lnTo>
                      <a:pt x="313" y="255"/>
                    </a:lnTo>
                    <a:close/>
                  </a:path>
                </a:pathLst>
              </a:custGeom>
              <a:solidFill>
                <a:srgbClr val="6F907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23" name="FREEFORM">
                <a:extLst>
                  <a:ext uri="{FF2B5EF4-FFF2-40B4-BE49-F238E27FC236}">
                    <a16:creationId xmlns:a16="http://schemas.microsoft.com/office/drawing/2014/main" id="{8232467D-BDBE-47DF-B021-2C022F996F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50502" y="3622676"/>
                <a:ext cx="313435" cy="133350"/>
              </a:xfrm>
              <a:custGeom>
                <a:avLst/>
                <a:gdLst>
                  <a:gd name="T0" fmla="*/ 0 w 418"/>
                  <a:gd name="T1" fmla="*/ 137 h 180"/>
                  <a:gd name="T2" fmla="*/ 160 w 418"/>
                  <a:gd name="T3" fmla="*/ 10 h 180"/>
                  <a:gd name="T4" fmla="*/ 223 w 418"/>
                  <a:gd name="T5" fmla="*/ 180 h 180"/>
                  <a:gd name="T6" fmla="*/ 0 w 418"/>
                  <a:gd name="T7" fmla="*/ 137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18" h="180">
                    <a:moveTo>
                      <a:pt x="0" y="137"/>
                    </a:moveTo>
                    <a:lnTo>
                      <a:pt x="160" y="10"/>
                    </a:lnTo>
                    <a:cubicBezTo>
                      <a:pt x="166" y="0"/>
                      <a:pt x="418" y="4"/>
                      <a:pt x="223" y="180"/>
                    </a:cubicBezTo>
                    <a:lnTo>
                      <a:pt x="0" y="137"/>
                    </a:lnTo>
                    <a:close/>
                  </a:path>
                </a:pathLst>
              </a:custGeom>
              <a:solidFill>
                <a:srgbClr val="6F907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24" name="FREEFORM">
                <a:extLst>
                  <a:ext uri="{FF2B5EF4-FFF2-40B4-BE49-F238E27FC236}">
                    <a16:creationId xmlns:a16="http://schemas.microsoft.com/office/drawing/2014/main" id="{25CA546F-0179-4C17-B334-3CA98C8D2A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559257" y="3505201"/>
                <a:ext cx="375803" cy="173038"/>
              </a:xfrm>
              <a:custGeom>
                <a:avLst/>
                <a:gdLst>
                  <a:gd name="T0" fmla="*/ 501 w 501"/>
                  <a:gd name="T1" fmla="*/ 49 h 232"/>
                  <a:gd name="T2" fmla="*/ 359 w 501"/>
                  <a:gd name="T3" fmla="*/ 221 h 232"/>
                  <a:gd name="T4" fmla="*/ 242 w 501"/>
                  <a:gd name="T5" fmla="*/ 0 h 232"/>
                  <a:gd name="T6" fmla="*/ 501 w 501"/>
                  <a:gd name="T7" fmla="*/ 49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01" h="232">
                    <a:moveTo>
                      <a:pt x="501" y="49"/>
                    </a:moveTo>
                    <a:lnTo>
                      <a:pt x="359" y="221"/>
                    </a:lnTo>
                    <a:cubicBezTo>
                      <a:pt x="352" y="232"/>
                      <a:pt x="0" y="186"/>
                      <a:pt x="242" y="0"/>
                    </a:cubicBezTo>
                    <a:lnTo>
                      <a:pt x="501" y="49"/>
                    </a:lnTo>
                    <a:close/>
                  </a:path>
                </a:pathLst>
              </a:custGeom>
              <a:solidFill>
                <a:srgbClr val="6F907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25" name="FREEFORM">
                <a:extLst>
                  <a:ext uri="{FF2B5EF4-FFF2-40B4-BE49-F238E27FC236}">
                    <a16:creationId xmlns:a16="http://schemas.microsoft.com/office/drawing/2014/main" id="{16897043-6A3A-436D-A324-7D45CDA599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540592" y="3417888"/>
                <a:ext cx="716424" cy="409575"/>
              </a:xfrm>
              <a:custGeom>
                <a:avLst/>
                <a:gdLst>
                  <a:gd name="T0" fmla="*/ 670 w 957"/>
                  <a:gd name="T1" fmla="*/ 18 h 548"/>
                  <a:gd name="T2" fmla="*/ 851 w 957"/>
                  <a:gd name="T3" fmla="*/ 243 h 548"/>
                  <a:gd name="T4" fmla="*/ 286 w 957"/>
                  <a:gd name="T5" fmla="*/ 530 h 548"/>
                  <a:gd name="T6" fmla="*/ 106 w 957"/>
                  <a:gd name="T7" fmla="*/ 306 h 548"/>
                  <a:gd name="T8" fmla="*/ 670 w 957"/>
                  <a:gd name="T9" fmla="*/ 18 h 5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57" h="548">
                    <a:moveTo>
                      <a:pt x="670" y="18"/>
                    </a:moveTo>
                    <a:cubicBezTo>
                      <a:pt x="876" y="0"/>
                      <a:pt x="957" y="101"/>
                      <a:pt x="851" y="243"/>
                    </a:cubicBezTo>
                    <a:cubicBezTo>
                      <a:pt x="745" y="384"/>
                      <a:pt x="492" y="513"/>
                      <a:pt x="286" y="530"/>
                    </a:cubicBezTo>
                    <a:cubicBezTo>
                      <a:pt x="81" y="548"/>
                      <a:pt x="0" y="447"/>
                      <a:pt x="106" y="306"/>
                    </a:cubicBezTo>
                    <a:cubicBezTo>
                      <a:pt x="212" y="164"/>
                      <a:pt x="464" y="35"/>
                      <a:pt x="670" y="18"/>
                    </a:cubicBezTo>
                    <a:close/>
                  </a:path>
                </a:pathLst>
              </a:custGeom>
              <a:solidFill>
                <a:srgbClr val="6F907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26" name="FREEFORM">
                <a:extLst>
                  <a:ext uri="{FF2B5EF4-FFF2-40B4-BE49-F238E27FC236}">
                    <a16:creationId xmlns:a16="http://schemas.microsoft.com/office/drawing/2014/main" id="{5C7CCACD-1308-47BB-9166-7B0326E1F4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05620" y="3222625"/>
                <a:ext cx="2358762" cy="847725"/>
              </a:xfrm>
              <a:custGeom>
                <a:avLst/>
                <a:gdLst>
                  <a:gd name="T0" fmla="*/ 775 w 3146"/>
                  <a:gd name="T1" fmla="*/ 47 h 1136"/>
                  <a:gd name="T2" fmla="*/ 0 w 3146"/>
                  <a:gd name="T3" fmla="*/ 657 h 1136"/>
                  <a:gd name="T4" fmla="*/ 1880 w 3146"/>
                  <a:gd name="T5" fmla="*/ 939 h 1136"/>
                  <a:gd name="T6" fmla="*/ 2571 w 3146"/>
                  <a:gd name="T7" fmla="*/ 1136 h 1136"/>
                  <a:gd name="T8" fmla="*/ 3146 w 3146"/>
                  <a:gd name="T9" fmla="*/ 271 h 1136"/>
                  <a:gd name="T10" fmla="*/ 775 w 3146"/>
                  <a:gd name="T11" fmla="*/ 47 h 1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146" h="1136">
                    <a:moveTo>
                      <a:pt x="775" y="47"/>
                    </a:moveTo>
                    <a:lnTo>
                      <a:pt x="0" y="657"/>
                    </a:lnTo>
                    <a:cubicBezTo>
                      <a:pt x="142" y="570"/>
                      <a:pt x="1626" y="889"/>
                      <a:pt x="1880" y="939"/>
                    </a:cubicBezTo>
                    <a:cubicBezTo>
                      <a:pt x="1900" y="943"/>
                      <a:pt x="2556" y="1126"/>
                      <a:pt x="2571" y="1136"/>
                    </a:cubicBezTo>
                    <a:lnTo>
                      <a:pt x="3146" y="271"/>
                    </a:lnTo>
                    <a:cubicBezTo>
                      <a:pt x="2738" y="74"/>
                      <a:pt x="1328" y="0"/>
                      <a:pt x="775" y="47"/>
                    </a:cubicBezTo>
                    <a:close/>
                  </a:path>
                </a:pathLst>
              </a:custGeom>
              <a:solidFill>
                <a:srgbClr val="6F907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27" name="FREEFORM">
                <a:extLst>
                  <a:ext uri="{FF2B5EF4-FFF2-40B4-BE49-F238E27FC236}">
                    <a16:creationId xmlns:a16="http://schemas.microsoft.com/office/drawing/2014/main" id="{856CF49A-8519-4C0E-BFA5-89228EF018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081633" y="3162300"/>
                <a:ext cx="2358762" cy="847725"/>
              </a:xfrm>
              <a:custGeom>
                <a:avLst/>
                <a:gdLst>
                  <a:gd name="T0" fmla="*/ 776 w 3146"/>
                  <a:gd name="T1" fmla="*/ 47 h 1136"/>
                  <a:gd name="T2" fmla="*/ 0 w 3146"/>
                  <a:gd name="T3" fmla="*/ 657 h 1136"/>
                  <a:gd name="T4" fmla="*/ 1880 w 3146"/>
                  <a:gd name="T5" fmla="*/ 939 h 1136"/>
                  <a:gd name="T6" fmla="*/ 2571 w 3146"/>
                  <a:gd name="T7" fmla="*/ 1136 h 1136"/>
                  <a:gd name="T8" fmla="*/ 3146 w 3146"/>
                  <a:gd name="T9" fmla="*/ 271 h 1136"/>
                  <a:gd name="T10" fmla="*/ 776 w 3146"/>
                  <a:gd name="T11" fmla="*/ 47 h 1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146" h="1136">
                    <a:moveTo>
                      <a:pt x="776" y="47"/>
                    </a:moveTo>
                    <a:lnTo>
                      <a:pt x="0" y="657"/>
                    </a:lnTo>
                    <a:cubicBezTo>
                      <a:pt x="142" y="570"/>
                      <a:pt x="1626" y="889"/>
                      <a:pt x="1880" y="939"/>
                    </a:cubicBezTo>
                    <a:cubicBezTo>
                      <a:pt x="1900" y="943"/>
                      <a:pt x="2556" y="1126"/>
                      <a:pt x="2571" y="1136"/>
                    </a:cubicBezTo>
                    <a:lnTo>
                      <a:pt x="3146" y="271"/>
                    </a:lnTo>
                    <a:cubicBezTo>
                      <a:pt x="2739" y="74"/>
                      <a:pt x="1328" y="0"/>
                      <a:pt x="776" y="47"/>
                    </a:cubicBezTo>
                    <a:close/>
                  </a:path>
                </a:pathLst>
              </a:custGeom>
              <a:solidFill>
                <a:srgbClr val="ACD4B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28" name="FREEFORM">
                <a:extLst>
                  <a:ext uri="{FF2B5EF4-FFF2-40B4-BE49-F238E27FC236}">
                    <a16:creationId xmlns:a16="http://schemas.microsoft.com/office/drawing/2014/main" id="{DA8DFCEA-DEC0-40F5-8D74-75DD6264B5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27156" y="3206750"/>
                <a:ext cx="2078909" cy="677863"/>
              </a:xfrm>
              <a:custGeom>
                <a:avLst/>
                <a:gdLst>
                  <a:gd name="T0" fmla="*/ 631 w 2772"/>
                  <a:gd name="T1" fmla="*/ 38 h 910"/>
                  <a:gd name="T2" fmla="*/ 0 w 2772"/>
                  <a:gd name="T3" fmla="*/ 534 h 910"/>
                  <a:gd name="T4" fmla="*/ 2310 w 2772"/>
                  <a:gd name="T5" fmla="*/ 910 h 910"/>
                  <a:gd name="T6" fmla="*/ 2772 w 2772"/>
                  <a:gd name="T7" fmla="*/ 245 h 910"/>
                  <a:gd name="T8" fmla="*/ 631 w 2772"/>
                  <a:gd name="T9" fmla="*/ 38 h 9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72" h="910">
                    <a:moveTo>
                      <a:pt x="631" y="38"/>
                    </a:moveTo>
                    <a:lnTo>
                      <a:pt x="0" y="534"/>
                    </a:lnTo>
                    <a:cubicBezTo>
                      <a:pt x="55" y="486"/>
                      <a:pt x="2185" y="820"/>
                      <a:pt x="2310" y="910"/>
                    </a:cubicBezTo>
                    <a:lnTo>
                      <a:pt x="2772" y="245"/>
                    </a:lnTo>
                    <a:cubicBezTo>
                      <a:pt x="2441" y="85"/>
                      <a:pt x="1080" y="0"/>
                      <a:pt x="631" y="38"/>
                    </a:cubicBezTo>
                    <a:close/>
                  </a:path>
                </a:pathLst>
              </a:custGeom>
              <a:solidFill>
                <a:srgbClr val="6F907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29" name="FREEFORM">
                <a:extLst>
                  <a:ext uri="{FF2B5EF4-FFF2-40B4-BE49-F238E27FC236}">
                    <a16:creationId xmlns:a16="http://schemas.microsoft.com/office/drawing/2014/main" id="{8FC3B496-E980-445C-9D7D-AC5588920E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15110" y="3238500"/>
                <a:ext cx="1918993" cy="590550"/>
              </a:xfrm>
              <a:custGeom>
                <a:avLst/>
                <a:gdLst>
                  <a:gd name="T0" fmla="*/ 532 w 2559"/>
                  <a:gd name="T1" fmla="*/ 32 h 790"/>
                  <a:gd name="T2" fmla="*/ 0 w 2559"/>
                  <a:gd name="T3" fmla="*/ 451 h 790"/>
                  <a:gd name="T4" fmla="*/ 2168 w 2559"/>
                  <a:gd name="T5" fmla="*/ 790 h 790"/>
                  <a:gd name="T6" fmla="*/ 2559 w 2559"/>
                  <a:gd name="T7" fmla="*/ 228 h 790"/>
                  <a:gd name="T8" fmla="*/ 532 w 2559"/>
                  <a:gd name="T9" fmla="*/ 32 h 7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59" h="790">
                    <a:moveTo>
                      <a:pt x="532" y="32"/>
                    </a:moveTo>
                    <a:lnTo>
                      <a:pt x="0" y="451"/>
                    </a:lnTo>
                    <a:cubicBezTo>
                      <a:pt x="46" y="411"/>
                      <a:pt x="2062" y="713"/>
                      <a:pt x="2168" y="790"/>
                    </a:cubicBezTo>
                    <a:lnTo>
                      <a:pt x="2559" y="228"/>
                    </a:lnTo>
                    <a:cubicBezTo>
                      <a:pt x="2279" y="93"/>
                      <a:pt x="912" y="0"/>
                      <a:pt x="532" y="32"/>
                    </a:cubicBezTo>
                    <a:close/>
                  </a:path>
                </a:pathLst>
              </a:custGeom>
              <a:solidFill>
                <a:srgbClr val="ACD4B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30" name="FREEFORM">
                <a:extLst>
                  <a:ext uri="{FF2B5EF4-FFF2-40B4-BE49-F238E27FC236}">
                    <a16:creationId xmlns:a16="http://schemas.microsoft.com/office/drawing/2014/main" id="{6F9D7522-F2A3-4B4A-A200-9BA06D8199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14153" y="3240088"/>
                <a:ext cx="262262" cy="112713"/>
              </a:xfrm>
              <a:custGeom>
                <a:avLst/>
                <a:gdLst>
                  <a:gd name="T0" fmla="*/ 110 w 348"/>
                  <a:gd name="T1" fmla="*/ 7 h 151"/>
                  <a:gd name="T2" fmla="*/ 0 w 348"/>
                  <a:gd name="T3" fmla="*/ 127 h 151"/>
                  <a:gd name="T4" fmla="*/ 348 w 348"/>
                  <a:gd name="T5" fmla="*/ 0 h 151"/>
                  <a:gd name="T6" fmla="*/ 110 w 348"/>
                  <a:gd name="T7" fmla="*/ 7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8" h="151">
                    <a:moveTo>
                      <a:pt x="110" y="7"/>
                    </a:moveTo>
                    <a:lnTo>
                      <a:pt x="0" y="127"/>
                    </a:lnTo>
                    <a:cubicBezTo>
                      <a:pt x="180" y="151"/>
                      <a:pt x="312" y="94"/>
                      <a:pt x="348" y="0"/>
                    </a:cubicBezTo>
                    <a:lnTo>
                      <a:pt x="110" y="7"/>
                    </a:lnTo>
                    <a:close/>
                  </a:path>
                </a:pathLst>
              </a:custGeom>
              <a:solidFill>
                <a:srgbClr val="6F907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31" name="FREEFORM">
                <a:extLst>
                  <a:ext uri="{FF2B5EF4-FFF2-40B4-BE49-F238E27FC236}">
                    <a16:creationId xmlns:a16="http://schemas.microsoft.com/office/drawing/2014/main" id="{3F02CB31-01D5-46BA-AABD-D381F62999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704781" y="3636963"/>
                <a:ext cx="355014" cy="192088"/>
              </a:xfrm>
              <a:custGeom>
                <a:avLst/>
                <a:gdLst>
                  <a:gd name="T0" fmla="*/ 314 w 472"/>
                  <a:gd name="T1" fmla="*/ 256 h 256"/>
                  <a:gd name="T2" fmla="*/ 472 w 472"/>
                  <a:gd name="T3" fmla="*/ 32 h 256"/>
                  <a:gd name="T4" fmla="*/ 0 w 472"/>
                  <a:gd name="T5" fmla="*/ 204 h 256"/>
                  <a:gd name="T6" fmla="*/ 314 w 472"/>
                  <a:gd name="T7" fmla="*/ 256 h 2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72" h="256">
                    <a:moveTo>
                      <a:pt x="314" y="256"/>
                    </a:moveTo>
                    <a:lnTo>
                      <a:pt x="472" y="32"/>
                    </a:lnTo>
                    <a:cubicBezTo>
                      <a:pt x="228" y="0"/>
                      <a:pt x="50" y="77"/>
                      <a:pt x="0" y="204"/>
                    </a:cubicBezTo>
                    <a:lnTo>
                      <a:pt x="314" y="256"/>
                    </a:lnTo>
                    <a:close/>
                  </a:path>
                </a:pathLst>
              </a:custGeom>
              <a:solidFill>
                <a:srgbClr val="6F907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32" name="FREEFORM">
                <a:extLst>
                  <a:ext uri="{FF2B5EF4-FFF2-40B4-BE49-F238E27FC236}">
                    <a16:creationId xmlns:a16="http://schemas.microsoft.com/office/drawing/2014/main" id="{1FA21F2E-CCE5-42F3-823C-1CB77C7855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99119" y="3470276"/>
                <a:ext cx="315035" cy="133350"/>
              </a:xfrm>
              <a:custGeom>
                <a:avLst/>
                <a:gdLst>
                  <a:gd name="T0" fmla="*/ 0 w 419"/>
                  <a:gd name="T1" fmla="*/ 137 h 180"/>
                  <a:gd name="T2" fmla="*/ 161 w 419"/>
                  <a:gd name="T3" fmla="*/ 10 h 180"/>
                  <a:gd name="T4" fmla="*/ 224 w 419"/>
                  <a:gd name="T5" fmla="*/ 180 h 180"/>
                  <a:gd name="T6" fmla="*/ 0 w 419"/>
                  <a:gd name="T7" fmla="*/ 137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19" h="180">
                    <a:moveTo>
                      <a:pt x="0" y="137"/>
                    </a:moveTo>
                    <a:lnTo>
                      <a:pt x="161" y="10"/>
                    </a:lnTo>
                    <a:cubicBezTo>
                      <a:pt x="166" y="0"/>
                      <a:pt x="419" y="5"/>
                      <a:pt x="224" y="180"/>
                    </a:cubicBezTo>
                    <a:lnTo>
                      <a:pt x="0" y="137"/>
                    </a:lnTo>
                    <a:close/>
                  </a:path>
                </a:pathLst>
              </a:custGeom>
              <a:solidFill>
                <a:srgbClr val="6F907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33" name="FREEFORM">
                <a:extLst>
                  <a:ext uri="{FF2B5EF4-FFF2-40B4-BE49-F238E27FC236}">
                    <a16:creationId xmlns:a16="http://schemas.microsoft.com/office/drawing/2014/main" id="{21534DF0-125C-4D8F-8A75-C2F35C909E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907874" y="3352800"/>
                <a:ext cx="375803" cy="173038"/>
              </a:xfrm>
              <a:custGeom>
                <a:avLst/>
                <a:gdLst>
                  <a:gd name="T0" fmla="*/ 501 w 501"/>
                  <a:gd name="T1" fmla="*/ 50 h 232"/>
                  <a:gd name="T2" fmla="*/ 359 w 501"/>
                  <a:gd name="T3" fmla="*/ 221 h 232"/>
                  <a:gd name="T4" fmla="*/ 243 w 501"/>
                  <a:gd name="T5" fmla="*/ 0 h 232"/>
                  <a:gd name="T6" fmla="*/ 501 w 501"/>
                  <a:gd name="T7" fmla="*/ 50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01" h="232">
                    <a:moveTo>
                      <a:pt x="501" y="50"/>
                    </a:moveTo>
                    <a:lnTo>
                      <a:pt x="359" y="221"/>
                    </a:lnTo>
                    <a:cubicBezTo>
                      <a:pt x="353" y="232"/>
                      <a:pt x="0" y="187"/>
                      <a:pt x="243" y="0"/>
                    </a:cubicBezTo>
                    <a:lnTo>
                      <a:pt x="501" y="50"/>
                    </a:lnTo>
                    <a:close/>
                  </a:path>
                </a:pathLst>
              </a:custGeom>
              <a:solidFill>
                <a:srgbClr val="6F907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34" name="FREEFORM">
                <a:extLst>
                  <a:ext uri="{FF2B5EF4-FFF2-40B4-BE49-F238E27FC236}">
                    <a16:creationId xmlns:a16="http://schemas.microsoft.com/office/drawing/2014/main" id="{1696A59E-182A-4B3D-8D23-FEA1EA7A2F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89209" y="3267075"/>
                <a:ext cx="716424" cy="407988"/>
              </a:xfrm>
              <a:custGeom>
                <a:avLst/>
                <a:gdLst>
                  <a:gd name="T0" fmla="*/ 670 w 957"/>
                  <a:gd name="T1" fmla="*/ 17 h 547"/>
                  <a:gd name="T2" fmla="*/ 851 w 957"/>
                  <a:gd name="T3" fmla="*/ 242 h 547"/>
                  <a:gd name="T4" fmla="*/ 287 w 957"/>
                  <a:gd name="T5" fmla="*/ 530 h 547"/>
                  <a:gd name="T6" fmla="*/ 106 w 957"/>
                  <a:gd name="T7" fmla="*/ 305 h 547"/>
                  <a:gd name="T8" fmla="*/ 670 w 957"/>
                  <a:gd name="T9" fmla="*/ 17 h 5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57" h="547">
                    <a:moveTo>
                      <a:pt x="670" y="17"/>
                    </a:moveTo>
                    <a:cubicBezTo>
                      <a:pt x="876" y="0"/>
                      <a:pt x="957" y="101"/>
                      <a:pt x="851" y="242"/>
                    </a:cubicBezTo>
                    <a:cubicBezTo>
                      <a:pt x="745" y="384"/>
                      <a:pt x="493" y="512"/>
                      <a:pt x="287" y="530"/>
                    </a:cubicBezTo>
                    <a:cubicBezTo>
                      <a:pt x="81" y="547"/>
                      <a:pt x="0" y="447"/>
                      <a:pt x="106" y="305"/>
                    </a:cubicBezTo>
                    <a:cubicBezTo>
                      <a:pt x="212" y="164"/>
                      <a:pt x="465" y="35"/>
                      <a:pt x="670" y="17"/>
                    </a:cubicBezTo>
                    <a:close/>
                  </a:path>
                </a:pathLst>
              </a:custGeom>
              <a:solidFill>
                <a:srgbClr val="6F907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93" name="RECTANGLE">
              <a:extLst>
                <a:ext uri="{FF2B5EF4-FFF2-40B4-BE49-F238E27FC236}">
                  <a16:creationId xmlns:a16="http://schemas.microsoft.com/office/drawing/2014/main" id="{B4D3D90D-2F12-4E34-A292-7738491E6645}"/>
                </a:ext>
              </a:extLst>
            </p:cNvPr>
            <p:cNvSpPr/>
            <p:nvPr/>
          </p:nvSpPr>
          <p:spPr>
            <a:xfrm>
              <a:off x="4532341" y="2832100"/>
              <a:ext cx="3554614" cy="176530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52" name="GROUP">
            <a:extLst>
              <a:ext uri="{FF2B5EF4-FFF2-40B4-BE49-F238E27FC236}">
                <a16:creationId xmlns:a16="http://schemas.microsoft.com/office/drawing/2014/main" id="{75454833-7129-49AD-B730-A9BFED11E3B2}"/>
              </a:ext>
            </a:extLst>
          </p:cNvPr>
          <p:cNvGrpSpPr/>
          <p:nvPr/>
        </p:nvGrpSpPr>
        <p:grpSpPr>
          <a:xfrm>
            <a:off x="1165788" y="2187574"/>
            <a:ext cx="6096000" cy="3570951"/>
            <a:chOff x="1165788" y="2187574"/>
            <a:chExt cx="6096000" cy="3570951"/>
          </a:xfrm>
        </p:grpSpPr>
        <p:grpSp>
          <p:nvGrpSpPr>
            <p:cNvPr id="4145" name="Group 4144">
              <a:extLst>
                <a:ext uri="{FF2B5EF4-FFF2-40B4-BE49-F238E27FC236}">
                  <a16:creationId xmlns:a16="http://schemas.microsoft.com/office/drawing/2014/main" id="{1BB23028-4270-41FE-B269-F2ED52532B5B}"/>
                </a:ext>
              </a:extLst>
            </p:cNvPr>
            <p:cNvGrpSpPr/>
            <p:nvPr/>
          </p:nvGrpSpPr>
          <p:grpSpPr>
            <a:xfrm>
              <a:off x="1165788" y="2398713"/>
              <a:ext cx="2851303" cy="3201988"/>
              <a:chOff x="1165788" y="2398713"/>
              <a:chExt cx="2851303" cy="3201988"/>
            </a:xfrm>
          </p:grpSpPr>
          <p:sp>
            <p:nvSpPr>
              <p:cNvPr id="10" name="FREEFORM">
                <a:extLst>
                  <a:ext uri="{FF2B5EF4-FFF2-40B4-BE49-F238E27FC236}">
                    <a16:creationId xmlns:a16="http://schemas.microsoft.com/office/drawing/2014/main" id="{627AA407-2925-4441-B16A-03C9ACC335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62707" y="3309938"/>
                <a:ext cx="1426451" cy="917575"/>
              </a:xfrm>
              <a:custGeom>
                <a:avLst/>
                <a:gdLst>
                  <a:gd name="T0" fmla="*/ 1902 w 1902"/>
                  <a:gd name="T1" fmla="*/ 1021 h 1229"/>
                  <a:gd name="T2" fmla="*/ 1678 w 1902"/>
                  <a:gd name="T3" fmla="*/ 1022 h 1229"/>
                  <a:gd name="T4" fmla="*/ 787 w 1902"/>
                  <a:gd name="T5" fmla="*/ 1204 h 1229"/>
                  <a:gd name="T6" fmla="*/ 8 w 1902"/>
                  <a:gd name="T7" fmla="*/ 1143 h 1229"/>
                  <a:gd name="T8" fmla="*/ 214 w 1902"/>
                  <a:gd name="T9" fmla="*/ 0 h 1229"/>
                  <a:gd name="T10" fmla="*/ 1902 w 1902"/>
                  <a:gd name="T11" fmla="*/ 97 h 1229"/>
                  <a:gd name="T12" fmla="*/ 1902 w 1902"/>
                  <a:gd name="T13" fmla="*/ 1021 h 1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02" h="1229">
                    <a:moveTo>
                      <a:pt x="1902" y="1021"/>
                    </a:moveTo>
                    <a:lnTo>
                      <a:pt x="1678" y="1022"/>
                    </a:lnTo>
                    <a:cubicBezTo>
                      <a:pt x="1513" y="1229"/>
                      <a:pt x="1174" y="1204"/>
                      <a:pt x="787" y="1204"/>
                    </a:cubicBezTo>
                    <a:cubicBezTo>
                      <a:pt x="410" y="1204"/>
                      <a:pt x="540" y="725"/>
                      <a:pt x="8" y="1143"/>
                    </a:cubicBezTo>
                    <a:cubicBezTo>
                      <a:pt x="0" y="1080"/>
                      <a:pt x="203" y="56"/>
                      <a:pt x="214" y="0"/>
                    </a:cubicBezTo>
                    <a:lnTo>
                      <a:pt x="1902" y="97"/>
                    </a:lnTo>
                    <a:lnTo>
                      <a:pt x="1902" y="1021"/>
                    </a:lnTo>
                    <a:close/>
                  </a:path>
                </a:pathLst>
              </a:custGeom>
              <a:solidFill>
                <a:srgbClr val="D473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" name="RECTANGLE">
                <a:extLst>
                  <a:ext uri="{FF2B5EF4-FFF2-40B4-BE49-F238E27FC236}">
                    <a16:creationId xmlns:a16="http://schemas.microsoft.com/office/drawing/2014/main" id="{054BC973-2320-4D0C-BC79-81BECDA73A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63677" y="3652838"/>
                <a:ext cx="353414" cy="419100"/>
              </a:xfrm>
              <a:prstGeom prst="rect">
                <a:avLst/>
              </a:prstGeom>
              <a:solidFill>
                <a:srgbClr val="D473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" name="RECTANGLE">
                <a:extLst>
                  <a:ext uri="{FF2B5EF4-FFF2-40B4-BE49-F238E27FC236}">
                    <a16:creationId xmlns:a16="http://schemas.microsoft.com/office/drawing/2014/main" id="{020AE9CF-E552-4308-B24C-4A96B31340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63677" y="3378200"/>
                <a:ext cx="353414" cy="419100"/>
              </a:xfrm>
              <a:prstGeom prst="rect">
                <a:avLst/>
              </a:prstGeom>
              <a:solidFill>
                <a:srgbClr val="FFC7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4144" name="Group 4143">
                <a:extLst>
                  <a:ext uri="{FF2B5EF4-FFF2-40B4-BE49-F238E27FC236}">
                    <a16:creationId xmlns:a16="http://schemas.microsoft.com/office/drawing/2014/main" id="{C0612941-F7FA-417C-BB5E-6B587FEE7330}"/>
                  </a:ext>
                </a:extLst>
              </p:cNvPr>
              <p:cNvGrpSpPr/>
              <p:nvPr/>
            </p:nvGrpSpPr>
            <p:grpSpPr>
              <a:xfrm>
                <a:off x="1165788" y="2398713"/>
                <a:ext cx="2050124" cy="3201988"/>
                <a:chOff x="1165788" y="2398713"/>
                <a:chExt cx="2050124" cy="3201988"/>
              </a:xfrm>
            </p:grpSpPr>
            <p:sp>
              <p:nvSpPr>
                <p:cNvPr id="13" name="FREEFORM">
                  <a:extLst>
                    <a:ext uri="{FF2B5EF4-FFF2-40B4-BE49-F238E27FC236}">
                      <a16:creationId xmlns:a16="http://schemas.microsoft.com/office/drawing/2014/main" id="{730C0FC4-DDDD-484C-A7F9-B9517750899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33175" y="3176588"/>
                  <a:ext cx="658854" cy="65088"/>
                </a:xfrm>
                <a:custGeom>
                  <a:avLst/>
                  <a:gdLst>
                    <a:gd name="T0" fmla="*/ 880 w 880"/>
                    <a:gd name="T1" fmla="*/ 88 h 88"/>
                    <a:gd name="T2" fmla="*/ 880 w 880"/>
                    <a:gd name="T3" fmla="*/ 0 h 88"/>
                    <a:gd name="T4" fmla="*/ 0 w 880"/>
                    <a:gd name="T5" fmla="*/ 0 h 88"/>
                    <a:gd name="T6" fmla="*/ 137 w 880"/>
                    <a:gd name="T7" fmla="*/ 88 h 88"/>
                    <a:gd name="T8" fmla="*/ 880 w 880"/>
                    <a:gd name="T9" fmla="*/ 88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80" h="88">
                      <a:moveTo>
                        <a:pt x="880" y="88"/>
                      </a:moveTo>
                      <a:lnTo>
                        <a:pt x="880" y="0"/>
                      </a:lnTo>
                      <a:lnTo>
                        <a:pt x="0" y="0"/>
                      </a:lnTo>
                      <a:cubicBezTo>
                        <a:pt x="24" y="51"/>
                        <a:pt x="76" y="88"/>
                        <a:pt x="137" y="88"/>
                      </a:cubicBezTo>
                      <a:cubicBezTo>
                        <a:pt x="349" y="88"/>
                        <a:pt x="631" y="88"/>
                        <a:pt x="880" y="88"/>
                      </a:cubicBezTo>
                      <a:close/>
                    </a:path>
                  </a:pathLst>
                </a:custGeom>
                <a:solidFill>
                  <a:srgbClr val="EDAE6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" name="FREEFORM">
                  <a:extLst>
                    <a:ext uri="{FF2B5EF4-FFF2-40B4-BE49-F238E27FC236}">
                      <a16:creationId xmlns:a16="http://schemas.microsoft.com/office/drawing/2014/main" id="{E97EE99E-8FE8-4AE0-A2D6-CA45FB22FD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01402" y="3662363"/>
                  <a:ext cx="351815" cy="755650"/>
                </a:xfrm>
                <a:custGeom>
                  <a:avLst/>
                  <a:gdLst>
                    <a:gd name="T0" fmla="*/ 14 w 469"/>
                    <a:gd name="T1" fmla="*/ 802 h 1013"/>
                    <a:gd name="T2" fmla="*/ 114 w 469"/>
                    <a:gd name="T3" fmla="*/ 159 h 1013"/>
                    <a:gd name="T4" fmla="*/ 311 w 469"/>
                    <a:gd name="T5" fmla="*/ 15 h 1013"/>
                    <a:gd name="T6" fmla="*/ 311 w 469"/>
                    <a:gd name="T7" fmla="*/ 15 h 1013"/>
                    <a:gd name="T8" fmla="*/ 454 w 469"/>
                    <a:gd name="T9" fmla="*/ 211 h 1013"/>
                    <a:gd name="T10" fmla="*/ 355 w 469"/>
                    <a:gd name="T11" fmla="*/ 855 h 1013"/>
                    <a:gd name="T12" fmla="*/ 158 w 469"/>
                    <a:gd name="T13" fmla="*/ 999 h 1013"/>
                    <a:gd name="T14" fmla="*/ 158 w 469"/>
                    <a:gd name="T15" fmla="*/ 999 h 1013"/>
                    <a:gd name="T16" fmla="*/ 14 w 469"/>
                    <a:gd name="T17" fmla="*/ 802 h 10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69" h="1013">
                      <a:moveTo>
                        <a:pt x="14" y="802"/>
                      </a:moveTo>
                      <a:lnTo>
                        <a:pt x="114" y="159"/>
                      </a:lnTo>
                      <a:cubicBezTo>
                        <a:pt x="128" y="65"/>
                        <a:pt x="217" y="0"/>
                        <a:pt x="311" y="15"/>
                      </a:cubicBezTo>
                      <a:lnTo>
                        <a:pt x="311" y="15"/>
                      </a:lnTo>
                      <a:cubicBezTo>
                        <a:pt x="404" y="29"/>
                        <a:pt x="469" y="118"/>
                        <a:pt x="454" y="211"/>
                      </a:cubicBezTo>
                      <a:lnTo>
                        <a:pt x="355" y="855"/>
                      </a:lnTo>
                      <a:cubicBezTo>
                        <a:pt x="340" y="949"/>
                        <a:pt x="252" y="1013"/>
                        <a:pt x="158" y="999"/>
                      </a:cubicBezTo>
                      <a:lnTo>
                        <a:pt x="158" y="999"/>
                      </a:lnTo>
                      <a:cubicBezTo>
                        <a:pt x="64" y="984"/>
                        <a:pt x="0" y="896"/>
                        <a:pt x="14" y="802"/>
                      </a:cubicBezTo>
                      <a:close/>
                    </a:path>
                  </a:pathLst>
                </a:custGeom>
                <a:solidFill>
                  <a:srgbClr val="EDAE6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" name="FREEFORM">
                  <a:extLst>
                    <a:ext uri="{FF2B5EF4-FFF2-40B4-BE49-F238E27FC236}">
                      <a16:creationId xmlns:a16="http://schemas.microsoft.com/office/drawing/2014/main" id="{D81CC6E9-ABB8-4FCA-B688-B9C0889BBB1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48420" y="3716338"/>
                  <a:ext cx="351815" cy="755650"/>
                </a:xfrm>
                <a:custGeom>
                  <a:avLst/>
                  <a:gdLst>
                    <a:gd name="T0" fmla="*/ 14 w 469"/>
                    <a:gd name="T1" fmla="*/ 802 h 1013"/>
                    <a:gd name="T2" fmla="*/ 114 w 469"/>
                    <a:gd name="T3" fmla="*/ 158 h 1013"/>
                    <a:gd name="T4" fmla="*/ 311 w 469"/>
                    <a:gd name="T5" fmla="*/ 15 h 1013"/>
                    <a:gd name="T6" fmla="*/ 311 w 469"/>
                    <a:gd name="T7" fmla="*/ 15 h 1013"/>
                    <a:gd name="T8" fmla="*/ 455 w 469"/>
                    <a:gd name="T9" fmla="*/ 211 h 1013"/>
                    <a:gd name="T10" fmla="*/ 355 w 469"/>
                    <a:gd name="T11" fmla="*/ 855 h 1013"/>
                    <a:gd name="T12" fmla="*/ 158 w 469"/>
                    <a:gd name="T13" fmla="*/ 999 h 1013"/>
                    <a:gd name="T14" fmla="*/ 158 w 469"/>
                    <a:gd name="T15" fmla="*/ 999 h 1013"/>
                    <a:gd name="T16" fmla="*/ 14 w 469"/>
                    <a:gd name="T17" fmla="*/ 802 h 10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69" h="1013">
                      <a:moveTo>
                        <a:pt x="14" y="802"/>
                      </a:moveTo>
                      <a:lnTo>
                        <a:pt x="114" y="158"/>
                      </a:lnTo>
                      <a:cubicBezTo>
                        <a:pt x="129" y="65"/>
                        <a:pt x="217" y="0"/>
                        <a:pt x="311" y="15"/>
                      </a:cubicBezTo>
                      <a:lnTo>
                        <a:pt x="311" y="15"/>
                      </a:lnTo>
                      <a:cubicBezTo>
                        <a:pt x="404" y="29"/>
                        <a:pt x="469" y="118"/>
                        <a:pt x="455" y="211"/>
                      </a:cubicBezTo>
                      <a:lnTo>
                        <a:pt x="355" y="855"/>
                      </a:lnTo>
                      <a:cubicBezTo>
                        <a:pt x="340" y="948"/>
                        <a:pt x="252" y="1013"/>
                        <a:pt x="158" y="999"/>
                      </a:cubicBezTo>
                      <a:lnTo>
                        <a:pt x="158" y="999"/>
                      </a:lnTo>
                      <a:cubicBezTo>
                        <a:pt x="65" y="984"/>
                        <a:pt x="0" y="896"/>
                        <a:pt x="14" y="802"/>
                      </a:cubicBezTo>
                      <a:close/>
                    </a:path>
                  </a:pathLst>
                </a:custGeom>
                <a:solidFill>
                  <a:srgbClr val="EDAE6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" name="FREEFORM">
                  <a:extLst>
                    <a:ext uri="{FF2B5EF4-FFF2-40B4-BE49-F238E27FC236}">
                      <a16:creationId xmlns:a16="http://schemas.microsoft.com/office/drawing/2014/main" id="{92410325-3124-40A8-8B41-F0DC591D87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76248" y="3767138"/>
                  <a:ext cx="350216" cy="755650"/>
                </a:xfrm>
                <a:custGeom>
                  <a:avLst/>
                  <a:gdLst>
                    <a:gd name="T0" fmla="*/ 15 w 469"/>
                    <a:gd name="T1" fmla="*/ 802 h 1013"/>
                    <a:gd name="T2" fmla="*/ 114 w 469"/>
                    <a:gd name="T3" fmla="*/ 158 h 1013"/>
                    <a:gd name="T4" fmla="*/ 311 w 469"/>
                    <a:gd name="T5" fmla="*/ 14 h 1013"/>
                    <a:gd name="T6" fmla="*/ 311 w 469"/>
                    <a:gd name="T7" fmla="*/ 14 h 1013"/>
                    <a:gd name="T8" fmla="*/ 455 w 469"/>
                    <a:gd name="T9" fmla="*/ 211 h 1013"/>
                    <a:gd name="T10" fmla="*/ 355 w 469"/>
                    <a:gd name="T11" fmla="*/ 855 h 1013"/>
                    <a:gd name="T12" fmla="*/ 158 w 469"/>
                    <a:gd name="T13" fmla="*/ 998 h 1013"/>
                    <a:gd name="T14" fmla="*/ 158 w 469"/>
                    <a:gd name="T15" fmla="*/ 998 h 1013"/>
                    <a:gd name="T16" fmla="*/ 15 w 469"/>
                    <a:gd name="T17" fmla="*/ 802 h 10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69" h="1013">
                      <a:moveTo>
                        <a:pt x="15" y="802"/>
                      </a:moveTo>
                      <a:lnTo>
                        <a:pt x="114" y="158"/>
                      </a:lnTo>
                      <a:cubicBezTo>
                        <a:pt x="129" y="64"/>
                        <a:pt x="217" y="0"/>
                        <a:pt x="311" y="14"/>
                      </a:cubicBezTo>
                      <a:lnTo>
                        <a:pt x="311" y="14"/>
                      </a:lnTo>
                      <a:cubicBezTo>
                        <a:pt x="405" y="29"/>
                        <a:pt x="469" y="117"/>
                        <a:pt x="455" y="211"/>
                      </a:cubicBezTo>
                      <a:lnTo>
                        <a:pt x="355" y="855"/>
                      </a:lnTo>
                      <a:cubicBezTo>
                        <a:pt x="340" y="948"/>
                        <a:pt x="252" y="1013"/>
                        <a:pt x="158" y="998"/>
                      </a:cubicBezTo>
                      <a:lnTo>
                        <a:pt x="158" y="998"/>
                      </a:lnTo>
                      <a:cubicBezTo>
                        <a:pt x="65" y="984"/>
                        <a:pt x="0" y="895"/>
                        <a:pt x="15" y="802"/>
                      </a:cubicBezTo>
                      <a:close/>
                    </a:path>
                  </a:pathLst>
                </a:custGeom>
                <a:solidFill>
                  <a:srgbClr val="EDAE6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" name="RECTANGLE">
                  <a:extLst>
                    <a:ext uri="{FF2B5EF4-FFF2-40B4-BE49-F238E27FC236}">
                      <a16:creationId xmlns:a16="http://schemas.microsoft.com/office/drawing/2014/main" id="{503F64FD-90B7-4545-8CCF-4F2F5CECDA3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65788" y="2398713"/>
                  <a:ext cx="2050124" cy="2967038"/>
                </a:xfrm>
                <a:prstGeom prst="rect">
                  <a:avLst/>
                </a:prstGeom>
                <a:solidFill>
                  <a:srgbClr val="E5E6E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" name="RECTANGLE">
                  <a:extLst>
                    <a:ext uri="{FF2B5EF4-FFF2-40B4-BE49-F238E27FC236}">
                      <a16:creationId xmlns:a16="http://schemas.microsoft.com/office/drawing/2014/main" id="{BE9D7ECF-3D54-4E74-AE7D-E5C15E80A2B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82422" y="3073400"/>
                  <a:ext cx="1418455" cy="44450"/>
                </a:xfrm>
                <a:prstGeom prst="rect">
                  <a:avLst/>
                </a:prstGeom>
                <a:solidFill>
                  <a:srgbClr val="A6A9A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" name="RECTANGLE">
                  <a:extLst>
                    <a:ext uri="{FF2B5EF4-FFF2-40B4-BE49-F238E27FC236}">
                      <a16:creationId xmlns:a16="http://schemas.microsoft.com/office/drawing/2014/main" id="{1AB7DF64-8892-49F8-9ACF-A4E0AD771DD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82422" y="3270250"/>
                  <a:ext cx="1418455" cy="44450"/>
                </a:xfrm>
                <a:prstGeom prst="rect">
                  <a:avLst/>
                </a:prstGeom>
                <a:solidFill>
                  <a:srgbClr val="A6A9A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" name="RECTANGLE">
                  <a:extLst>
                    <a:ext uri="{FF2B5EF4-FFF2-40B4-BE49-F238E27FC236}">
                      <a16:creationId xmlns:a16="http://schemas.microsoft.com/office/drawing/2014/main" id="{D16F7A7A-9A89-42AB-B455-6DF6DD2CE9D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82422" y="3467101"/>
                  <a:ext cx="1418455" cy="46038"/>
                </a:xfrm>
                <a:prstGeom prst="rect">
                  <a:avLst/>
                </a:prstGeom>
                <a:solidFill>
                  <a:srgbClr val="A6A9A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1" name="RECTANGLE">
                  <a:extLst>
                    <a:ext uri="{FF2B5EF4-FFF2-40B4-BE49-F238E27FC236}">
                      <a16:creationId xmlns:a16="http://schemas.microsoft.com/office/drawing/2014/main" id="{7E1A5317-2A79-47CE-8A14-625C95AC518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82422" y="3665538"/>
                  <a:ext cx="1418455" cy="44450"/>
                </a:xfrm>
                <a:prstGeom prst="rect">
                  <a:avLst/>
                </a:prstGeom>
                <a:solidFill>
                  <a:srgbClr val="A6A9A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2" name="RECTANGLE">
                  <a:extLst>
                    <a:ext uri="{FF2B5EF4-FFF2-40B4-BE49-F238E27FC236}">
                      <a16:creationId xmlns:a16="http://schemas.microsoft.com/office/drawing/2014/main" id="{28CF4A00-608B-41D3-A901-77B813E8F59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82422" y="3862388"/>
                  <a:ext cx="1418455" cy="44450"/>
                </a:xfrm>
                <a:prstGeom prst="rect">
                  <a:avLst/>
                </a:prstGeom>
                <a:solidFill>
                  <a:srgbClr val="A6A9A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3" name="RECTANGLE">
                  <a:extLst>
                    <a:ext uri="{FF2B5EF4-FFF2-40B4-BE49-F238E27FC236}">
                      <a16:creationId xmlns:a16="http://schemas.microsoft.com/office/drawing/2014/main" id="{940F3802-F62B-4C84-88E9-5FCB36F501E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82422" y="4059238"/>
                  <a:ext cx="1418455" cy="46038"/>
                </a:xfrm>
                <a:prstGeom prst="rect">
                  <a:avLst/>
                </a:prstGeom>
                <a:solidFill>
                  <a:srgbClr val="A6A9A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4" name="FREEFORM">
                  <a:extLst>
                    <a:ext uri="{FF2B5EF4-FFF2-40B4-BE49-F238E27FC236}">
                      <a16:creationId xmlns:a16="http://schemas.microsoft.com/office/drawing/2014/main" id="{13BC3A01-8BED-4E7C-8A98-F6F96B0D706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45536" y="5062538"/>
                  <a:ext cx="147123" cy="538163"/>
                </a:xfrm>
                <a:custGeom>
                  <a:avLst/>
                  <a:gdLst>
                    <a:gd name="T0" fmla="*/ 0 w 195"/>
                    <a:gd name="T1" fmla="*/ 0 h 720"/>
                    <a:gd name="T2" fmla="*/ 195 w 195"/>
                    <a:gd name="T3" fmla="*/ 0 h 720"/>
                    <a:gd name="T4" fmla="*/ 195 w 195"/>
                    <a:gd name="T5" fmla="*/ 606 h 720"/>
                    <a:gd name="T6" fmla="*/ 0 w 195"/>
                    <a:gd name="T7" fmla="*/ 720 h 720"/>
                    <a:gd name="T8" fmla="*/ 0 w 195"/>
                    <a:gd name="T9" fmla="*/ 0 h 7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95" h="720">
                      <a:moveTo>
                        <a:pt x="0" y="0"/>
                      </a:moveTo>
                      <a:lnTo>
                        <a:pt x="195" y="0"/>
                      </a:lnTo>
                      <a:lnTo>
                        <a:pt x="195" y="606"/>
                      </a:lnTo>
                      <a:lnTo>
                        <a:pt x="0" y="72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75526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5" name="FREEFORM">
                  <a:extLst>
                    <a:ext uri="{FF2B5EF4-FFF2-40B4-BE49-F238E27FC236}">
                      <a16:creationId xmlns:a16="http://schemas.microsoft.com/office/drawing/2014/main" id="{CD58B34B-0656-4374-AB49-75ED5A35314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92659" y="5062538"/>
                  <a:ext cx="145524" cy="538163"/>
                </a:xfrm>
                <a:custGeom>
                  <a:avLst/>
                  <a:gdLst>
                    <a:gd name="T0" fmla="*/ 195 w 195"/>
                    <a:gd name="T1" fmla="*/ 0 h 720"/>
                    <a:gd name="T2" fmla="*/ 0 w 195"/>
                    <a:gd name="T3" fmla="*/ 0 h 720"/>
                    <a:gd name="T4" fmla="*/ 0 w 195"/>
                    <a:gd name="T5" fmla="*/ 606 h 720"/>
                    <a:gd name="T6" fmla="*/ 195 w 195"/>
                    <a:gd name="T7" fmla="*/ 720 h 720"/>
                    <a:gd name="T8" fmla="*/ 195 w 195"/>
                    <a:gd name="T9" fmla="*/ 0 h 7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95" h="720">
                      <a:moveTo>
                        <a:pt x="195" y="0"/>
                      </a:moveTo>
                      <a:lnTo>
                        <a:pt x="0" y="0"/>
                      </a:lnTo>
                      <a:lnTo>
                        <a:pt x="0" y="606"/>
                      </a:lnTo>
                      <a:lnTo>
                        <a:pt x="195" y="720"/>
                      </a:lnTo>
                      <a:lnTo>
                        <a:pt x="195" y="0"/>
                      </a:lnTo>
                      <a:close/>
                    </a:path>
                  </a:pathLst>
                </a:custGeom>
                <a:solidFill>
                  <a:srgbClr val="61415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6" name="FREEFORM">
                  <a:extLst>
                    <a:ext uri="{FF2B5EF4-FFF2-40B4-BE49-F238E27FC236}">
                      <a16:creationId xmlns:a16="http://schemas.microsoft.com/office/drawing/2014/main" id="{4EFE264B-D59D-40B2-8A95-EE38214A0E9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75278" y="4451351"/>
                  <a:ext cx="799580" cy="793750"/>
                </a:xfrm>
                <a:custGeom>
                  <a:avLst/>
                  <a:gdLst>
                    <a:gd name="T0" fmla="*/ 312 w 1065"/>
                    <a:gd name="T1" fmla="*/ 0 h 1065"/>
                    <a:gd name="T2" fmla="*/ 275 w 1065"/>
                    <a:gd name="T3" fmla="*/ 275 h 1065"/>
                    <a:gd name="T4" fmla="*/ 0 w 1065"/>
                    <a:gd name="T5" fmla="*/ 312 h 1065"/>
                    <a:gd name="T6" fmla="*/ 168 w 1065"/>
                    <a:gd name="T7" fmla="*/ 533 h 1065"/>
                    <a:gd name="T8" fmla="*/ 0 w 1065"/>
                    <a:gd name="T9" fmla="*/ 753 h 1065"/>
                    <a:gd name="T10" fmla="*/ 275 w 1065"/>
                    <a:gd name="T11" fmla="*/ 790 h 1065"/>
                    <a:gd name="T12" fmla="*/ 312 w 1065"/>
                    <a:gd name="T13" fmla="*/ 1065 h 1065"/>
                    <a:gd name="T14" fmla="*/ 532 w 1065"/>
                    <a:gd name="T15" fmla="*/ 897 h 1065"/>
                    <a:gd name="T16" fmla="*/ 753 w 1065"/>
                    <a:gd name="T17" fmla="*/ 1065 h 1065"/>
                    <a:gd name="T18" fmla="*/ 790 w 1065"/>
                    <a:gd name="T19" fmla="*/ 790 h 1065"/>
                    <a:gd name="T20" fmla="*/ 1065 w 1065"/>
                    <a:gd name="T21" fmla="*/ 753 h 1065"/>
                    <a:gd name="T22" fmla="*/ 897 w 1065"/>
                    <a:gd name="T23" fmla="*/ 533 h 1065"/>
                    <a:gd name="T24" fmla="*/ 1065 w 1065"/>
                    <a:gd name="T25" fmla="*/ 312 h 1065"/>
                    <a:gd name="T26" fmla="*/ 790 w 1065"/>
                    <a:gd name="T27" fmla="*/ 275 h 1065"/>
                    <a:gd name="T28" fmla="*/ 753 w 1065"/>
                    <a:gd name="T29" fmla="*/ 0 h 1065"/>
                    <a:gd name="T30" fmla="*/ 532 w 1065"/>
                    <a:gd name="T31" fmla="*/ 168 h 1065"/>
                    <a:gd name="T32" fmla="*/ 312 w 1065"/>
                    <a:gd name="T33" fmla="*/ 0 h 10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065" h="1065">
                      <a:moveTo>
                        <a:pt x="312" y="0"/>
                      </a:moveTo>
                      <a:lnTo>
                        <a:pt x="275" y="275"/>
                      </a:lnTo>
                      <a:lnTo>
                        <a:pt x="0" y="312"/>
                      </a:lnTo>
                      <a:lnTo>
                        <a:pt x="168" y="533"/>
                      </a:lnTo>
                      <a:lnTo>
                        <a:pt x="0" y="753"/>
                      </a:lnTo>
                      <a:lnTo>
                        <a:pt x="275" y="790"/>
                      </a:lnTo>
                      <a:lnTo>
                        <a:pt x="312" y="1065"/>
                      </a:lnTo>
                      <a:lnTo>
                        <a:pt x="532" y="897"/>
                      </a:lnTo>
                      <a:lnTo>
                        <a:pt x="753" y="1065"/>
                      </a:lnTo>
                      <a:lnTo>
                        <a:pt x="790" y="790"/>
                      </a:lnTo>
                      <a:lnTo>
                        <a:pt x="1065" y="753"/>
                      </a:lnTo>
                      <a:lnTo>
                        <a:pt x="897" y="533"/>
                      </a:lnTo>
                      <a:lnTo>
                        <a:pt x="1065" y="312"/>
                      </a:lnTo>
                      <a:lnTo>
                        <a:pt x="790" y="275"/>
                      </a:lnTo>
                      <a:lnTo>
                        <a:pt x="753" y="0"/>
                      </a:lnTo>
                      <a:lnTo>
                        <a:pt x="532" y="168"/>
                      </a:lnTo>
                      <a:lnTo>
                        <a:pt x="312" y="0"/>
                      </a:lnTo>
                      <a:close/>
                    </a:path>
                  </a:pathLst>
                </a:custGeom>
                <a:solidFill>
                  <a:srgbClr val="CFBC4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7" name="FREEFORM">
                  <a:extLst>
                    <a:ext uri="{FF2B5EF4-FFF2-40B4-BE49-F238E27FC236}">
                      <a16:creationId xmlns:a16="http://schemas.microsoft.com/office/drawing/2014/main" id="{63B42412-CFEB-4476-9CCC-9C173ECD04E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41696" y="4418013"/>
                  <a:ext cx="865146" cy="860425"/>
                </a:xfrm>
                <a:custGeom>
                  <a:avLst/>
                  <a:gdLst>
                    <a:gd name="T0" fmla="*/ 576 w 1152"/>
                    <a:gd name="T1" fmla="*/ 0 h 1152"/>
                    <a:gd name="T2" fmla="*/ 437 w 1152"/>
                    <a:gd name="T3" fmla="*/ 239 h 1152"/>
                    <a:gd name="T4" fmla="*/ 169 w 1152"/>
                    <a:gd name="T5" fmla="*/ 168 h 1152"/>
                    <a:gd name="T6" fmla="*/ 240 w 1152"/>
                    <a:gd name="T7" fmla="*/ 436 h 1152"/>
                    <a:gd name="T8" fmla="*/ 0 w 1152"/>
                    <a:gd name="T9" fmla="*/ 576 h 1152"/>
                    <a:gd name="T10" fmla="*/ 240 w 1152"/>
                    <a:gd name="T11" fmla="*/ 715 h 1152"/>
                    <a:gd name="T12" fmla="*/ 169 w 1152"/>
                    <a:gd name="T13" fmla="*/ 983 h 1152"/>
                    <a:gd name="T14" fmla="*/ 437 w 1152"/>
                    <a:gd name="T15" fmla="*/ 912 h 1152"/>
                    <a:gd name="T16" fmla="*/ 576 w 1152"/>
                    <a:gd name="T17" fmla="*/ 1152 h 1152"/>
                    <a:gd name="T18" fmla="*/ 716 w 1152"/>
                    <a:gd name="T19" fmla="*/ 912 h 1152"/>
                    <a:gd name="T20" fmla="*/ 984 w 1152"/>
                    <a:gd name="T21" fmla="*/ 983 h 1152"/>
                    <a:gd name="T22" fmla="*/ 913 w 1152"/>
                    <a:gd name="T23" fmla="*/ 715 h 1152"/>
                    <a:gd name="T24" fmla="*/ 1152 w 1152"/>
                    <a:gd name="T25" fmla="*/ 576 h 1152"/>
                    <a:gd name="T26" fmla="*/ 913 w 1152"/>
                    <a:gd name="T27" fmla="*/ 436 h 1152"/>
                    <a:gd name="T28" fmla="*/ 984 w 1152"/>
                    <a:gd name="T29" fmla="*/ 168 h 1152"/>
                    <a:gd name="T30" fmla="*/ 716 w 1152"/>
                    <a:gd name="T31" fmla="*/ 239 h 1152"/>
                    <a:gd name="T32" fmla="*/ 576 w 1152"/>
                    <a:gd name="T33" fmla="*/ 0 h 1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152" h="1152">
                      <a:moveTo>
                        <a:pt x="576" y="0"/>
                      </a:moveTo>
                      <a:lnTo>
                        <a:pt x="437" y="239"/>
                      </a:lnTo>
                      <a:lnTo>
                        <a:pt x="169" y="168"/>
                      </a:lnTo>
                      <a:lnTo>
                        <a:pt x="240" y="436"/>
                      </a:lnTo>
                      <a:lnTo>
                        <a:pt x="0" y="576"/>
                      </a:lnTo>
                      <a:lnTo>
                        <a:pt x="240" y="715"/>
                      </a:lnTo>
                      <a:lnTo>
                        <a:pt x="169" y="983"/>
                      </a:lnTo>
                      <a:lnTo>
                        <a:pt x="437" y="912"/>
                      </a:lnTo>
                      <a:lnTo>
                        <a:pt x="576" y="1152"/>
                      </a:lnTo>
                      <a:lnTo>
                        <a:pt x="716" y="912"/>
                      </a:lnTo>
                      <a:lnTo>
                        <a:pt x="984" y="983"/>
                      </a:lnTo>
                      <a:lnTo>
                        <a:pt x="913" y="715"/>
                      </a:lnTo>
                      <a:lnTo>
                        <a:pt x="1152" y="576"/>
                      </a:lnTo>
                      <a:lnTo>
                        <a:pt x="913" y="436"/>
                      </a:lnTo>
                      <a:lnTo>
                        <a:pt x="984" y="168"/>
                      </a:lnTo>
                      <a:lnTo>
                        <a:pt x="716" y="239"/>
                      </a:lnTo>
                      <a:lnTo>
                        <a:pt x="576" y="0"/>
                      </a:lnTo>
                      <a:close/>
                    </a:path>
                  </a:pathLst>
                </a:custGeom>
                <a:solidFill>
                  <a:srgbClr val="E4CE5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8" name="OVAL">
                  <a:extLst>
                    <a:ext uri="{FF2B5EF4-FFF2-40B4-BE49-F238E27FC236}">
                      <a16:creationId xmlns:a16="http://schemas.microsoft.com/office/drawing/2014/main" id="{AE535D59-B1FC-419F-BE14-C9A418F2100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524000" y="4597401"/>
                  <a:ext cx="502136" cy="500063"/>
                </a:xfrm>
                <a:prstGeom prst="ellipse">
                  <a:avLst/>
                </a:prstGeom>
                <a:solidFill>
                  <a:srgbClr val="F5DC7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9" name="RECTANGLE">
                  <a:extLst>
                    <a:ext uri="{FF2B5EF4-FFF2-40B4-BE49-F238E27FC236}">
                      <a16:creationId xmlns:a16="http://schemas.microsoft.com/office/drawing/2014/main" id="{AE66C2CC-C193-4587-8757-DFBE814948C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97142" y="4610101"/>
                  <a:ext cx="505335" cy="33338"/>
                </a:xfrm>
                <a:prstGeom prst="rect">
                  <a:avLst/>
                </a:prstGeom>
                <a:solidFill>
                  <a:srgbClr val="A6A9A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0" name="RECTANGLE">
                  <a:extLst>
                    <a:ext uri="{FF2B5EF4-FFF2-40B4-BE49-F238E27FC236}">
                      <a16:creationId xmlns:a16="http://schemas.microsoft.com/office/drawing/2014/main" id="{741851D0-EBC4-43F3-A554-41F4196FD90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61108" y="5027613"/>
                  <a:ext cx="379001" cy="33338"/>
                </a:xfrm>
                <a:prstGeom prst="rect">
                  <a:avLst/>
                </a:prstGeom>
                <a:solidFill>
                  <a:srgbClr val="A6A9A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1" name="RECTANGLE">
                  <a:extLst>
                    <a:ext uri="{FF2B5EF4-FFF2-40B4-BE49-F238E27FC236}">
                      <a16:creationId xmlns:a16="http://schemas.microsoft.com/office/drawing/2014/main" id="{7A39711D-0C00-4C1E-8557-C19139A7579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763874" y="2660650"/>
                  <a:ext cx="932311" cy="33496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1900" b="0" i="0" u="none" strike="noStrike" cap="none" normalizeH="0" baseline="0" dirty="0">
                      <a:ln>
                        <a:noFill/>
                      </a:ln>
                      <a:solidFill>
                        <a:srgbClr val="808184"/>
                      </a:solidFill>
                      <a:effectLst/>
                      <a:latin typeface="Bebas Neue" panose="020B0606020202050201" pitchFamily="34" charset="0"/>
                    </a:rPr>
                    <a:t>GUARANTEE</a:t>
                  </a:r>
                  <a:endParaRPr kumimoji="0" lang="en-US" altLang="en-US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</p:grpSp>
          <p:sp>
            <p:nvSpPr>
              <p:cNvPr id="4096" name="FREEFORM">
                <a:extLst>
                  <a:ext uri="{FF2B5EF4-FFF2-40B4-BE49-F238E27FC236}">
                    <a16:creationId xmlns:a16="http://schemas.microsoft.com/office/drawing/2014/main" id="{D41AD441-6ACE-42A1-B2A9-6ED27444D7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21981" y="2974975"/>
                <a:ext cx="1695110" cy="855663"/>
              </a:xfrm>
              <a:custGeom>
                <a:avLst/>
                <a:gdLst>
                  <a:gd name="T0" fmla="*/ 743 w 2259"/>
                  <a:gd name="T1" fmla="*/ 15 h 1147"/>
                  <a:gd name="T2" fmla="*/ 360 w 2259"/>
                  <a:gd name="T3" fmla="*/ 15 h 1147"/>
                  <a:gd name="T4" fmla="*/ 150 w 2259"/>
                  <a:gd name="T5" fmla="*/ 15 h 1147"/>
                  <a:gd name="T6" fmla="*/ 0 w 2259"/>
                  <a:gd name="T7" fmla="*/ 165 h 1147"/>
                  <a:gd name="T8" fmla="*/ 0 w 2259"/>
                  <a:gd name="T9" fmla="*/ 208 h 1147"/>
                  <a:gd name="T10" fmla="*/ 150 w 2259"/>
                  <a:gd name="T11" fmla="*/ 358 h 1147"/>
                  <a:gd name="T12" fmla="*/ 893 w 2259"/>
                  <a:gd name="T13" fmla="*/ 358 h 1147"/>
                  <a:gd name="T14" fmla="*/ 1860 w 2259"/>
                  <a:gd name="T15" fmla="*/ 1103 h 1147"/>
                  <a:gd name="T16" fmla="*/ 2259 w 2259"/>
                  <a:gd name="T17" fmla="*/ 1104 h 1147"/>
                  <a:gd name="T18" fmla="*/ 2259 w 2259"/>
                  <a:gd name="T19" fmla="*/ 566 h 1147"/>
                  <a:gd name="T20" fmla="*/ 2202 w 2259"/>
                  <a:gd name="T21" fmla="*/ 561 h 1147"/>
                  <a:gd name="T22" fmla="*/ 1487 w 2259"/>
                  <a:gd name="T23" fmla="*/ 86 h 1147"/>
                  <a:gd name="T24" fmla="*/ 781 w 2259"/>
                  <a:gd name="T25" fmla="*/ 15 h 1147"/>
                  <a:gd name="T26" fmla="*/ 743 w 2259"/>
                  <a:gd name="T27" fmla="*/ 15 h 1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259" h="1147">
                    <a:moveTo>
                      <a:pt x="743" y="15"/>
                    </a:moveTo>
                    <a:lnTo>
                      <a:pt x="360" y="15"/>
                    </a:lnTo>
                    <a:lnTo>
                      <a:pt x="150" y="15"/>
                    </a:lnTo>
                    <a:cubicBezTo>
                      <a:pt x="67" y="15"/>
                      <a:pt x="0" y="82"/>
                      <a:pt x="0" y="165"/>
                    </a:cubicBezTo>
                    <a:lnTo>
                      <a:pt x="0" y="208"/>
                    </a:lnTo>
                    <a:cubicBezTo>
                      <a:pt x="0" y="290"/>
                      <a:pt x="67" y="358"/>
                      <a:pt x="150" y="358"/>
                    </a:cubicBezTo>
                    <a:cubicBezTo>
                      <a:pt x="362" y="358"/>
                      <a:pt x="644" y="358"/>
                      <a:pt x="893" y="358"/>
                    </a:cubicBezTo>
                    <a:cubicBezTo>
                      <a:pt x="893" y="806"/>
                      <a:pt x="1700" y="1147"/>
                      <a:pt x="1860" y="1103"/>
                    </a:cubicBezTo>
                    <a:cubicBezTo>
                      <a:pt x="1862" y="1102"/>
                      <a:pt x="2028" y="1103"/>
                      <a:pt x="2259" y="1104"/>
                    </a:cubicBezTo>
                    <a:lnTo>
                      <a:pt x="2259" y="566"/>
                    </a:lnTo>
                    <a:cubicBezTo>
                      <a:pt x="2240" y="565"/>
                      <a:pt x="2221" y="563"/>
                      <a:pt x="2202" y="561"/>
                    </a:cubicBezTo>
                    <a:cubicBezTo>
                      <a:pt x="1868" y="533"/>
                      <a:pt x="1792" y="224"/>
                      <a:pt x="1487" y="86"/>
                    </a:cubicBezTo>
                    <a:cubicBezTo>
                      <a:pt x="1294" y="0"/>
                      <a:pt x="1045" y="31"/>
                      <a:pt x="781" y="15"/>
                    </a:cubicBezTo>
                    <a:lnTo>
                      <a:pt x="743" y="15"/>
                    </a:lnTo>
                    <a:close/>
                  </a:path>
                </a:pathLst>
              </a:custGeom>
              <a:solidFill>
                <a:srgbClr val="E192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96" name="RECTANGLE">
              <a:extLst>
                <a:ext uri="{FF2B5EF4-FFF2-40B4-BE49-F238E27FC236}">
                  <a16:creationId xmlns:a16="http://schemas.microsoft.com/office/drawing/2014/main" id="{2D89B733-9098-45E6-8F6F-E91653F5AAA3}"/>
                </a:ext>
              </a:extLst>
            </p:cNvPr>
            <p:cNvSpPr/>
            <p:nvPr/>
          </p:nvSpPr>
          <p:spPr>
            <a:xfrm>
              <a:off x="4114640" y="2187574"/>
              <a:ext cx="3147148" cy="357095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47" name="GROUP">
            <a:extLst>
              <a:ext uri="{FF2B5EF4-FFF2-40B4-BE49-F238E27FC236}">
                <a16:creationId xmlns:a16="http://schemas.microsoft.com/office/drawing/2014/main" id="{A8929A06-9CD7-4EF3-9039-12C915A88742}"/>
              </a:ext>
            </a:extLst>
          </p:cNvPr>
          <p:cNvGrpSpPr/>
          <p:nvPr/>
        </p:nvGrpSpPr>
        <p:grpSpPr>
          <a:xfrm>
            <a:off x="3865171" y="0"/>
            <a:ext cx="2573049" cy="4375150"/>
            <a:chOff x="3865171" y="0"/>
            <a:chExt cx="2573049" cy="4375150"/>
          </a:xfrm>
        </p:grpSpPr>
        <p:sp>
          <p:nvSpPr>
            <p:cNvPr id="88" name="FREEFORM">
              <a:extLst>
                <a:ext uri="{FF2B5EF4-FFF2-40B4-BE49-F238E27FC236}">
                  <a16:creationId xmlns:a16="http://schemas.microsoft.com/office/drawing/2014/main" id="{D2BE162F-2006-4597-9B96-BF803AE9D1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65171" y="0"/>
              <a:ext cx="2573049" cy="4315738"/>
            </a:xfrm>
            <a:custGeom>
              <a:avLst/>
              <a:gdLst>
                <a:gd name="connsiteX0" fmla="*/ 1386472 w 2573049"/>
                <a:gd name="connsiteY0" fmla="*/ 0 h 4315738"/>
                <a:gd name="connsiteX1" fmla="*/ 2230829 w 2573049"/>
                <a:gd name="connsiteY1" fmla="*/ 0 h 4315738"/>
                <a:gd name="connsiteX2" fmla="*/ 2230829 w 2573049"/>
                <a:gd name="connsiteY2" fmla="*/ 1178258 h 4315738"/>
                <a:gd name="connsiteX3" fmla="*/ 2573049 w 2573049"/>
                <a:gd name="connsiteY3" fmla="*/ 1163638 h 4315738"/>
                <a:gd name="connsiteX4" fmla="*/ 750 w 2573049"/>
                <a:gd name="connsiteY4" fmla="*/ 4302121 h 4315738"/>
                <a:gd name="connsiteX5" fmla="*/ 0 w 2573049"/>
                <a:gd name="connsiteY5" fmla="*/ 3172924 h 4315738"/>
                <a:gd name="connsiteX6" fmla="*/ 1383400 w 2573049"/>
                <a:gd name="connsiteY6" fmla="*/ 1751504 h 4315738"/>
                <a:gd name="connsiteX7" fmla="*/ 1386472 w 2573049"/>
                <a:gd name="connsiteY7" fmla="*/ 1579103 h 4315738"/>
                <a:gd name="connsiteX8" fmla="*/ 1386472 w 2573049"/>
                <a:gd name="connsiteY8" fmla="*/ 1291945 h 4315738"/>
                <a:gd name="connsiteX9" fmla="*/ 1385892 w 2573049"/>
                <a:gd name="connsiteY9" fmla="*/ 1214355 h 4315738"/>
                <a:gd name="connsiteX10" fmla="*/ 1386472 w 2573049"/>
                <a:gd name="connsiteY10" fmla="*/ 1214330 h 4315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73049" h="4315738">
                  <a:moveTo>
                    <a:pt x="1386472" y="0"/>
                  </a:moveTo>
                  <a:lnTo>
                    <a:pt x="2230829" y="0"/>
                  </a:lnTo>
                  <a:lnTo>
                    <a:pt x="2230829" y="1178258"/>
                  </a:lnTo>
                  <a:lnTo>
                    <a:pt x="2573049" y="1163638"/>
                  </a:lnTo>
                  <a:cubicBezTo>
                    <a:pt x="2487556" y="3885944"/>
                    <a:pt x="1719616" y="4413251"/>
                    <a:pt x="750" y="4302121"/>
                  </a:cubicBezTo>
                  <a:lnTo>
                    <a:pt x="0" y="3172924"/>
                  </a:lnTo>
                  <a:cubicBezTo>
                    <a:pt x="1051886" y="3321066"/>
                    <a:pt x="1344715" y="2899889"/>
                    <a:pt x="1383400" y="1751504"/>
                  </a:cubicBezTo>
                  <a:lnTo>
                    <a:pt x="1386472" y="1579103"/>
                  </a:lnTo>
                  <a:lnTo>
                    <a:pt x="1386472" y="1291945"/>
                  </a:lnTo>
                  <a:lnTo>
                    <a:pt x="1385892" y="1214355"/>
                  </a:lnTo>
                  <a:lnTo>
                    <a:pt x="1386472" y="1214330"/>
                  </a:lnTo>
                  <a:close/>
                </a:path>
              </a:pathLst>
            </a:custGeom>
            <a:solidFill>
              <a:srgbClr val="90C2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4136" name="FREEFORM">
              <a:extLst>
                <a:ext uri="{FF2B5EF4-FFF2-40B4-BE49-F238E27FC236}">
                  <a16:creationId xmlns:a16="http://schemas.microsoft.com/office/drawing/2014/main" id="{1C26FC7F-D36D-4EFC-ACAA-DD81C7656FBA}"/>
                </a:ext>
              </a:extLst>
            </p:cNvPr>
            <p:cNvSpPr>
              <a:spLocks/>
            </p:cNvSpPr>
            <p:nvPr/>
          </p:nvSpPr>
          <p:spPr bwMode="auto">
            <a:xfrm>
              <a:off x="3865171" y="3260725"/>
              <a:ext cx="2230829" cy="1114425"/>
            </a:xfrm>
            <a:custGeom>
              <a:avLst/>
              <a:gdLst>
                <a:gd name="T0" fmla="*/ 2974 w 2974"/>
                <a:gd name="T1" fmla="*/ 0 h 1494"/>
                <a:gd name="T2" fmla="*/ 202 w 2974"/>
                <a:gd name="T3" fmla="*/ 741 h 1494"/>
                <a:gd name="T4" fmla="*/ 32 w 2974"/>
                <a:gd name="T5" fmla="*/ 729 h 1494"/>
                <a:gd name="T6" fmla="*/ 0 w 2974"/>
                <a:gd name="T7" fmla="*/ 726 h 1494"/>
                <a:gd name="T8" fmla="*/ 1 w 2974"/>
                <a:gd name="T9" fmla="*/ 1088 h 1494"/>
                <a:gd name="T10" fmla="*/ 1 w 2974"/>
                <a:gd name="T11" fmla="*/ 1397 h 1494"/>
                <a:gd name="T12" fmla="*/ 2974 w 2974"/>
                <a:gd name="T13" fmla="*/ 0 h 14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74" h="1494">
                  <a:moveTo>
                    <a:pt x="2974" y="0"/>
                  </a:moveTo>
                  <a:cubicBezTo>
                    <a:pt x="2443" y="546"/>
                    <a:pt x="1455" y="818"/>
                    <a:pt x="202" y="741"/>
                  </a:cubicBezTo>
                  <a:cubicBezTo>
                    <a:pt x="145" y="738"/>
                    <a:pt x="89" y="734"/>
                    <a:pt x="32" y="729"/>
                  </a:cubicBezTo>
                  <a:cubicBezTo>
                    <a:pt x="21" y="728"/>
                    <a:pt x="11" y="727"/>
                    <a:pt x="0" y="726"/>
                  </a:cubicBezTo>
                  <a:lnTo>
                    <a:pt x="1" y="1088"/>
                  </a:lnTo>
                  <a:lnTo>
                    <a:pt x="1" y="1397"/>
                  </a:lnTo>
                  <a:cubicBezTo>
                    <a:pt x="1503" y="1494"/>
                    <a:pt x="2460" y="1224"/>
                    <a:pt x="2974" y="0"/>
                  </a:cubicBezTo>
                  <a:close/>
                </a:path>
              </a:pathLst>
            </a:custGeom>
            <a:solidFill>
              <a:srgbClr val="7CA6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146" name="GROUP">
            <a:extLst>
              <a:ext uri="{FF2B5EF4-FFF2-40B4-BE49-F238E27FC236}">
                <a16:creationId xmlns:a16="http://schemas.microsoft.com/office/drawing/2014/main" id="{2C46C701-5D96-482D-82FE-FDD058F14883}"/>
              </a:ext>
            </a:extLst>
          </p:cNvPr>
          <p:cNvGrpSpPr/>
          <p:nvPr/>
        </p:nvGrpSpPr>
        <p:grpSpPr>
          <a:xfrm>
            <a:off x="6049624" y="-1"/>
            <a:ext cx="2230829" cy="4375151"/>
            <a:chOff x="6096000" y="0"/>
            <a:chExt cx="2230829" cy="4375151"/>
          </a:xfrm>
        </p:grpSpPr>
        <p:sp>
          <p:nvSpPr>
            <p:cNvPr id="4135" name="FREEFORM">
              <a:extLst>
                <a:ext uri="{FF2B5EF4-FFF2-40B4-BE49-F238E27FC236}">
                  <a16:creationId xmlns:a16="http://schemas.microsoft.com/office/drawing/2014/main" id="{44C2C072-1A0C-4E62-9D53-AF0930B914B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96000" y="0"/>
              <a:ext cx="2230829" cy="4375151"/>
            </a:xfrm>
            <a:custGeom>
              <a:avLst/>
              <a:gdLst>
                <a:gd name="T0" fmla="*/ 1126 w 2974"/>
                <a:gd name="T1" fmla="*/ 0 h 5864"/>
                <a:gd name="T2" fmla="*/ 0 w 2974"/>
                <a:gd name="T3" fmla="*/ 0 h 5864"/>
                <a:gd name="T4" fmla="*/ 0 w 2974"/>
                <a:gd name="T5" fmla="*/ 3006 h 5864"/>
                <a:gd name="T6" fmla="*/ 0 w 2974"/>
                <a:gd name="T7" fmla="*/ 4370 h 5864"/>
                <a:gd name="T8" fmla="*/ 2973 w 2974"/>
                <a:gd name="T9" fmla="*/ 5767 h 5864"/>
                <a:gd name="T10" fmla="*/ 2973 w 2974"/>
                <a:gd name="T11" fmla="*/ 5458 h 5864"/>
                <a:gd name="T12" fmla="*/ 2974 w 2974"/>
                <a:gd name="T13" fmla="*/ 5178 h 5864"/>
                <a:gd name="T14" fmla="*/ 2974 w 2974"/>
                <a:gd name="T15" fmla="*/ 5091 h 5864"/>
                <a:gd name="T16" fmla="*/ 2974 w 2974"/>
                <a:gd name="T17" fmla="*/ 4897 h 5864"/>
                <a:gd name="T18" fmla="*/ 2974 w 2974"/>
                <a:gd name="T19" fmla="*/ 4534 h 5864"/>
                <a:gd name="T20" fmla="*/ 2974 w 2974"/>
                <a:gd name="T21" fmla="*/ 4527 h 5864"/>
                <a:gd name="T22" fmla="*/ 2974 w 2974"/>
                <a:gd name="T23" fmla="*/ 4253 h 5864"/>
                <a:gd name="T24" fmla="*/ 1126 w 2974"/>
                <a:gd name="T25" fmla="*/ 2226 h 5864"/>
                <a:gd name="T26" fmla="*/ 1126 w 2974"/>
                <a:gd name="T27" fmla="*/ 1627 h 5864"/>
                <a:gd name="T28" fmla="*/ 1126 w 2974"/>
                <a:gd name="T29" fmla="*/ 0 h 58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974" h="5864">
                  <a:moveTo>
                    <a:pt x="1126" y="0"/>
                  </a:moveTo>
                  <a:lnTo>
                    <a:pt x="0" y="0"/>
                  </a:lnTo>
                  <a:lnTo>
                    <a:pt x="0" y="3006"/>
                  </a:lnTo>
                  <a:lnTo>
                    <a:pt x="0" y="4370"/>
                  </a:lnTo>
                  <a:cubicBezTo>
                    <a:pt x="514" y="5594"/>
                    <a:pt x="1471" y="5864"/>
                    <a:pt x="2973" y="5767"/>
                  </a:cubicBezTo>
                  <a:lnTo>
                    <a:pt x="2973" y="5458"/>
                  </a:lnTo>
                  <a:lnTo>
                    <a:pt x="2974" y="5178"/>
                  </a:lnTo>
                  <a:lnTo>
                    <a:pt x="2974" y="5091"/>
                  </a:lnTo>
                  <a:lnTo>
                    <a:pt x="2974" y="4897"/>
                  </a:lnTo>
                  <a:lnTo>
                    <a:pt x="2974" y="4534"/>
                  </a:lnTo>
                  <a:lnTo>
                    <a:pt x="2974" y="4527"/>
                  </a:lnTo>
                  <a:lnTo>
                    <a:pt x="2974" y="4253"/>
                  </a:lnTo>
                  <a:cubicBezTo>
                    <a:pt x="1535" y="4457"/>
                    <a:pt x="1162" y="3857"/>
                    <a:pt x="1126" y="2226"/>
                  </a:cubicBezTo>
                  <a:cubicBezTo>
                    <a:pt x="1122" y="2040"/>
                    <a:pt x="1122" y="1840"/>
                    <a:pt x="1126" y="1627"/>
                  </a:cubicBezTo>
                  <a:lnTo>
                    <a:pt x="1126" y="0"/>
                  </a:lnTo>
                  <a:close/>
                </a:path>
              </a:pathLst>
            </a:custGeom>
            <a:solidFill>
              <a:srgbClr val="ACD4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37" name="FREEFORM">
              <a:extLst>
                <a:ext uri="{FF2B5EF4-FFF2-40B4-BE49-F238E27FC236}">
                  <a16:creationId xmlns:a16="http://schemas.microsoft.com/office/drawing/2014/main" id="{068AA254-8CF5-4083-8254-CEC2F23BC1D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96000" y="3260725"/>
              <a:ext cx="2230829" cy="1114425"/>
            </a:xfrm>
            <a:custGeom>
              <a:avLst/>
              <a:gdLst>
                <a:gd name="T0" fmla="*/ 0 w 2974"/>
                <a:gd name="T1" fmla="*/ 0 h 1494"/>
                <a:gd name="T2" fmla="*/ 2772 w 2974"/>
                <a:gd name="T3" fmla="*/ 741 h 1494"/>
                <a:gd name="T4" fmla="*/ 2942 w 2974"/>
                <a:gd name="T5" fmla="*/ 729 h 1494"/>
                <a:gd name="T6" fmla="*/ 2974 w 2974"/>
                <a:gd name="T7" fmla="*/ 726 h 1494"/>
                <a:gd name="T8" fmla="*/ 2973 w 2974"/>
                <a:gd name="T9" fmla="*/ 1088 h 1494"/>
                <a:gd name="T10" fmla="*/ 2973 w 2974"/>
                <a:gd name="T11" fmla="*/ 1397 h 1494"/>
                <a:gd name="T12" fmla="*/ 0 w 2974"/>
                <a:gd name="T13" fmla="*/ 0 h 14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74" h="1494">
                  <a:moveTo>
                    <a:pt x="0" y="0"/>
                  </a:moveTo>
                  <a:cubicBezTo>
                    <a:pt x="531" y="546"/>
                    <a:pt x="1519" y="818"/>
                    <a:pt x="2772" y="741"/>
                  </a:cubicBezTo>
                  <a:cubicBezTo>
                    <a:pt x="2829" y="738"/>
                    <a:pt x="2885" y="734"/>
                    <a:pt x="2942" y="729"/>
                  </a:cubicBezTo>
                  <a:cubicBezTo>
                    <a:pt x="2953" y="728"/>
                    <a:pt x="2963" y="727"/>
                    <a:pt x="2974" y="726"/>
                  </a:cubicBezTo>
                  <a:lnTo>
                    <a:pt x="2973" y="1088"/>
                  </a:lnTo>
                  <a:lnTo>
                    <a:pt x="2973" y="1397"/>
                  </a:lnTo>
                  <a:cubicBezTo>
                    <a:pt x="1471" y="1494"/>
                    <a:pt x="514" y="1224"/>
                    <a:pt x="0" y="0"/>
                  </a:cubicBezTo>
                  <a:close/>
                </a:path>
              </a:pathLst>
            </a:custGeom>
            <a:solidFill>
              <a:srgbClr val="90C2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5" name="RECTANGLE">
            <a:extLst>
              <a:ext uri="{FF2B5EF4-FFF2-40B4-BE49-F238E27FC236}">
                <a16:creationId xmlns:a16="http://schemas.microsoft.com/office/drawing/2014/main" id="{4564FEC6-AA54-4A23-AD84-8457B5E0F6A7}"/>
              </a:ext>
            </a:extLst>
          </p:cNvPr>
          <p:cNvSpPr/>
          <p:nvPr/>
        </p:nvSpPr>
        <p:spPr>
          <a:xfrm>
            <a:off x="-3215148" y="-2035277"/>
            <a:ext cx="1120877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TIMER</a:t>
            </a:r>
          </a:p>
        </p:txBody>
      </p:sp>
    </p:spTree>
    <p:extLst>
      <p:ext uri="{BB962C8B-B14F-4D97-AF65-F5344CB8AC3E}">
        <p14:creationId xmlns:p14="http://schemas.microsoft.com/office/powerpoint/2010/main" val="2494763616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3400" fill="hold"/>
                                        <p:tgtEl>
                                          <p:spTgt spid="4143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49" presetClass="entr" presetSubtype="0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1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1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1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90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49" presetClass="entr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1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1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1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30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4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38" grpId="0"/>
      <p:bldP spid="414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">
            <a:extLst>
              <a:ext uri="{FF2B5EF4-FFF2-40B4-BE49-F238E27FC236}">
                <a16:creationId xmlns:a16="http://schemas.microsoft.com/office/drawing/2014/main" id="{A2165B6C-CEB6-4FA1-8EFE-8DE5D3F5AF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F5E3B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">
            <a:extLst>
              <a:ext uri="{FF2B5EF4-FFF2-40B4-BE49-F238E27FC236}">
                <a16:creationId xmlns:a16="http://schemas.microsoft.com/office/drawing/2014/main" id="{F5555D78-889D-4ABB-BD3F-F0F04CBE3653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0" y="0"/>
            <a:ext cx="1217295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FREEFORM">
            <a:extLst>
              <a:ext uri="{FF2B5EF4-FFF2-40B4-BE49-F238E27FC236}">
                <a16:creationId xmlns:a16="http://schemas.microsoft.com/office/drawing/2014/main" id="{A0155AFB-7321-44CD-BBCF-24A83276B20E}"/>
              </a:ext>
            </a:extLst>
          </p:cNvPr>
          <p:cNvSpPr>
            <a:spLocks/>
          </p:cNvSpPr>
          <p:nvPr/>
        </p:nvSpPr>
        <p:spPr bwMode="auto">
          <a:xfrm>
            <a:off x="0" y="2374900"/>
            <a:ext cx="12192000" cy="4483100"/>
          </a:xfrm>
          <a:custGeom>
            <a:avLst/>
            <a:gdLst>
              <a:gd name="T0" fmla="*/ 0 w 16256"/>
              <a:gd name="T1" fmla="*/ 204 h 5978"/>
              <a:gd name="T2" fmla="*/ 2371 w 16256"/>
              <a:gd name="T3" fmla="*/ 0 h 5978"/>
              <a:gd name="T4" fmla="*/ 4394 w 16256"/>
              <a:gd name="T5" fmla="*/ 221 h 5978"/>
              <a:gd name="T6" fmla="*/ 5944 w 16256"/>
              <a:gd name="T7" fmla="*/ 51 h 5978"/>
              <a:gd name="T8" fmla="*/ 9342 w 16256"/>
              <a:gd name="T9" fmla="*/ 101 h 5978"/>
              <a:gd name="T10" fmla="*/ 10202 w 16256"/>
              <a:gd name="T11" fmla="*/ 9 h 5978"/>
              <a:gd name="T12" fmla="*/ 14944 w 16256"/>
              <a:gd name="T13" fmla="*/ 305 h 5978"/>
              <a:gd name="T14" fmla="*/ 16256 w 16256"/>
              <a:gd name="T15" fmla="*/ 204 h 5978"/>
              <a:gd name="T16" fmla="*/ 16256 w 16256"/>
              <a:gd name="T17" fmla="*/ 5978 h 5978"/>
              <a:gd name="T18" fmla="*/ 0 w 16256"/>
              <a:gd name="T19" fmla="*/ 5978 h 5978"/>
              <a:gd name="T20" fmla="*/ 0 w 16256"/>
              <a:gd name="T21" fmla="*/ 204 h 59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6256" h="5978">
                <a:moveTo>
                  <a:pt x="0" y="204"/>
                </a:moveTo>
                <a:lnTo>
                  <a:pt x="2371" y="0"/>
                </a:lnTo>
                <a:lnTo>
                  <a:pt x="4394" y="221"/>
                </a:lnTo>
                <a:lnTo>
                  <a:pt x="5944" y="51"/>
                </a:lnTo>
                <a:lnTo>
                  <a:pt x="9342" y="101"/>
                </a:lnTo>
                <a:lnTo>
                  <a:pt x="10202" y="9"/>
                </a:lnTo>
                <a:lnTo>
                  <a:pt x="14944" y="305"/>
                </a:lnTo>
                <a:lnTo>
                  <a:pt x="16256" y="204"/>
                </a:lnTo>
                <a:lnTo>
                  <a:pt x="16256" y="5978"/>
                </a:lnTo>
                <a:lnTo>
                  <a:pt x="0" y="5978"/>
                </a:lnTo>
                <a:lnTo>
                  <a:pt x="0" y="204"/>
                </a:lnTo>
                <a:close/>
              </a:path>
            </a:pathLst>
          </a:custGeom>
          <a:solidFill>
            <a:srgbClr val="E4CF4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OVAL">
            <a:extLst>
              <a:ext uri="{FF2B5EF4-FFF2-40B4-BE49-F238E27FC236}">
                <a16:creationId xmlns:a16="http://schemas.microsoft.com/office/drawing/2014/main" id="{C6ED2878-36AD-4D16-B315-74B05F3526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0425" y="4638675"/>
            <a:ext cx="1031875" cy="225425"/>
          </a:xfrm>
          <a:prstGeom prst="ellipse">
            <a:avLst/>
          </a:prstGeom>
          <a:solidFill>
            <a:srgbClr val="C0BB5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REEFORM">
            <a:extLst>
              <a:ext uri="{FF2B5EF4-FFF2-40B4-BE49-F238E27FC236}">
                <a16:creationId xmlns:a16="http://schemas.microsoft.com/office/drawing/2014/main" id="{FBBEBC61-1ECD-4CBD-903E-5600797A9EBD}"/>
              </a:ext>
            </a:extLst>
          </p:cNvPr>
          <p:cNvSpPr>
            <a:spLocks/>
          </p:cNvSpPr>
          <p:nvPr/>
        </p:nvSpPr>
        <p:spPr bwMode="auto">
          <a:xfrm>
            <a:off x="849313" y="3686175"/>
            <a:ext cx="1355725" cy="1063625"/>
          </a:xfrm>
          <a:custGeom>
            <a:avLst/>
            <a:gdLst>
              <a:gd name="T0" fmla="*/ 1810 w 1810"/>
              <a:gd name="T1" fmla="*/ 1119 h 1418"/>
              <a:gd name="T2" fmla="*/ 497 w 1810"/>
              <a:gd name="T3" fmla="*/ 1349 h 1418"/>
              <a:gd name="T4" fmla="*/ 0 w 1810"/>
              <a:gd name="T5" fmla="*/ 454 h 1418"/>
              <a:gd name="T6" fmla="*/ 505 w 1810"/>
              <a:gd name="T7" fmla="*/ 1081 h 1418"/>
              <a:gd name="T8" fmla="*/ 1164 w 1810"/>
              <a:gd name="T9" fmla="*/ 0 h 1418"/>
              <a:gd name="T10" fmla="*/ 778 w 1810"/>
              <a:gd name="T11" fmla="*/ 1007 h 1418"/>
              <a:gd name="T12" fmla="*/ 1686 w 1810"/>
              <a:gd name="T13" fmla="*/ 597 h 1418"/>
              <a:gd name="T14" fmla="*/ 880 w 1810"/>
              <a:gd name="T15" fmla="*/ 1156 h 1418"/>
              <a:gd name="T16" fmla="*/ 1810 w 1810"/>
              <a:gd name="T17" fmla="*/ 1119 h 14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810" h="1418">
                <a:moveTo>
                  <a:pt x="1810" y="1119"/>
                </a:moveTo>
                <a:cubicBezTo>
                  <a:pt x="1279" y="1418"/>
                  <a:pt x="779" y="1392"/>
                  <a:pt x="497" y="1349"/>
                </a:cubicBezTo>
                <a:cubicBezTo>
                  <a:pt x="382" y="1305"/>
                  <a:pt x="21" y="1181"/>
                  <a:pt x="0" y="454"/>
                </a:cubicBezTo>
                <a:cubicBezTo>
                  <a:pt x="352" y="729"/>
                  <a:pt x="505" y="892"/>
                  <a:pt x="505" y="1081"/>
                </a:cubicBezTo>
                <a:cubicBezTo>
                  <a:pt x="599" y="516"/>
                  <a:pt x="722" y="291"/>
                  <a:pt x="1164" y="0"/>
                </a:cubicBezTo>
                <a:cubicBezTo>
                  <a:pt x="1272" y="322"/>
                  <a:pt x="971" y="766"/>
                  <a:pt x="778" y="1007"/>
                </a:cubicBezTo>
                <a:cubicBezTo>
                  <a:pt x="976" y="903"/>
                  <a:pt x="1144" y="597"/>
                  <a:pt x="1686" y="597"/>
                </a:cubicBezTo>
                <a:cubicBezTo>
                  <a:pt x="1481" y="867"/>
                  <a:pt x="1204" y="1055"/>
                  <a:pt x="880" y="1156"/>
                </a:cubicBezTo>
                <a:cubicBezTo>
                  <a:pt x="1205" y="1077"/>
                  <a:pt x="1547" y="1119"/>
                  <a:pt x="1810" y="1119"/>
                </a:cubicBezTo>
                <a:close/>
              </a:path>
            </a:pathLst>
          </a:custGeom>
          <a:solidFill>
            <a:srgbClr val="5C604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3180" name="GROUP">
            <a:extLst>
              <a:ext uri="{FF2B5EF4-FFF2-40B4-BE49-F238E27FC236}">
                <a16:creationId xmlns:a16="http://schemas.microsoft.com/office/drawing/2014/main" id="{21A4043A-43D9-41FF-9431-06D18B8796D5}"/>
              </a:ext>
            </a:extLst>
          </p:cNvPr>
          <p:cNvGrpSpPr/>
          <p:nvPr/>
        </p:nvGrpSpPr>
        <p:grpSpPr>
          <a:xfrm>
            <a:off x="3128963" y="5110163"/>
            <a:ext cx="392113" cy="696913"/>
            <a:chOff x="3128963" y="5110163"/>
            <a:chExt cx="392113" cy="696913"/>
          </a:xfrm>
        </p:grpSpPr>
        <p:sp>
          <p:nvSpPr>
            <p:cNvPr id="12" name="OVAL">
              <a:extLst>
                <a:ext uri="{FF2B5EF4-FFF2-40B4-BE49-F238E27FC236}">
                  <a16:creationId xmlns:a16="http://schemas.microsoft.com/office/drawing/2014/main" id="{B0BC57F7-31C0-47B4-8BB8-D2B413A87B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21038" y="5741988"/>
              <a:ext cx="300038" cy="65088"/>
            </a:xfrm>
            <a:prstGeom prst="ellipse">
              <a:avLst/>
            </a:prstGeom>
            <a:solidFill>
              <a:srgbClr val="C0BB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">
              <a:extLst>
                <a:ext uri="{FF2B5EF4-FFF2-40B4-BE49-F238E27FC236}">
                  <a16:creationId xmlns:a16="http://schemas.microsoft.com/office/drawing/2014/main" id="{8C413729-1581-4CE8-9D21-084E70DE890B}"/>
                </a:ext>
              </a:extLst>
            </p:cNvPr>
            <p:cNvSpPr>
              <a:spLocks/>
            </p:cNvSpPr>
            <p:nvPr/>
          </p:nvSpPr>
          <p:spPr bwMode="auto">
            <a:xfrm>
              <a:off x="3128963" y="5110163"/>
              <a:ext cx="342900" cy="677863"/>
            </a:xfrm>
            <a:custGeom>
              <a:avLst/>
              <a:gdLst>
                <a:gd name="T0" fmla="*/ 36 w 458"/>
                <a:gd name="T1" fmla="*/ 327 h 905"/>
                <a:gd name="T2" fmla="*/ 268 w 458"/>
                <a:gd name="T3" fmla="*/ 864 h 905"/>
                <a:gd name="T4" fmla="*/ 363 w 458"/>
                <a:gd name="T5" fmla="*/ 824 h 905"/>
                <a:gd name="T6" fmla="*/ 458 w 458"/>
                <a:gd name="T7" fmla="*/ 1 h 905"/>
                <a:gd name="T8" fmla="*/ 246 w 458"/>
                <a:gd name="T9" fmla="*/ 627 h 905"/>
                <a:gd name="T10" fmla="*/ 36 w 458"/>
                <a:gd name="T11" fmla="*/ 327 h 9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58" h="905">
                  <a:moveTo>
                    <a:pt x="36" y="327"/>
                  </a:moveTo>
                  <a:cubicBezTo>
                    <a:pt x="0" y="668"/>
                    <a:pt x="204" y="788"/>
                    <a:pt x="268" y="864"/>
                  </a:cubicBezTo>
                  <a:cubicBezTo>
                    <a:pt x="269" y="865"/>
                    <a:pt x="361" y="905"/>
                    <a:pt x="363" y="824"/>
                  </a:cubicBezTo>
                  <a:cubicBezTo>
                    <a:pt x="366" y="612"/>
                    <a:pt x="450" y="0"/>
                    <a:pt x="458" y="1"/>
                  </a:cubicBezTo>
                  <a:cubicBezTo>
                    <a:pt x="276" y="154"/>
                    <a:pt x="246" y="406"/>
                    <a:pt x="246" y="627"/>
                  </a:cubicBezTo>
                  <a:cubicBezTo>
                    <a:pt x="196" y="475"/>
                    <a:pt x="49" y="353"/>
                    <a:pt x="36" y="327"/>
                  </a:cubicBezTo>
                  <a:close/>
                </a:path>
              </a:pathLst>
            </a:custGeom>
            <a:solidFill>
              <a:srgbClr val="5C60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170" name="GROUP">
            <a:extLst>
              <a:ext uri="{FF2B5EF4-FFF2-40B4-BE49-F238E27FC236}">
                <a16:creationId xmlns:a16="http://schemas.microsoft.com/office/drawing/2014/main" id="{E002C650-6777-457E-8EAF-BE6D75B101D2}"/>
              </a:ext>
            </a:extLst>
          </p:cNvPr>
          <p:cNvGrpSpPr/>
          <p:nvPr/>
        </p:nvGrpSpPr>
        <p:grpSpPr>
          <a:xfrm>
            <a:off x="4465638" y="5168900"/>
            <a:ext cx="1173162" cy="1035051"/>
            <a:chOff x="4465638" y="5168900"/>
            <a:chExt cx="1173162" cy="1035051"/>
          </a:xfrm>
        </p:grpSpPr>
        <p:sp>
          <p:nvSpPr>
            <p:cNvPr id="14" name="OVAL">
              <a:extLst>
                <a:ext uri="{FF2B5EF4-FFF2-40B4-BE49-F238E27FC236}">
                  <a16:creationId xmlns:a16="http://schemas.microsoft.com/office/drawing/2014/main" id="{2CF6DE7F-EE85-406A-9E5E-26D7C291B3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33925" y="6005513"/>
              <a:ext cx="904875" cy="198438"/>
            </a:xfrm>
            <a:prstGeom prst="ellipse">
              <a:avLst/>
            </a:prstGeom>
            <a:solidFill>
              <a:srgbClr val="C0BB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">
              <a:extLst>
                <a:ext uri="{FF2B5EF4-FFF2-40B4-BE49-F238E27FC236}">
                  <a16:creationId xmlns:a16="http://schemas.microsoft.com/office/drawing/2014/main" id="{35FF563A-0144-4AC0-A39E-41B22DC59FDA}"/>
                </a:ext>
              </a:extLst>
            </p:cNvPr>
            <p:cNvSpPr>
              <a:spLocks/>
            </p:cNvSpPr>
            <p:nvPr/>
          </p:nvSpPr>
          <p:spPr bwMode="auto">
            <a:xfrm>
              <a:off x="4465638" y="5168900"/>
              <a:ext cx="1116013" cy="895350"/>
            </a:xfrm>
            <a:custGeom>
              <a:avLst/>
              <a:gdLst>
                <a:gd name="T0" fmla="*/ 576 w 1490"/>
                <a:gd name="T1" fmla="*/ 1185 h 1194"/>
                <a:gd name="T2" fmla="*/ 0 w 1490"/>
                <a:gd name="T3" fmla="*/ 399 h 1194"/>
                <a:gd name="T4" fmla="*/ 541 w 1490"/>
                <a:gd name="T5" fmla="*/ 950 h 1194"/>
                <a:gd name="T6" fmla="*/ 951 w 1490"/>
                <a:gd name="T7" fmla="*/ 0 h 1194"/>
                <a:gd name="T8" fmla="*/ 774 w 1490"/>
                <a:gd name="T9" fmla="*/ 1024 h 1194"/>
                <a:gd name="T10" fmla="*/ 1490 w 1490"/>
                <a:gd name="T11" fmla="*/ 669 h 1194"/>
                <a:gd name="T12" fmla="*/ 576 w 1490"/>
                <a:gd name="T13" fmla="*/ 1185 h 1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90" h="1194">
                  <a:moveTo>
                    <a:pt x="576" y="1185"/>
                  </a:moveTo>
                  <a:cubicBezTo>
                    <a:pt x="468" y="1146"/>
                    <a:pt x="132" y="1038"/>
                    <a:pt x="0" y="399"/>
                  </a:cubicBezTo>
                  <a:cubicBezTo>
                    <a:pt x="352" y="641"/>
                    <a:pt x="512" y="784"/>
                    <a:pt x="541" y="950"/>
                  </a:cubicBezTo>
                  <a:cubicBezTo>
                    <a:pt x="558" y="632"/>
                    <a:pt x="610" y="399"/>
                    <a:pt x="951" y="0"/>
                  </a:cubicBezTo>
                  <a:cubicBezTo>
                    <a:pt x="1097" y="283"/>
                    <a:pt x="905" y="812"/>
                    <a:pt x="774" y="1024"/>
                  </a:cubicBezTo>
                  <a:cubicBezTo>
                    <a:pt x="931" y="933"/>
                    <a:pt x="1051" y="784"/>
                    <a:pt x="1490" y="669"/>
                  </a:cubicBezTo>
                  <a:cubicBezTo>
                    <a:pt x="1216" y="1143"/>
                    <a:pt x="1050" y="1194"/>
                    <a:pt x="576" y="1185"/>
                  </a:cubicBezTo>
                  <a:close/>
                </a:path>
              </a:pathLst>
            </a:custGeom>
            <a:solidFill>
              <a:srgbClr val="5C60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" name="GROUP">
            <a:extLst>
              <a:ext uri="{FF2B5EF4-FFF2-40B4-BE49-F238E27FC236}">
                <a16:creationId xmlns:a16="http://schemas.microsoft.com/office/drawing/2014/main" id="{C4ABA7D3-E8AB-4E95-9951-D3D85A33B891}"/>
              </a:ext>
            </a:extLst>
          </p:cNvPr>
          <p:cNvGrpSpPr/>
          <p:nvPr/>
        </p:nvGrpSpPr>
        <p:grpSpPr>
          <a:xfrm>
            <a:off x="5084763" y="3279775"/>
            <a:ext cx="304800" cy="541338"/>
            <a:chOff x="5084763" y="3279775"/>
            <a:chExt cx="304800" cy="541338"/>
          </a:xfrm>
        </p:grpSpPr>
        <p:sp>
          <p:nvSpPr>
            <p:cNvPr id="16" name="OVAL">
              <a:extLst>
                <a:ext uri="{FF2B5EF4-FFF2-40B4-BE49-F238E27FC236}">
                  <a16:creationId xmlns:a16="http://schemas.microsoft.com/office/drawing/2014/main" id="{67FD48DF-191E-4DAF-A84C-A7D629E78B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6200" y="3770313"/>
              <a:ext cx="233363" cy="50800"/>
            </a:xfrm>
            <a:prstGeom prst="ellipse">
              <a:avLst/>
            </a:prstGeom>
            <a:solidFill>
              <a:srgbClr val="C0BB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">
              <a:extLst>
                <a:ext uri="{FF2B5EF4-FFF2-40B4-BE49-F238E27FC236}">
                  <a16:creationId xmlns:a16="http://schemas.microsoft.com/office/drawing/2014/main" id="{0760F978-FEC8-4006-9509-C854F898B8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4763" y="3279775"/>
              <a:ext cx="266700" cy="527050"/>
            </a:xfrm>
            <a:custGeom>
              <a:avLst/>
              <a:gdLst>
                <a:gd name="T0" fmla="*/ 28 w 356"/>
                <a:gd name="T1" fmla="*/ 254 h 703"/>
                <a:gd name="T2" fmla="*/ 208 w 356"/>
                <a:gd name="T3" fmla="*/ 671 h 703"/>
                <a:gd name="T4" fmla="*/ 281 w 356"/>
                <a:gd name="T5" fmla="*/ 639 h 703"/>
                <a:gd name="T6" fmla="*/ 356 w 356"/>
                <a:gd name="T7" fmla="*/ 0 h 703"/>
                <a:gd name="T8" fmla="*/ 191 w 356"/>
                <a:gd name="T9" fmla="*/ 487 h 703"/>
                <a:gd name="T10" fmla="*/ 28 w 356"/>
                <a:gd name="T11" fmla="*/ 254 h 7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6" h="703">
                  <a:moveTo>
                    <a:pt x="28" y="254"/>
                  </a:moveTo>
                  <a:cubicBezTo>
                    <a:pt x="0" y="518"/>
                    <a:pt x="158" y="612"/>
                    <a:pt x="208" y="671"/>
                  </a:cubicBezTo>
                  <a:cubicBezTo>
                    <a:pt x="209" y="672"/>
                    <a:pt x="281" y="703"/>
                    <a:pt x="281" y="639"/>
                  </a:cubicBezTo>
                  <a:cubicBezTo>
                    <a:pt x="284" y="475"/>
                    <a:pt x="349" y="0"/>
                    <a:pt x="356" y="0"/>
                  </a:cubicBezTo>
                  <a:cubicBezTo>
                    <a:pt x="214" y="119"/>
                    <a:pt x="191" y="315"/>
                    <a:pt x="191" y="487"/>
                  </a:cubicBezTo>
                  <a:cubicBezTo>
                    <a:pt x="152" y="369"/>
                    <a:pt x="38" y="274"/>
                    <a:pt x="28" y="254"/>
                  </a:cubicBezTo>
                  <a:close/>
                </a:path>
              </a:pathLst>
            </a:custGeom>
            <a:solidFill>
              <a:srgbClr val="5C60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" name="GROUP">
            <a:extLst>
              <a:ext uri="{FF2B5EF4-FFF2-40B4-BE49-F238E27FC236}">
                <a16:creationId xmlns:a16="http://schemas.microsoft.com/office/drawing/2014/main" id="{6FAF6BAA-C420-4617-8396-54DD5E36D091}"/>
              </a:ext>
            </a:extLst>
          </p:cNvPr>
          <p:cNvGrpSpPr/>
          <p:nvPr/>
        </p:nvGrpSpPr>
        <p:grpSpPr>
          <a:xfrm>
            <a:off x="6070600" y="4324350"/>
            <a:ext cx="704850" cy="620713"/>
            <a:chOff x="6070600" y="4324350"/>
            <a:chExt cx="704850" cy="620713"/>
          </a:xfrm>
        </p:grpSpPr>
        <p:sp>
          <p:nvSpPr>
            <p:cNvPr id="18" name="OVAL">
              <a:extLst>
                <a:ext uri="{FF2B5EF4-FFF2-40B4-BE49-F238E27FC236}">
                  <a16:creationId xmlns:a16="http://schemas.microsoft.com/office/drawing/2014/main" id="{31EB31E7-4B63-41F5-8A8C-630A3BFAED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32525" y="4826000"/>
              <a:ext cx="542925" cy="119063"/>
            </a:xfrm>
            <a:prstGeom prst="ellipse">
              <a:avLst/>
            </a:prstGeom>
            <a:solidFill>
              <a:srgbClr val="C0BB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">
              <a:extLst>
                <a:ext uri="{FF2B5EF4-FFF2-40B4-BE49-F238E27FC236}">
                  <a16:creationId xmlns:a16="http://schemas.microsoft.com/office/drawing/2014/main" id="{44048F7D-CFF0-46A3-91DF-600812B1967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70600" y="4324350"/>
              <a:ext cx="669925" cy="536575"/>
            </a:xfrm>
            <a:custGeom>
              <a:avLst/>
              <a:gdLst>
                <a:gd name="T0" fmla="*/ 547 w 893"/>
                <a:gd name="T1" fmla="*/ 710 h 715"/>
                <a:gd name="T2" fmla="*/ 893 w 893"/>
                <a:gd name="T3" fmla="*/ 239 h 715"/>
                <a:gd name="T4" fmla="*/ 568 w 893"/>
                <a:gd name="T5" fmla="*/ 569 h 715"/>
                <a:gd name="T6" fmla="*/ 322 w 893"/>
                <a:gd name="T7" fmla="*/ 0 h 715"/>
                <a:gd name="T8" fmla="*/ 429 w 893"/>
                <a:gd name="T9" fmla="*/ 613 h 715"/>
                <a:gd name="T10" fmla="*/ 0 w 893"/>
                <a:gd name="T11" fmla="*/ 400 h 715"/>
                <a:gd name="T12" fmla="*/ 547 w 893"/>
                <a:gd name="T13" fmla="*/ 710 h 7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93" h="715">
                  <a:moveTo>
                    <a:pt x="547" y="710"/>
                  </a:moveTo>
                  <a:cubicBezTo>
                    <a:pt x="612" y="687"/>
                    <a:pt x="813" y="622"/>
                    <a:pt x="893" y="239"/>
                  </a:cubicBezTo>
                  <a:cubicBezTo>
                    <a:pt x="682" y="384"/>
                    <a:pt x="586" y="470"/>
                    <a:pt x="568" y="569"/>
                  </a:cubicBezTo>
                  <a:cubicBezTo>
                    <a:pt x="558" y="378"/>
                    <a:pt x="527" y="239"/>
                    <a:pt x="322" y="0"/>
                  </a:cubicBezTo>
                  <a:cubicBezTo>
                    <a:pt x="235" y="169"/>
                    <a:pt x="350" y="486"/>
                    <a:pt x="429" y="613"/>
                  </a:cubicBezTo>
                  <a:cubicBezTo>
                    <a:pt x="335" y="559"/>
                    <a:pt x="263" y="470"/>
                    <a:pt x="0" y="400"/>
                  </a:cubicBezTo>
                  <a:cubicBezTo>
                    <a:pt x="164" y="684"/>
                    <a:pt x="264" y="715"/>
                    <a:pt x="547" y="710"/>
                  </a:cubicBezTo>
                  <a:close/>
                </a:path>
              </a:pathLst>
            </a:custGeom>
            <a:solidFill>
              <a:srgbClr val="5C60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0" name="OVAL">
            <a:extLst>
              <a:ext uri="{FF2B5EF4-FFF2-40B4-BE49-F238E27FC236}">
                <a16:creationId xmlns:a16="http://schemas.microsoft.com/office/drawing/2014/main" id="{C89D8503-AB20-4930-8F79-35F6993EA2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55838" y="3348038"/>
            <a:ext cx="414338" cy="90488"/>
          </a:xfrm>
          <a:prstGeom prst="ellipse">
            <a:avLst/>
          </a:prstGeom>
          <a:solidFill>
            <a:srgbClr val="C0BB5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FREEFORM">
            <a:extLst>
              <a:ext uri="{FF2B5EF4-FFF2-40B4-BE49-F238E27FC236}">
                <a16:creationId xmlns:a16="http://schemas.microsoft.com/office/drawing/2014/main" id="{7D3CC8CD-CEE9-45D9-997A-F1926D554487}"/>
              </a:ext>
            </a:extLst>
          </p:cNvPr>
          <p:cNvSpPr>
            <a:spLocks/>
          </p:cNvSpPr>
          <p:nvPr/>
        </p:nvSpPr>
        <p:spPr bwMode="auto">
          <a:xfrm>
            <a:off x="2251075" y="2965450"/>
            <a:ext cx="542925" cy="427038"/>
          </a:xfrm>
          <a:custGeom>
            <a:avLst/>
            <a:gdLst>
              <a:gd name="T0" fmla="*/ 726 w 726"/>
              <a:gd name="T1" fmla="*/ 449 h 569"/>
              <a:gd name="T2" fmla="*/ 199 w 726"/>
              <a:gd name="T3" fmla="*/ 541 h 569"/>
              <a:gd name="T4" fmla="*/ 0 w 726"/>
              <a:gd name="T5" fmla="*/ 182 h 569"/>
              <a:gd name="T6" fmla="*/ 202 w 726"/>
              <a:gd name="T7" fmla="*/ 434 h 569"/>
              <a:gd name="T8" fmla="*/ 467 w 726"/>
              <a:gd name="T9" fmla="*/ 0 h 569"/>
              <a:gd name="T10" fmla="*/ 312 w 726"/>
              <a:gd name="T11" fmla="*/ 404 h 569"/>
              <a:gd name="T12" fmla="*/ 677 w 726"/>
              <a:gd name="T13" fmla="*/ 239 h 569"/>
              <a:gd name="T14" fmla="*/ 353 w 726"/>
              <a:gd name="T15" fmla="*/ 464 h 569"/>
              <a:gd name="T16" fmla="*/ 726 w 726"/>
              <a:gd name="T17" fmla="*/ 449 h 5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726" h="569">
                <a:moveTo>
                  <a:pt x="726" y="449"/>
                </a:moveTo>
                <a:cubicBezTo>
                  <a:pt x="513" y="569"/>
                  <a:pt x="312" y="559"/>
                  <a:pt x="199" y="541"/>
                </a:cubicBezTo>
                <a:cubicBezTo>
                  <a:pt x="153" y="524"/>
                  <a:pt x="8" y="474"/>
                  <a:pt x="0" y="182"/>
                </a:cubicBezTo>
                <a:cubicBezTo>
                  <a:pt x="141" y="293"/>
                  <a:pt x="202" y="358"/>
                  <a:pt x="202" y="434"/>
                </a:cubicBezTo>
                <a:cubicBezTo>
                  <a:pt x="240" y="207"/>
                  <a:pt x="290" y="117"/>
                  <a:pt x="467" y="0"/>
                </a:cubicBezTo>
                <a:cubicBezTo>
                  <a:pt x="510" y="129"/>
                  <a:pt x="390" y="307"/>
                  <a:pt x="312" y="404"/>
                </a:cubicBezTo>
                <a:cubicBezTo>
                  <a:pt x="392" y="362"/>
                  <a:pt x="459" y="239"/>
                  <a:pt x="677" y="239"/>
                </a:cubicBezTo>
                <a:cubicBezTo>
                  <a:pt x="594" y="348"/>
                  <a:pt x="483" y="424"/>
                  <a:pt x="353" y="464"/>
                </a:cubicBezTo>
                <a:cubicBezTo>
                  <a:pt x="484" y="432"/>
                  <a:pt x="621" y="449"/>
                  <a:pt x="726" y="449"/>
                </a:cubicBezTo>
                <a:close/>
              </a:path>
            </a:pathLst>
          </a:custGeom>
          <a:solidFill>
            <a:srgbClr val="5C604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3" name="GROUP">
            <a:extLst>
              <a:ext uri="{FF2B5EF4-FFF2-40B4-BE49-F238E27FC236}">
                <a16:creationId xmlns:a16="http://schemas.microsoft.com/office/drawing/2014/main" id="{C9A9D58B-2598-451E-A9F5-B6AEB7490A1E}"/>
              </a:ext>
            </a:extLst>
          </p:cNvPr>
          <p:cNvGrpSpPr/>
          <p:nvPr/>
        </p:nvGrpSpPr>
        <p:grpSpPr>
          <a:xfrm>
            <a:off x="2708275" y="4375150"/>
            <a:ext cx="265113" cy="393700"/>
            <a:chOff x="2708275" y="4375150"/>
            <a:chExt cx="265113" cy="393700"/>
          </a:xfrm>
        </p:grpSpPr>
        <p:sp>
          <p:nvSpPr>
            <p:cNvPr id="22" name="FREEFORM">
              <a:extLst>
                <a:ext uri="{FF2B5EF4-FFF2-40B4-BE49-F238E27FC236}">
                  <a16:creationId xmlns:a16="http://schemas.microsoft.com/office/drawing/2014/main" id="{D4406D2F-4D75-4E43-9EFF-C7181EDBCBCF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6225" y="4375150"/>
              <a:ext cx="87313" cy="393700"/>
            </a:xfrm>
            <a:custGeom>
              <a:avLst/>
              <a:gdLst>
                <a:gd name="T0" fmla="*/ 116 w 116"/>
                <a:gd name="T1" fmla="*/ 0 h 526"/>
                <a:gd name="T2" fmla="*/ 0 w 116"/>
                <a:gd name="T3" fmla="*/ 526 h 526"/>
                <a:gd name="T4" fmla="*/ 116 w 116"/>
                <a:gd name="T5" fmla="*/ 0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" h="526">
                  <a:moveTo>
                    <a:pt x="116" y="0"/>
                  </a:moveTo>
                  <a:cubicBezTo>
                    <a:pt x="110" y="59"/>
                    <a:pt x="110" y="403"/>
                    <a:pt x="0" y="526"/>
                  </a:cubicBezTo>
                  <a:cubicBezTo>
                    <a:pt x="22" y="262"/>
                    <a:pt x="114" y="11"/>
                    <a:pt x="116" y="0"/>
                  </a:cubicBezTo>
                  <a:close/>
                </a:path>
              </a:pathLst>
            </a:custGeom>
            <a:solidFill>
              <a:srgbClr val="5C60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">
              <a:extLst>
                <a:ext uri="{FF2B5EF4-FFF2-40B4-BE49-F238E27FC236}">
                  <a16:creationId xmlns:a16="http://schemas.microsoft.com/office/drawing/2014/main" id="{1BD42128-F1B7-4D14-A4A4-DC0DCFF327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4650" y="4627563"/>
              <a:ext cx="58738" cy="134938"/>
            </a:xfrm>
            <a:custGeom>
              <a:avLst/>
              <a:gdLst>
                <a:gd name="T0" fmla="*/ 78 w 78"/>
                <a:gd name="T1" fmla="*/ 0 h 179"/>
                <a:gd name="T2" fmla="*/ 0 w 78"/>
                <a:gd name="T3" fmla="*/ 179 h 179"/>
                <a:gd name="T4" fmla="*/ 78 w 78"/>
                <a:gd name="T5" fmla="*/ 0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8" h="179">
                  <a:moveTo>
                    <a:pt x="78" y="0"/>
                  </a:moveTo>
                  <a:cubicBezTo>
                    <a:pt x="73" y="20"/>
                    <a:pt x="68" y="132"/>
                    <a:pt x="0" y="179"/>
                  </a:cubicBezTo>
                  <a:cubicBezTo>
                    <a:pt x="17" y="91"/>
                    <a:pt x="77" y="4"/>
                    <a:pt x="78" y="0"/>
                  </a:cubicBezTo>
                  <a:close/>
                </a:path>
              </a:pathLst>
            </a:custGeom>
            <a:solidFill>
              <a:srgbClr val="5C60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">
              <a:extLst>
                <a:ext uri="{FF2B5EF4-FFF2-40B4-BE49-F238E27FC236}">
                  <a16:creationId xmlns:a16="http://schemas.microsoft.com/office/drawing/2014/main" id="{DA45AFAB-D3AF-47A2-9F21-AEFB16DBE49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8275" y="4532313"/>
              <a:ext cx="73025" cy="168275"/>
            </a:xfrm>
            <a:custGeom>
              <a:avLst/>
              <a:gdLst>
                <a:gd name="T0" fmla="*/ 0 w 98"/>
                <a:gd name="T1" fmla="*/ 0 h 224"/>
                <a:gd name="T2" fmla="*/ 98 w 98"/>
                <a:gd name="T3" fmla="*/ 224 h 224"/>
                <a:gd name="T4" fmla="*/ 0 w 98"/>
                <a:gd name="T5" fmla="*/ 0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8" h="224">
                  <a:moveTo>
                    <a:pt x="0" y="0"/>
                  </a:moveTo>
                  <a:cubicBezTo>
                    <a:pt x="6" y="25"/>
                    <a:pt x="13" y="166"/>
                    <a:pt x="98" y="224"/>
                  </a:cubicBezTo>
                  <a:cubicBezTo>
                    <a:pt x="76" y="115"/>
                    <a:pt x="2" y="5"/>
                    <a:pt x="0" y="0"/>
                  </a:cubicBezTo>
                  <a:close/>
                </a:path>
              </a:pathLst>
            </a:custGeom>
            <a:solidFill>
              <a:srgbClr val="5C60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146" name="GROUP">
            <a:extLst>
              <a:ext uri="{FF2B5EF4-FFF2-40B4-BE49-F238E27FC236}">
                <a16:creationId xmlns:a16="http://schemas.microsoft.com/office/drawing/2014/main" id="{04E5A152-EBE1-4529-BC07-AB73A76687E7}"/>
              </a:ext>
            </a:extLst>
          </p:cNvPr>
          <p:cNvGrpSpPr/>
          <p:nvPr/>
        </p:nvGrpSpPr>
        <p:grpSpPr>
          <a:xfrm>
            <a:off x="4152900" y="3205163"/>
            <a:ext cx="265113" cy="196850"/>
            <a:chOff x="4152900" y="3205163"/>
            <a:chExt cx="265113" cy="196850"/>
          </a:xfrm>
        </p:grpSpPr>
        <p:sp>
          <p:nvSpPr>
            <p:cNvPr id="25" name="FREEFORM">
              <a:extLst>
                <a:ext uri="{FF2B5EF4-FFF2-40B4-BE49-F238E27FC236}">
                  <a16:creationId xmlns:a16="http://schemas.microsoft.com/office/drawing/2014/main" id="{4C7612D0-5DF6-479F-9639-5FCB8E29B2F7}"/>
                </a:ext>
              </a:extLst>
            </p:cNvPr>
            <p:cNvSpPr>
              <a:spLocks/>
            </p:cNvSpPr>
            <p:nvPr/>
          </p:nvSpPr>
          <p:spPr bwMode="auto">
            <a:xfrm>
              <a:off x="4260850" y="3205163"/>
              <a:ext cx="87313" cy="196850"/>
            </a:xfrm>
            <a:custGeom>
              <a:avLst/>
              <a:gdLst>
                <a:gd name="T0" fmla="*/ 116 w 116"/>
                <a:gd name="T1" fmla="*/ 0 h 263"/>
                <a:gd name="T2" fmla="*/ 0 w 116"/>
                <a:gd name="T3" fmla="*/ 263 h 263"/>
                <a:gd name="T4" fmla="*/ 116 w 116"/>
                <a:gd name="T5" fmla="*/ 0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" h="263">
                  <a:moveTo>
                    <a:pt x="116" y="0"/>
                  </a:moveTo>
                  <a:cubicBezTo>
                    <a:pt x="110" y="30"/>
                    <a:pt x="110" y="202"/>
                    <a:pt x="0" y="263"/>
                  </a:cubicBezTo>
                  <a:cubicBezTo>
                    <a:pt x="22" y="131"/>
                    <a:pt x="114" y="6"/>
                    <a:pt x="116" y="0"/>
                  </a:cubicBezTo>
                  <a:close/>
                </a:path>
              </a:pathLst>
            </a:custGeom>
            <a:solidFill>
              <a:srgbClr val="5C60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">
              <a:extLst>
                <a:ext uri="{FF2B5EF4-FFF2-40B4-BE49-F238E27FC236}">
                  <a16:creationId xmlns:a16="http://schemas.microsoft.com/office/drawing/2014/main" id="{499D595A-D2A4-4508-9D62-AC4B8CD501A6}"/>
                </a:ext>
              </a:extLst>
            </p:cNvPr>
            <p:cNvSpPr>
              <a:spLocks/>
            </p:cNvSpPr>
            <p:nvPr/>
          </p:nvSpPr>
          <p:spPr bwMode="auto">
            <a:xfrm>
              <a:off x="4359275" y="3332163"/>
              <a:ext cx="58738" cy="66675"/>
            </a:xfrm>
            <a:custGeom>
              <a:avLst/>
              <a:gdLst>
                <a:gd name="T0" fmla="*/ 78 w 78"/>
                <a:gd name="T1" fmla="*/ 0 h 89"/>
                <a:gd name="T2" fmla="*/ 0 w 78"/>
                <a:gd name="T3" fmla="*/ 89 h 89"/>
                <a:gd name="T4" fmla="*/ 78 w 78"/>
                <a:gd name="T5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8" h="89">
                  <a:moveTo>
                    <a:pt x="78" y="0"/>
                  </a:moveTo>
                  <a:cubicBezTo>
                    <a:pt x="74" y="10"/>
                    <a:pt x="68" y="66"/>
                    <a:pt x="0" y="89"/>
                  </a:cubicBezTo>
                  <a:cubicBezTo>
                    <a:pt x="18" y="45"/>
                    <a:pt x="77" y="2"/>
                    <a:pt x="78" y="0"/>
                  </a:cubicBezTo>
                  <a:close/>
                </a:path>
              </a:pathLst>
            </a:custGeom>
            <a:solidFill>
              <a:srgbClr val="5C60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">
              <a:extLst>
                <a:ext uri="{FF2B5EF4-FFF2-40B4-BE49-F238E27FC236}">
                  <a16:creationId xmlns:a16="http://schemas.microsoft.com/office/drawing/2014/main" id="{35924AAC-6E8C-4797-BE6C-4C4A73EB1DFD}"/>
                </a:ext>
              </a:extLst>
            </p:cNvPr>
            <p:cNvSpPr>
              <a:spLocks/>
            </p:cNvSpPr>
            <p:nvPr/>
          </p:nvSpPr>
          <p:spPr bwMode="auto">
            <a:xfrm>
              <a:off x="4152900" y="3284538"/>
              <a:ext cx="73025" cy="84138"/>
            </a:xfrm>
            <a:custGeom>
              <a:avLst/>
              <a:gdLst>
                <a:gd name="T0" fmla="*/ 0 w 98"/>
                <a:gd name="T1" fmla="*/ 0 h 112"/>
                <a:gd name="T2" fmla="*/ 98 w 98"/>
                <a:gd name="T3" fmla="*/ 112 h 112"/>
                <a:gd name="T4" fmla="*/ 0 w 98"/>
                <a:gd name="T5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8" h="112">
                  <a:moveTo>
                    <a:pt x="0" y="0"/>
                  </a:moveTo>
                  <a:cubicBezTo>
                    <a:pt x="5" y="13"/>
                    <a:pt x="12" y="83"/>
                    <a:pt x="98" y="112"/>
                  </a:cubicBezTo>
                  <a:cubicBezTo>
                    <a:pt x="76" y="58"/>
                    <a:pt x="1" y="3"/>
                    <a:pt x="0" y="0"/>
                  </a:cubicBezTo>
                  <a:close/>
                </a:path>
              </a:pathLst>
            </a:custGeom>
            <a:solidFill>
              <a:srgbClr val="5C60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" name="GROUP">
            <a:extLst>
              <a:ext uri="{FF2B5EF4-FFF2-40B4-BE49-F238E27FC236}">
                <a16:creationId xmlns:a16="http://schemas.microsoft.com/office/drawing/2014/main" id="{2C23B618-EF4C-4702-A7F9-1CFA0FA5B609}"/>
              </a:ext>
            </a:extLst>
          </p:cNvPr>
          <p:cNvGrpSpPr/>
          <p:nvPr/>
        </p:nvGrpSpPr>
        <p:grpSpPr>
          <a:xfrm>
            <a:off x="4618038" y="4597400"/>
            <a:ext cx="265113" cy="265113"/>
            <a:chOff x="4618038" y="4597400"/>
            <a:chExt cx="265113" cy="265113"/>
          </a:xfrm>
        </p:grpSpPr>
        <p:sp>
          <p:nvSpPr>
            <p:cNvPr id="28" name="FREEFORM">
              <a:extLst>
                <a:ext uri="{FF2B5EF4-FFF2-40B4-BE49-F238E27FC236}">
                  <a16:creationId xmlns:a16="http://schemas.microsoft.com/office/drawing/2014/main" id="{3F2224D5-A0A1-4860-9BCC-3B8B0EDBB885}"/>
                </a:ext>
              </a:extLst>
            </p:cNvPr>
            <p:cNvSpPr>
              <a:spLocks/>
            </p:cNvSpPr>
            <p:nvPr/>
          </p:nvSpPr>
          <p:spPr bwMode="auto">
            <a:xfrm>
              <a:off x="4725988" y="4597400"/>
              <a:ext cx="87313" cy="265113"/>
            </a:xfrm>
            <a:custGeom>
              <a:avLst/>
              <a:gdLst>
                <a:gd name="T0" fmla="*/ 116 w 116"/>
                <a:gd name="T1" fmla="*/ 0 h 353"/>
                <a:gd name="T2" fmla="*/ 0 w 116"/>
                <a:gd name="T3" fmla="*/ 353 h 353"/>
                <a:gd name="T4" fmla="*/ 116 w 116"/>
                <a:gd name="T5" fmla="*/ 0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" h="353">
                  <a:moveTo>
                    <a:pt x="116" y="0"/>
                  </a:moveTo>
                  <a:cubicBezTo>
                    <a:pt x="110" y="40"/>
                    <a:pt x="110" y="271"/>
                    <a:pt x="0" y="353"/>
                  </a:cubicBezTo>
                  <a:cubicBezTo>
                    <a:pt x="22" y="176"/>
                    <a:pt x="114" y="8"/>
                    <a:pt x="116" y="0"/>
                  </a:cubicBezTo>
                  <a:close/>
                </a:path>
              </a:pathLst>
            </a:custGeom>
            <a:solidFill>
              <a:srgbClr val="5C60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">
              <a:extLst>
                <a:ext uri="{FF2B5EF4-FFF2-40B4-BE49-F238E27FC236}">
                  <a16:creationId xmlns:a16="http://schemas.microsoft.com/office/drawing/2014/main" id="{991A5100-63D9-4DF0-834C-28656EBFB607}"/>
                </a:ext>
              </a:extLst>
            </p:cNvPr>
            <p:cNvSpPr>
              <a:spLocks/>
            </p:cNvSpPr>
            <p:nvPr/>
          </p:nvSpPr>
          <p:spPr bwMode="auto">
            <a:xfrm>
              <a:off x="4824413" y="4767263"/>
              <a:ext cx="58738" cy="90488"/>
            </a:xfrm>
            <a:custGeom>
              <a:avLst/>
              <a:gdLst>
                <a:gd name="T0" fmla="*/ 79 w 79"/>
                <a:gd name="T1" fmla="*/ 0 h 120"/>
                <a:gd name="T2" fmla="*/ 0 w 79"/>
                <a:gd name="T3" fmla="*/ 120 h 120"/>
                <a:gd name="T4" fmla="*/ 79 w 79"/>
                <a:gd name="T5" fmla="*/ 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9" h="120">
                  <a:moveTo>
                    <a:pt x="79" y="0"/>
                  </a:moveTo>
                  <a:cubicBezTo>
                    <a:pt x="74" y="14"/>
                    <a:pt x="68" y="89"/>
                    <a:pt x="0" y="120"/>
                  </a:cubicBezTo>
                  <a:cubicBezTo>
                    <a:pt x="18" y="62"/>
                    <a:pt x="77" y="3"/>
                    <a:pt x="79" y="0"/>
                  </a:cubicBezTo>
                  <a:close/>
                </a:path>
              </a:pathLst>
            </a:custGeom>
            <a:solidFill>
              <a:srgbClr val="5C60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">
              <a:extLst>
                <a:ext uri="{FF2B5EF4-FFF2-40B4-BE49-F238E27FC236}">
                  <a16:creationId xmlns:a16="http://schemas.microsoft.com/office/drawing/2014/main" id="{7EEBE4C2-4019-492E-9953-354A87373158}"/>
                </a:ext>
              </a:extLst>
            </p:cNvPr>
            <p:cNvSpPr>
              <a:spLocks/>
            </p:cNvSpPr>
            <p:nvPr/>
          </p:nvSpPr>
          <p:spPr bwMode="auto">
            <a:xfrm>
              <a:off x="4618038" y="4703763"/>
              <a:ext cx="74613" cy="112713"/>
            </a:xfrm>
            <a:custGeom>
              <a:avLst/>
              <a:gdLst>
                <a:gd name="T0" fmla="*/ 0 w 98"/>
                <a:gd name="T1" fmla="*/ 0 h 151"/>
                <a:gd name="T2" fmla="*/ 98 w 98"/>
                <a:gd name="T3" fmla="*/ 151 h 151"/>
                <a:gd name="T4" fmla="*/ 0 w 98"/>
                <a:gd name="T5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8" h="151">
                  <a:moveTo>
                    <a:pt x="0" y="0"/>
                  </a:moveTo>
                  <a:cubicBezTo>
                    <a:pt x="6" y="17"/>
                    <a:pt x="13" y="111"/>
                    <a:pt x="98" y="151"/>
                  </a:cubicBezTo>
                  <a:cubicBezTo>
                    <a:pt x="76" y="77"/>
                    <a:pt x="2" y="4"/>
                    <a:pt x="0" y="0"/>
                  </a:cubicBezTo>
                  <a:close/>
                </a:path>
              </a:pathLst>
            </a:custGeom>
            <a:solidFill>
              <a:srgbClr val="5C60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" name="GROUP">
            <a:extLst>
              <a:ext uri="{FF2B5EF4-FFF2-40B4-BE49-F238E27FC236}">
                <a16:creationId xmlns:a16="http://schemas.microsoft.com/office/drawing/2014/main" id="{587A3080-696B-423A-BBAB-B20152461BB2}"/>
              </a:ext>
            </a:extLst>
          </p:cNvPr>
          <p:cNvGrpSpPr/>
          <p:nvPr/>
        </p:nvGrpSpPr>
        <p:grpSpPr>
          <a:xfrm>
            <a:off x="1066800" y="5626100"/>
            <a:ext cx="555626" cy="557213"/>
            <a:chOff x="1066800" y="5626100"/>
            <a:chExt cx="555626" cy="557213"/>
          </a:xfrm>
        </p:grpSpPr>
        <p:sp>
          <p:nvSpPr>
            <p:cNvPr id="31" name="FREEFORM">
              <a:extLst>
                <a:ext uri="{FF2B5EF4-FFF2-40B4-BE49-F238E27FC236}">
                  <a16:creationId xmlns:a16="http://schemas.microsoft.com/office/drawing/2014/main" id="{BA018D83-3B5C-4F1F-8061-C56D1017F72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14438" y="5626100"/>
              <a:ext cx="180975" cy="557213"/>
            </a:xfrm>
            <a:custGeom>
              <a:avLst/>
              <a:gdLst>
                <a:gd name="T0" fmla="*/ 0 w 243"/>
                <a:gd name="T1" fmla="*/ 0 h 742"/>
                <a:gd name="T2" fmla="*/ 243 w 243"/>
                <a:gd name="T3" fmla="*/ 742 h 742"/>
                <a:gd name="T4" fmla="*/ 0 w 243"/>
                <a:gd name="T5" fmla="*/ 0 h 7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3" h="742">
                  <a:moveTo>
                    <a:pt x="0" y="0"/>
                  </a:moveTo>
                  <a:cubicBezTo>
                    <a:pt x="12" y="84"/>
                    <a:pt x="13" y="569"/>
                    <a:pt x="243" y="742"/>
                  </a:cubicBezTo>
                  <a:cubicBezTo>
                    <a:pt x="197" y="370"/>
                    <a:pt x="4" y="16"/>
                    <a:pt x="0" y="0"/>
                  </a:cubicBezTo>
                  <a:close/>
                </a:path>
              </a:pathLst>
            </a:custGeom>
            <a:solidFill>
              <a:srgbClr val="5C60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">
              <a:extLst>
                <a:ext uri="{FF2B5EF4-FFF2-40B4-BE49-F238E27FC236}">
                  <a16:creationId xmlns:a16="http://schemas.microsoft.com/office/drawing/2014/main" id="{B2770240-DF14-4029-8206-EDE57C2028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6800" y="5983288"/>
              <a:ext cx="123825" cy="188913"/>
            </a:xfrm>
            <a:custGeom>
              <a:avLst/>
              <a:gdLst>
                <a:gd name="T0" fmla="*/ 0 w 165"/>
                <a:gd name="T1" fmla="*/ 0 h 252"/>
                <a:gd name="T2" fmla="*/ 165 w 165"/>
                <a:gd name="T3" fmla="*/ 252 h 252"/>
                <a:gd name="T4" fmla="*/ 0 w 165"/>
                <a:gd name="T5" fmla="*/ 0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5" h="252">
                  <a:moveTo>
                    <a:pt x="0" y="0"/>
                  </a:moveTo>
                  <a:cubicBezTo>
                    <a:pt x="10" y="28"/>
                    <a:pt x="22" y="186"/>
                    <a:pt x="165" y="252"/>
                  </a:cubicBezTo>
                  <a:cubicBezTo>
                    <a:pt x="128" y="129"/>
                    <a:pt x="3" y="5"/>
                    <a:pt x="0" y="0"/>
                  </a:cubicBezTo>
                  <a:close/>
                </a:path>
              </a:pathLst>
            </a:custGeom>
            <a:solidFill>
              <a:srgbClr val="5C60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">
              <a:extLst>
                <a:ext uri="{FF2B5EF4-FFF2-40B4-BE49-F238E27FC236}">
                  <a16:creationId xmlns:a16="http://schemas.microsoft.com/office/drawing/2014/main" id="{09B115F7-DBC1-40F7-9755-67B2083C84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468438" y="5849938"/>
              <a:ext cx="153988" cy="236538"/>
            </a:xfrm>
            <a:custGeom>
              <a:avLst/>
              <a:gdLst>
                <a:gd name="T0" fmla="*/ 205 w 205"/>
                <a:gd name="T1" fmla="*/ 0 h 316"/>
                <a:gd name="T2" fmla="*/ 0 w 205"/>
                <a:gd name="T3" fmla="*/ 316 h 316"/>
                <a:gd name="T4" fmla="*/ 205 w 205"/>
                <a:gd name="T5" fmla="*/ 0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5" h="316">
                  <a:moveTo>
                    <a:pt x="205" y="0"/>
                  </a:moveTo>
                  <a:cubicBezTo>
                    <a:pt x="194" y="35"/>
                    <a:pt x="179" y="233"/>
                    <a:pt x="0" y="316"/>
                  </a:cubicBezTo>
                  <a:cubicBezTo>
                    <a:pt x="46" y="162"/>
                    <a:pt x="202" y="7"/>
                    <a:pt x="205" y="0"/>
                  </a:cubicBezTo>
                  <a:close/>
                </a:path>
              </a:pathLst>
            </a:custGeom>
            <a:solidFill>
              <a:srgbClr val="5C60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183" name="GROUP">
            <a:extLst>
              <a:ext uri="{FF2B5EF4-FFF2-40B4-BE49-F238E27FC236}">
                <a16:creationId xmlns:a16="http://schemas.microsoft.com/office/drawing/2014/main" id="{C6E0C68E-92AB-4C32-83DE-8CBF5EE4531A}"/>
              </a:ext>
            </a:extLst>
          </p:cNvPr>
          <p:cNvGrpSpPr/>
          <p:nvPr/>
        </p:nvGrpSpPr>
        <p:grpSpPr>
          <a:xfrm>
            <a:off x="6745288" y="1816100"/>
            <a:ext cx="4868863" cy="3683001"/>
            <a:chOff x="6745288" y="1816100"/>
            <a:chExt cx="4868863" cy="3683001"/>
          </a:xfrm>
        </p:grpSpPr>
        <p:sp>
          <p:nvSpPr>
            <p:cNvPr id="36" name="OVAL">
              <a:extLst>
                <a:ext uri="{FF2B5EF4-FFF2-40B4-BE49-F238E27FC236}">
                  <a16:creationId xmlns:a16="http://schemas.microsoft.com/office/drawing/2014/main" id="{20B29A95-58A3-49E9-AF5D-4FBAB10258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84975" y="4991100"/>
              <a:ext cx="4102100" cy="442913"/>
            </a:xfrm>
            <a:prstGeom prst="ellipse">
              <a:avLst/>
            </a:prstGeom>
            <a:solidFill>
              <a:srgbClr val="C0BB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">
              <a:extLst>
                <a:ext uri="{FF2B5EF4-FFF2-40B4-BE49-F238E27FC236}">
                  <a16:creationId xmlns:a16="http://schemas.microsoft.com/office/drawing/2014/main" id="{BC312A83-4479-4A88-9412-FD11C25533E1}"/>
                </a:ext>
              </a:extLst>
            </p:cNvPr>
            <p:cNvSpPr>
              <a:spLocks/>
            </p:cNvSpPr>
            <p:nvPr/>
          </p:nvSpPr>
          <p:spPr bwMode="auto">
            <a:xfrm>
              <a:off x="6932613" y="4230688"/>
              <a:ext cx="3994150" cy="1268413"/>
            </a:xfrm>
            <a:custGeom>
              <a:avLst/>
              <a:gdLst>
                <a:gd name="T0" fmla="*/ 862 w 5335"/>
                <a:gd name="T1" fmla="*/ 173 h 1693"/>
                <a:gd name="T2" fmla="*/ 17 w 5335"/>
                <a:gd name="T3" fmla="*/ 716 h 1693"/>
                <a:gd name="T4" fmla="*/ 2380 w 5335"/>
                <a:gd name="T5" fmla="*/ 1283 h 1693"/>
                <a:gd name="T6" fmla="*/ 4438 w 5335"/>
                <a:gd name="T7" fmla="*/ 1281 h 1693"/>
                <a:gd name="T8" fmla="*/ 4857 w 5335"/>
                <a:gd name="T9" fmla="*/ 927 h 1693"/>
                <a:gd name="T10" fmla="*/ 3401 w 5335"/>
                <a:gd name="T11" fmla="*/ 483 h 1693"/>
                <a:gd name="T12" fmla="*/ 1259 w 5335"/>
                <a:gd name="T13" fmla="*/ 100 h 1693"/>
                <a:gd name="T14" fmla="*/ 862 w 5335"/>
                <a:gd name="T15" fmla="*/ 173 h 16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335" h="1693">
                  <a:moveTo>
                    <a:pt x="862" y="173"/>
                  </a:moveTo>
                  <a:cubicBezTo>
                    <a:pt x="707" y="235"/>
                    <a:pt x="52" y="168"/>
                    <a:pt x="17" y="716"/>
                  </a:cubicBezTo>
                  <a:cubicBezTo>
                    <a:pt x="0" y="986"/>
                    <a:pt x="386" y="1693"/>
                    <a:pt x="2380" y="1283"/>
                  </a:cubicBezTo>
                  <a:cubicBezTo>
                    <a:pt x="2956" y="1165"/>
                    <a:pt x="3519" y="1511"/>
                    <a:pt x="4438" y="1281"/>
                  </a:cubicBezTo>
                  <a:cubicBezTo>
                    <a:pt x="4576" y="1246"/>
                    <a:pt x="5335" y="997"/>
                    <a:pt x="4857" y="927"/>
                  </a:cubicBezTo>
                  <a:cubicBezTo>
                    <a:pt x="3849" y="779"/>
                    <a:pt x="4496" y="1129"/>
                    <a:pt x="3401" y="483"/>
                  </a:cubicBezTo>
                  <a:cubicBezTo>
                    <a:pt x="2855" y="162"/>
                    <a:pt x="1888" y="0"/>
                    <a:pt x="1259" y="100"/>
                  </a:cubicBezTo>
                  <a:cubicBezTo>
                    <a:pt x="1019" y="138"/>
                    <a:pt x="1099" y="78"/>
                    <a:pt x="862" y="173"/>
                  </a:cubicBezTo>
                  <a:close/>
                </a:path>
              </a:pathLst>
            </a:custGeom>
            <a:solidFill>
              <a:srgbClr val="7F366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">
              <a:extLst>
                <a:ext uri="{FF2B5EF4-FFF2-40B4-BE49-F238E27FC236}">
                  <a16:creationId xmlns:a16="http://schemas.microsoft.com/office/drawing/2014/main" id="{D4896023-CD91-4DFC-9CE3-1B08C609D7F5}"/>
                </a:ext>
              </a:extLst>
            </p:cNvPr>
            <p:cNvSpPr>
              <a:spLocks/>
            </p:cNvSpPr>
            <p:nvPr/>
          </p:nvSpPr>
          <p:spPr bwMode="auto">
            <a:xfrm>
              <a:off x="7326313" y="3867150"/>
              <a:ext cx="1727200" cy="785813"/>
            </a:xfrm>
            <a:custGeom>
              <a:avLst/>
              <a:gdLst>
                <a:gd name="T0" fmla="*/ 454 w 2307"/>
                <a:gd name="T1" fmla="*/ 492 h 1046"/>
                <a:gd name="T2" fmla="*/ 964 w 2307"/>
                <a:gd name="T3" fmla="*/ 932 h 1046"/>
                <a:gd name="T4" fmla="*/ 2284 w 2307"/>
                <a:gd name="T5" fmla="*/ 421 h 1046"/>
                <a:gd name="T6" fmla="*/ 2008 w 2307"/>
                <a:gd name="T7" fmla="*/ 220 h 1046"/>
                <a:gd name="T8" fmla="*/ 482 w 2307"/>
                <a:gd name="T9" fmla="*/ 510 h 1046"/>
                <a:gd name="T10" fmla="*/ 454 w 2307"/>
                <a:gd name="T11" fmla="*/ 492 h 10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07" h="1046">
                  <a:moveTo>
                    <a:pt x="454" y="492"/>
                  </a:moveTo>
                  <a:cubicBezTo>
                    <a:pt x="0" y="599"/>
                    <a:pt x="710" y="895"/>
                    <a:pt x="964" y="932"/>
                  </a:cubicBezTo>
                  <a:cubicBezTo>
                    <a:pt x="1439" y="1002"/>
                    <a:pt x="2192" y="1046"/>
                    <a:pt x="2284" y="421"/>
                  </a:cubicBezTo>
                  <a:cubicBezTo>
                    <a:pt x="2307" y="260"/>
                    <a:pt x="2243" y="0"/>
                    <a:pt x="2008" y="220"/>
                  </a:cubicBezTo>
                  <a:cubicBezTo>
                    <a:pt x="1731" y="479"/>
                    <a:pt x="780" y="647"/>
                    <a:pt x="482" y="510"/>
                  </a:cubicBezTo>
                  <a:lnTo>
                    <a:pt x="454" y="492"/>
                  </a:lnTo>
                  <a:close/>
                </a:path>
              </a:pathLst>
            </a:custGeom>
            <a:solidFill>
              <a:srgbClr val="FC94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">
              <a:extLst>
                <a:ext uri="{FF2B5EF4-FFF2-40B4-BE49-F238E27FC236}">
                  <a16:creationId xmlns:a16="http://schemas.microsoft.com/office/drawing/2014/main" id="{DB9E5AC6-A6F9-45AD-B0CB-3D93E685CA76}"/>
                </a:ext>
              </a:extLst>
            </p:cNvPr>
            <p:cNvSpPr>
              <a:spLocks/>
            </p:cNvSpPr>
            <p:nvPr/>
          </p:nvSpPr>
          <p:spPr bwMode="auto">
            <a:xfrm>
              <a:off x="7666038" y="1816100"/>
              <a:ext cx="3948113" cy="3565525"/>
            </a:xfrm>
            <a:custGeom>
              <a:avLst/>
              <a:gdLst>
                <a:gd name="T0" fmla="*/ 0 w 5273"/>
                <a:gd name="T1" fmla="*/ 3227 h 4754"/>
                <a:gd name="T2" fmla="*/ 1680 w 5273"/>
                <a:gd name="T3" fmla="*/ 373 h 4754"/>
                <a:gd name="T4" fmla="*/ 4367 w 5273"/>
                <a:gd name="T5" fmla="*/ 772 h 4754"/>
                <a:gd name="T6" fmla="*/ 3708 w 5273"/>
                <a:gd name="T7" fmla="*/ 3861 h 4754"/>
                <a:gd name="T8" fmla="*/ 2050 w 5273"/>
                <a:gd name="T9" fmla="*/ 2173 h 4754"/>
                <a:gd name="T10" fmla="*/ 3269 w 5273"/>
                <a:gd name="T11" fmla="*/ 1829 h 4754"/>
                <a:gd name="T12" fmla="*/ 1224 w 5273"/>
                <a:gd name="T13" fmla="*/ 3214 h 4754"/>
                <a:gd name="T14" fmla="*/ 0 w 5273"/>
                <a:gd name="T15" fmla="*/ 3227 h 47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273" h="4754">
                  <a:moveTo>
                    <a:pt x="0" y="3227"/>
                  </a:moveTo>
                  <a:cubicBezTo>
                    <a:pt x="82" y="1958"/>
                    <a:pt x="658" y="814"/>
                    <a:pt x="1680" y="373"/>
                  </a:cubicBezTo>
                  <a:cubicBezTo>
                    <a:pt x="2542" y="0"/>
                    <a:pt x="3823" y="170"/>
                    <a:pt x="4367" y="772"/>
                  </a:cubicBezTo>
                  <a:cubicBezTo>
                    <a:pt x="5273" y="1774"/>
                    <a:pt x="4814" y="3360"/>
                    <a:pt x="3708" y="3861"/>
                  </a:cubicBezTo>
                  <a:cubicBezTo>
                    <a:pt x="1736" y="4754"/>
                    <a:pt x="949" y="2889"/>
                    <a:pt x="2050" y="2173"/>
                  </a:cubicBezTo>
                  <a:cubicBezTo>
                    <a:pt x="2590" y="1821"/>
                    <a:pt x="2720" y="1897"/>
                    <a:pt x="3269" y="1829"/>
                  </a:cubicBezTo>
                  <a:cubicBezTo>
                    <a:pt x="2257" y="1549"/>
                    <a:pt x="1285" y="1957"/>
                    <a:pt x="1224" y="3214"/>
                  </a:cubicBezTo>
                  <a:cubicBezTo>
                    <a:pt x="894" y="3452"/>
                    <a:pt x="372" y="3447"/>
                    <a:pt x="0" y="3227"/>
                  </a:cubicBezTo>
                  <a:close/>
                </a:path>
              </a:pathLst>
            </a:custGeom>
            <a:solidFill>
              <a:srgbClr val="D95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">
              <a:extLst>
                <a:ext uri="{FF2B5EF4-FFF2-40B4-BE49-F238E27FC236}">
                  <a16:creationId xmlns:a16="http://schemas.microsoft.com/office/drawing/2014/main" id="{A94CFF42-2680-4C31-9D63-ADEF0DFA1FBA}"/>
                </a:ext>
              </a:extLst>
            </p:cNvPr>
            <p:cNvSpPr>
              <a:spLocks/>
            </p:cNvSpPr>
            <p:nvPr/>
          </p:nvSpPr>
          <p:spPr bwMode="auto">
            <a:xfrm>
              <a:off x="8567738" y="2913063"/>
              <a:ext cx="1546225" cy="1323975"/>
            </a:xfrm>
            <a:custGeom>
              <a:avLst/>
              <a:gdLst>
                <a:gd name="T0" fmla="*/ 0 w 2064"/>
                <a:gd name="T1" fmla="*/ 1764 h 1764"/>
                <a:gd name="T2" fmla="*/ 2064 w 2064"/>
                <a:gd name="T3" fmla="*/ 366 h 1764"/>
                <a:gd name="T4" fmla="*/ 845 w 2064"/>
                <a:gd name="T5" fmla="*/ 710 h 1764"/>
                <a:gd name="T6" fmla="*/ 345 w 2064"/>
                <a:gd name="T7" fmla="*/ 1550 h 1764"/>
                <a:gd name="T8" fmla="*/ 0 w 2064"/>
                <a:gd name="T9" fmla="*/ 1764 h 17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4" h="1764">
                  <a:moveTo>
                    <a:pt x="0" y="1764"/>
                  </a:moveTo>
                  <a:cubicBezTo>
                    <a:pt x="61" y="507"/>
                    <a:pt x="1009" y="0"/>
                    <a:pt x="2064" y="366"/>
                  </a:cubicBezTo>
                  <a:cubicBezTo>
                    <a:pt x="1515" y="434"/>
                    <a:pt x="1385" y="358"/>
                    <a:pt x="845" y="710"/>
                  </a:cubicBezTo>
                  <a:cubicBezTo>
                    <a:pt x="502" y="933"/>
                    <a:pt x="404" y="1226"/>
                    <a:pt x="345" y="1550"/>
                  </a:cubicBezTo>
                  <a:cubicBezTo>
                    <a:pt x="148" y="1666"/>
                    <a:pt x="98" y="1702"/>
                    <a:pt x="0" y="1764"/>
                  </a:cubicBezTo>
                  <a:close/>
                </a:path>
              </a:pathLst>
            </a:custGeom>
            <a:solidFill>
              <a:srgbClr val="7F366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">
              <a:extLst>
                <a:ext uri="{FF2B5EF4-FFF2-40B4-BE49-F238E27FC236}">
                  <a16:creationId xmlns:a16="http://schemas.microsoft.com/office/drawing/2014/main" id="{A0FE7CDA-5171-4DB2-8FF3-E4282E970DF9}"/>
                </a:ext>
              </a:extLst>
            </p:cNvPr>
            <p:cNvSpPr>
              <a:spLocks/>
            </p:cNvSpPr>
            <p:nvPr/>
          </p:nvSpPr>
          <p:spPr bwMode="auto">
            <a:xfrm>
              <a:off x="7227888" y="3516313"/>
              <a:ext cx="441325" cy="1058863"/>
            </a:xfrm>
            <a:custGeom>
              <a:avLst/>
              <a:gdLst>
                <a:gd name="T0" fmla="*/ 588 w 588"/>
                <a:gd name="T1" fmla="*/ 52 h 1412"/>
                <a:gd name="T2" fmla="*/ 422 w 588"/>
                <a:gd name="T3" fmla="*/ 0 h 1412"/>
                <a:gd name="T4" fmla="*/ 0 w 588"/>
                <a:gd name="T5" fmla="*/ 1360 h 1412"/>
                <a:gd name="T6" fmla="*/ 166 w 588"/>
                <a:gd name="T7" fmla="*/ 1412 h 1412"/>
                <a:gd name="T8" fmla="*/ 588 w 588"/>
                <a:gd name="T9" fmla="*/ 52 h 1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8" h="1412">
                  <a:moveTo>
                    <a:pt x="588" y="52"/>
                  </a:moveTo>
                  <a:lnTo>
                    <a:pt x="422" y="0"/>
                  </a:lnTo>
                  <a:lnTo>
                    <a:pt x="0" y="1360"/>
                  </a:lnTo>
                  <a:lnTo>
                    <a:pt x="166" y="1412"/>
                  </a:lnTo>
                  <a:lnTo>
                    <a:pt x="588" y="52"/>
                  </a:lnTo>
                  <a:close/>
                </a:path>
              </a:pathLst>
            </a:custGeom>
            <a:solidFill>
              <a:srgbClr val="7F366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">
              <a:extLst>
                <a:ext uri="{FF2B5EF4-FFF2-40B4-BE49-F238E27FC236}">
                  <a16:creationId xmlns:a16="http://schemas.microsoft.com/office/drawing/2014/main" id="{D2E72653-F363-45E3-A328-F6EA68128566}"/>
                </a:ext>
              </a:extLst>
            </p:cNvPr>
            <p:cNvSpPr>
              <a:spLocks/>
            </p:cNvSpPr>
            <p:nvPr/>
          </p:nvSpPr>
          <p:spPr bwMode="auto">
            <a:xfrm>
              <a:off x="6869113" y="3516313"/>
              <a:ext cx="439738" cy="1058863"/>
            </a:xfrm>
            <a:custGeom>
              <a:avLst/>
              <a:gdLst>
                <a:gd name="T0" fmla="*/ 0 w 588"/>
                <a:gd name="T1" fmla="*/ 52 h 1412"/>
                <a:gd name="T2" fmla="*/ 166 w 588"/>
                <a:gd name="T3" fmla="*/ 0 h 1412"/>
                <a:gd name="T4" fmla="*/ 588 w 588"/>
                <a:gd name="T5" fmla="*/ 1360 h 1412"/>
                <a:gd name="T6" fmla="*/ 422 w 588"/>
                <a:gd name="T7" fmla="*/ 1412 h 1412"/>
                <a:gd name="T8" fmla="*/ 0 w 588"/>
                <a:gd name="T9" fmla="*/ 52 h 1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8" h="1412">
                  <a:moveTo>
                    <a:pt x="0" y="52"/>
                  </a:moveTo>
                  <a:lnTo>
                    <a:pt x="166" y="0"/>
                  </a:lnTo>
                  <a:lnTo>
                    <a:pt x="588" y="1360"/>
                  </a:lnTo>
                  <a:lnTo>
                    <a:pt x="422" y="1412"/>
                  </a:lnTo>
                  <a:lnTo>
                    <a:pt x="0" y="52"/>
                  </a:lnTo>
                  <a:close/>
                </a:path>
              </a:pathLst>
            </a:custGeom>
            <a:solidFill>
              <a:srgbClr val="7F366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OVAL">
              <a:extLst>
                <a:ext uri="{FF2B5EF4-FFF2-40B4-BE49-F238E27FC236}">
                  <a16:creationId xmlns:a16="http://schemas.microsoft.com/office/drawing/2014/main" id="{38E241BB-AE77-494C-A3D1-C4017D72A4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96150" y="3175000"/>
              <a:ext cx="500063" cy="500063"/>
            </a:xfrm>
            <a:prstGeom prst="ellipse">
              <a:avLst/>
            </a:prstGeom>
            <a:solidFill>
              <a:srgbClr val="7F366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OVAL">
              <a:extLst>
                <a:ext uri="{FF2B5EF4-FFF2-40B4-BE49-F238E27FC236}">
                  <a16:creationId xmlns:a16="http://schemas.microsoft.com/office/drawing/2014/main" id="{E4D9021A-A9F9-46FD-A2E6-1B4274B43A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99325" y="3270250"/>
              <a:ext cx="388938" cy="331788"/>
            </a:xfrm>
            <a:prstGeom prst="ellipse">
              <a:avLst/>
            </a:prstGeom>
            <a:solidFill>
              <a:srgbClr val="E5E6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OVAL">
              <a:extLst>
                <a:ext uri="{FF2B5EF4-FFF2-40B4-BE49-F238E27FC236}">
                  <a16:creationId xmlns:a16="http://schemas.microsoft.com/office/drawing/2014/main" id="{001AB679-4038-4A5B-A314-9947BBB20B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29488" y="3316288"/>
              <a:ext cx="227013" cy="227013"/>
            </a:xfrm>
            <a:prstGeom prst="ellipse">
              <a:avLst/>
            </a:prstGeom>
            <a:solidFill>
              <a:srgbClr val="3F3F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OVAL">
              <a:extLst>
                <a:ext uri="{FF2B5EF4-FFF2-40B4-BE49-F238E27FC236}">
                  <a16:creationId xmlns:a16="http://schemas.microsoft.com/office/drawing/2014/main" id="{E20EEF9D-8216-48E9-BC89-53E2FBA83A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45288" y="3279775"/>
              <a:ext cx="417513" cy="417513"/>
            </a:xfrm>
            <a:prstGeom prst="ellipse">
              <a:avLst/>
            </a:prstGeom>
            <a:solidFill>
              <a:srgbClr val="7F366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OVAL">
              <a:extLst>
                <a:ext uri="{FF2B5EF4-FFF2-40B4-BE49-F238E27FC236}">
                  <a16:creationId xmlns:a16="http://schemas.microsoft.com/office/drawing/2014/main" id="{61EB2038-A1C4-46EF-80B2-5E50D0AFB4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46875" y="3360738"/>
              <a:ext cx="325438" cy="276225"/>
            </a:xfrm>
            <a:prstGeom prst="ellipse">
              <a:avLst/>
            </a:prstGeom>
            <a:solidFill>
              <a:srgbClr val="E5E6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OVAL">
              <a:extLst>
                <a:ext uri="{FF2B5EF4-FFF2-40B4-BE49-F238E27FC236}">
                  <a16:creationId xmlns:a16="http://schemas.microsoft.com/office/drawing/2014/main" id="{92493663-ADFD-4F32-8FE4-EA047B0E4F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73863" y="3398838"/>
              <a:ext cx="188913" cy="188913"/>
            </a:xfrm>
            <a:prstGeom prst="ellipse">
              <a:avLst/>
            </a:prstGeom>
            <a:solidFill>
              <a:srgbClr val="3F3F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">
              <a:extLst>
                <a:ext uri="{FF2B5EF4-FFF2-40B4-BE49-F238E27FC236}">
                  <a16:creationId xmlns:a16="http://schemas.microsoft.com/office/drawing/2014/main" id="{9CC1F7E9-A6EB-40CB-9F6B-24B4E0274ED4}"/>
                </a:ext>
              </a:extLst>
            </p:cNvPr>
            <p:cNvSpPr>
              <a:spLocks/>
            </p:cNvSpPr>
            <p:nvPr/>
          </p:nvSpPr>
          <p:spPr bwMode="auto">
            <a:xfrm>
              <a:off x="7299325" y="4822825"/>
              <a:ext cx="3484563" cy="539750"/>
            </a:xfrm>
            <a:custGeom>
              <a:avLst/>
              <a:gdLst>
                <a:gd name="T0" fmla="*/ 1434 w 4655"/>
                <a:gd name="T1" fmla="*/ 186 h 721"/>
                <a:gd name="T2" fmla="*/ 2692 w 4655"/>
                <a:gd name="T3" fmla="*/ 397 h 721"/>
                <a:gd name="T4" fmla="*/ 3503 w 4655"/>
                <a:gd name="T5" fmla="*/ 404 h 721"/>
                <a:gd name="T6" fmla="*/ 4497 w 4655"/>
                <a:gd name="T7" fmla="*/ 174 h 721"/>
                <a:gd name="T8" fmla="*/ 3949 w 4655"/>
                <a:gd name="T9" fmla="*/ 491 h 721"/>
                <a:gd name="T10" fmla="*/ 1891 w 4655"/>
                <a:gd name="T11" fmla="*/ 493 h 721"/>
                <a:gd name="T12" fmla="*/ 0 w 4655"/>
                <a:gd name="T13" fmla="*/ 484 h 721"/>
                <a:gd name="T14" fmla="*/ 37 w 4655"/>
                <a:gd name="T15" fmla="*/ 483 h 721"/>
                <a:gd name="T16" fmla="*/ 1434 w 4655"/>
                <a:gd name="T17" fmla="*/ 186 h 7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655" h="721">
                  <a:moveTo>
                    <a:pt x="1434" y="186"/>
                  </a:moveTo>
                  <a:cubicBezTo>
                    <a:pt x="2040" y="0"/>
                    <a:pt x="2175" y="258"/>
                    <a:pt x="2692" y="397"/>
                  </a:cubicBezTo>
                  <a:cubicBezTo>
                    <a:pt x="2925" y="460"/>
                    <a:pt x="3257" y="401"/>
                    <a:pt x="3503" y="404"/>
                  </a:cubicBezTo>
                  <a:cubicBezTo>
                    <a:pt x="3684" y="406"/>
                    <a:pt x="4359" y="264"/>
                    <a:pt x="4497" y="174"/>
                  </a:cubicBezTo>
                  <a:cubicBezTo>
                    <a:pt x="4655" y="270"/>
                    <a:pt x="4068" y="461"/>
                    <a:pt x="3949" y="491"/>
                  </a:cubicBezTo>
                  <a:cubicBezTo>
                    <a:pt x="3030" y="721"/>
                    <a:pt x="2467" y="375"/>
                    <a:pt x="1891" y="493"/>
                  </a:cubicBezTo>
                  <a:cubicBezTo>
                    <a:pt x="936" y="690"/>
                    <a:pt x="350" y="630"/>
                    <a:pt x="0" y="484"/>
                  </a:cubicBezTo>
                  <a:cubicBezTo>
                    <a:pt x="16" y="484"/>
                    <a:pt x="29" y="483"/>
                    <a:pt x="37" y="483"/>
                  </a:cubicBezTo>
                  <a:cubicBezTo>
                    <a:pt x="669" y="493"/>
                    <a:pt x="850" y="365"/>
                    <a:pt x="1434" y="186"/>
                  </a:cubicBezTo>
                  <a:close/>
                </a:path>
              </a:pathLst>
            </a:custGeom>
            <a:solidFill>
              <a:srgbClr val="662C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OVAL">
              <a:extLst>
                <a:ext uri="{FF2B5EF4-FFF2-40B4-BE49-F238E27FC236}">
                  <a16:creationId xmlns:a16="http://schemas.microsoft.com/office/drawing/2014/main" id="{21B0607C-82ED-46BB-8522-C35AC99BAA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17013" y="2108200"/>
              <a:ext cx="858838" cy="315913"/>
            </a:xfrm>
            <a:prstGeom prst="ellipse">
              <a:avLst/>
            </a:prstGeom>
            <a:solidFill>
              <a:srgbClr val="B348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">
              <a:extLst>
                <a:ext uri="{FF2B5EF4-FFF2-40B4-BE49-F238E27FC236}">
                  <a16:creationId xmlns:a16="http://schemas.microsoft.com/office/drawing/2014/main" id="{3301B770-455A-43A1-A7AD-506F98365C8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44150" y="2303463"/>
              <a:ext cx="301625" cy="150813"/>
            </a:xfrm>
            <a:custGeom>
              <a:avLst/>
              <a:gdLst>
                <a:gd name="T0" fmla="*/ 222 w 402"/>
                <a:gd name="T1" fmla="*/ 32 h 202"/>
                <a:gd name="T2" fmla="*/ 12 w 402"/>
                <a:gd name="T3" fmla="*/ 44 h 202"/>
                <a:gd name="T4" fmla="*/ 180 w 402"/>
                <a:gd name="T5" fmla="*/ 171 h 202"/>
                <a:gd name="T6" fmla="*/ 391 w 402"/>
                <a:gd name="T7" fmla="*/ 159 h 202"/>
                <a:gd name="T8" fmla="*/ 222 w 402"/>
                <a:gd name="T9" fmla="*/ 3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2" h="202">
                  <a:moveTo>
                    <a:pt x="222" y="32"/>
                  </a:moveTo>
                  <a:cubicBezTo>
                    <a:pt x="118" y="0"/>
                    <a:pt x="23" y="5"/>
                    <a:pt x="12" y="44"/>
                  </a:cubicBezTo>
                  <a:cubicBezTo>
                    <a:pt x="0" y="82"/>
                    <a:pt x="76" y="139"/>
                    <a:pt x="180" y="171"/>
                  </a:cubicBezTo>
                  <a:cubicBezTo>
                    <a:pt x="285" y="202"/>
                    <a:pt x="379" y="197"/>
                    <a:pt x="391" y="159"/>
                  </a:cubicBezTo>
                  <a:cubicBezTo>
                    <a:pt x="402" y="120"/>
                    <a:pt x="327" y="63"/>
                    <a:pt x="222" y="32"/>
                  </a:cubicBezTo>
                  <a:close/>
                </a:path>
              </a:pathLst>
            </a:custGeom>
            <a:solidFill>
              <a:srgbClr val="B348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">
              <a:extLst>
                <a:ext uri="{FF2B5EF4-FFF2-40B4-BE49-F238E27FC236}">
                  <a16:creationId xmlns:a16="http://schemas.microsoft.com/office/drawing/2014/main" id="{97C01930-140F-417C-A719-3A5B74CCD6B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40938" y="2400300"/>
              <a:ext cx="441325" cy="269875"/>
            </a:xfrm>
            <a:custGeom>
              <a:avLst/>
              <a:gdLst>
                <a:gd name="T0" fmla="*/ 341 w 589"/>
                <a:gd name="T1" fmla="*/ 81 h 360"/>
                <a:gd name="T2" fmla="*/ 26 w 589"/>
                <a:gd name="T3" fmla="*/ 54 h 360"/>
                <a:gd name="T4" fmla="*/ 249 w 589"/>
                <a:gd name="T5" fmla="*/ 279 h 360"/>
                <a:gd name="T6" fmla="*/ 564 w 589"/>
                <a:gd name="T7" fmla="*/ 305 h 360"/>
                <a:gd name="T8" fmla="*/ 341 w 589"/>
                <a:gd name="T9" fmla="*/ 81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9" h="360">
                  <a:moveTo>
                    <a:pt x="341" y="81"/>
                  </a:moveTo>
                  <a:cubicBezTo>
                    <a:pt x="192" y="12"/>
                    <a:pt x="51" y="0"/>
                    <a:pt x="26" y="54"/>
                  </a:cubicBezTo>
                  <a:cubicBezTo>
                    <a:pt x="0" y="109"/>
                    <a:pt x="100" y="209"/>
                    <a:pt x="249" y="279"/>
                  </a:cubicBezTo>
                  <a:cubicBezTo>
                    <a:pt x="398" y="348"/>
                    <a:pt x="539" y="360"/>
                    <a:pt x="564" y="305"/>
                  </a:cubicBezTo>
                  <a:cubicBezTo>
                    <a:pt x="589" y="251"/>
                    <a:pt x="490" y="150"/>
                    <a:pt x="341" y="81"/>
                  </a:cubicBezTo>
                  <a:close/>
                </a:path>
              </a:pathLst>
            </a:custGeom>
            <a:solidFill>
              <a:srgbClr val="B348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">
              <a:extLst>
                <a:ext uri="{FF2B5EF4-FFF2-40B4-BE49-F238E27FC236}">
                  <a16:creationId xmlns:a16="http://schemas.microsoft.com/office/drawing/2014/main" id="{78D2C60A-015B-4F59-BD91-4D31DD727627}"/>
                </a:ext>
              </a:extLst>
            </p:cNvPr>
            <p:cNvSpPr>
              <a:spLocks/>
            </p:cNvSpPr>
            <p:nvPr/>
          </p:nvSpPr>
          <p:spPr bwMode="auto">
            <a:xfrm>
              <a:off x="8863013" y="2244725"/>
              <a:ext cx="141288" cy="68263"/>
            </a:xfrm>
            <a:custGeom>
              <a:avLst/>
              <a:gdLst>
                <a:gd name="T0" fmla="*/ 84 w 187"/>
                <a:gd name="T1" fmla="*/ 14 h 93"/>
                <a:gd name="T2" fmla="*/ 181 w 187"/>
                <a:gd name="T3" fmla="*/ 20 h 93"/>
                <a:gd name="T4" fmla="*/ 103 w 187"/>
                <a:gd name="T5" fmla="*/ 79 h 93"/>
                <a:gd name="T6" fmla="*/ 6 w 187"/>
                <a:gd name="T7" fmla="*/ 73 h 93"/>
                <a:gd name="T8" fmla="*/ 84 w 187"/>
                <a:gd name="T9" fmla="*/ 14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7" h="93">
                  <a:moveTo>
                    <a:pt x="84" y="14"/>
                  </a:moveTo>
                  <a:cubicBezTo>
                    <a:pt x="132" y="0"/>
                    <a:pt x="176" y="2"/>
                    <a:pt x="181" y="20"/>
                  </a:cubicBezTo>
                  <a:cubicBezTo>
                    <a:pt x="187" y="38"/>
                    <a:pt x="152" y="64"/>
                    <a:pt x="103" y="79"/>
                  </a:cubicBezTo>
                  <a:cubicBezTo>
                    <a:pt x="55" y="93"/>
                    <a:pt x="11" y="91"/>
                    <a:pt x="6" y="73"/>
                  </a:cubicBezTo>
                  <a:cubicBezTo>
                    <a:pt x="0" y="55"/>
                    <a:pt x="35" y="29"/>
                    <a:pt x="84" y="14"/>
                  </a:cubicBezTo>
                  <a:close/>
                </a:path>
              </a:pathLst>
            </a:custGeom>
            <a:solidFill>
              <a:srgbClr val="B348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">
              <a:extLst>
                <a:ext uri="{FF2B5EF4-FFF2-40B4-BE49-F238E27FC236}">
                  <a16:creationId xmlns:a16="http://schemas.microsoft.com/office/drawing/2014/main" id="{F6BA7CC6-D266-4720-9AFA-DD8A901E7F0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09288" y="2574925"/>
              <a:ext cx="153988" cy="131763"/>
            </a:xfrm>
            <a:custGeom>
              <a:avLst/>
              <a:gdLst>
                <a:gd name="T0" fmla="*/ 128 w 205"/>
                <a:gd name="T1" fmla="*/ 54 h 174"/>
                <a:gd name="T2" fmla="*/ 14 w 205"/>
                <a:gd name="T3" fmla="*/ 18 h 174"/>
                <a:gd name="T4" fmla="*/ 77 w 205"/>
                <a:gd name="T5" fmla="*/ 119 h 174"/>
                <a:gd name="T6" fmla="*/ 191 w 205"/>
                <a:gd name="T7" fmla="*/ 156 h 174"/>
                <a:gd name="T8" fmla="*/ 128 w 205"/>
                <a:gd name="T9" fmla="*/ 5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5" h="174">
                  <a:moveTo>
                    <a:pt x="128" y="54"/>
                  </a:moveTo>
                  <a:cubicBezTo>
                    <a:pt x="79" y="16"/>
                    <a:pt x="28" y="0"/>
                    <a:pt x="14" y="18"/>
                  </a:cubicBezTo>
                  <a:cubicBezTo>
                    <a:pt x="0" y="36"/>
                    <a:pt x="28" y="81"/>
                    <a:pt x="77" y="119"/>
                  </a:cubicBezTo>
                  <a:cubicBezTo>
                    <a:pt x="126" y="157"/>
                    <a:pt x="177" y="174"/>
                    <a:pt x="191" y="156"/>
                  </a:cubicBezTo>
                  <a:cubicBezTo>
                    <a:pt x="205" y="138"/>
                    <a:pt x="176" y="92"/>
                    <a:pt x="128" y="54"/>
                  </a:cubicBezTo>
                  <a:close/>
                </a:path>
              </a:pathLst>
            </a:custGeom>
            <a:solidFill>
              <a:srgbClr val="B348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">
              <a:extLst>
                <a:ext uri="{FF2B5EF4-FFF2-40B4-BE49-F238E27FC236}">
                  <a16:creationId xmlns:a16="http://schemas.microsoft.com/office/drawing/2014/main" id="{A8FDAABB-6835-4469-A5C6-EC85BC4172BD}"/>
                </a:ext>
              </a:extLst>
            </p:cNvPr>
            <p:cNvSpPr>
              <a:spLocks/>
            </p:cNvSpPr>
            <p:nvPr/>
          </p:nvSpPr>
          <p:spPr bwMode="auto">
            <a:xfrm>
              <a:off x="9082088" y="2549525"/>
              <a:ext cx="301625" cy="139700"/>
            </a:xfrm>
            <a:custGeom>
              <a:avLst/>
              <a:gdLst>
                <a:gd name="T0" fmla="*/ 187 w 404"/>
                <a:gd name="T1" fmla="*/ 22 h 186"/>
                <a:gd name="T2" fmla="*/ 8 w 404"/>
                <a:gd name="T3" fmla="*/ 132 h 186"/>
                <a:gd name="T4" fmla="*/ 216 w 404"/>
                <a:gd name="T5" fmla="*/ 164 h 186"/>
                <a:gd name="T6" fmla="*/ 396 w 404"/>
                <a:gd name="T7" fmla="*/ 54 h 186"/>
                <a:gd name="T8" fmla="*/ 187 w 404"/>
                <a:gd name="T9" fmla="*/ 22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4" h="186">
                  <a:moveTo>
                    <a:pt x="187" y="22"/>
                  </a:moveTo>
                  <a:cubicBezTo>
                    <a:pt x="80" y="43"/>
                    <a:pt x="0" y="93"/>
                    <a:pt x="8" y="132"/>
                  </a:cubicBezTo>
                  <a:cubicBezTo>
                    <a:pt x="16" y="171"/>
                    <a:pt x="109" y="186"/>
                    <a:pt x="216" y="164"/>
                  </a:cubicBezTo>
                  <a:cubicBezTo>
                    <a:pt x="323" y="142"/>
                    <a:pt x="404" y="93"/>
                    <a:pt x="396" y="54"/>
                  </a:cubicBezTo>
                  <a:cubicBezTo>
                    <a:pt x="388" y="14"/>
                    <a:pt x="294" y="0"/>
                    <a:pt x="187" y="22"/>
                  </a:cubicBezTo>
                  <a:close/>
                </a:path>
              </a:pathLst>
            </a:custGeom>
            <a:solidFill>
              <a:srgbClr val="B348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">
              <a:extLst>
                <a:ext uri="{FF2B5EF4-FFF2-40B4-BE49-F238E27FC236}">
                  <a16:creationId xmlns:a16="http://schemas.microsoft.com/office/drawing/2014/main" id="{52E38EB6-1665-491D-BC07-D94608B331D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52113" y="2749550"/>
              <a:ext cx="373063" cy="498475"/>
            </a:xfrm>
            <a:custGeom>
              <a:avLst/>
              <a:gdLst>
                <a:gd name="T0" fmla="*/ 479 w 497"/>
                <a:gd name="T1" fmla="*/ 396 h 665"/>
                <a:gd name="T2" fmla="*/ 215 w 497"/>
                <a:gd name="T3" fmla="*/ 35 h 665"/>
                <a:gd name="T4" fmla="*/ 18 w 497"/>
                <a:gd name="T5" fmla="*/ 269 h 665"/>
                <a:gd name="T6" fmla="*/ 282 w 497"/>
                <a:gd name="T7" fmla="*/ 630 h 665"/>
                <a:gd name="T8" fmla="*/ 479 w 497"/>
                <a:gd name="T9" fmla="*/ 396 h 6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7" h="665">
                  <a:moveTo>
                    <a:pt x="479" y="396"/>
                  </a:moveTo>
                  <a:cubicBezTo>
                    <a:pt x="460" y="232"/>
                    <a:pt x="342" y="71"/>
                    <a:pt x="215" y="35"/>
                  </a:cubicBezTo>
                  <a:cubicBezTo>
                    <a:pt x="88" y="0"/>
                    <a:pt x="0" y="105"/>
                    <a:pt x="18" y="269"/>
                  </a:cubicBezTo>
                  <a:cubicBezTo>
                    <a:pt x="37" y="434"/>
                    <a:pt x="155" y="595"/>
                    <a:pt x="282" y="630"/>
                  </a:cubicBezTo>
                  <a:cubicBezTo>
                    <a:pt x="409" y="665"/>
                    <a:pt x="497" y="560"/>
                    <a:pt x="479" y="396"/>
                  </a:cubicBezTo>
                  <a:close/>
                </a:path>
              </a:pathLst>
            </a:custGeom>
            <a:solidFill>
              <a:srgbClr val="B348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">
              <a:extLst>
                <a:ext uri="{FF2B5EF4-FFF2-40B4-BE49-F238E27FC236}">
                  <a16:creationId xmlns:a16="http://schemas.microsoft.com/office/drawing/2014/main" id="{E9E0F5CE-08BA-470C-AB31-6F400EC95FE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96525" y="2819400"/>
              <a:ext cx="111125" cy="93663"/>
            </a:xfrm>
            <a:custGeom>
              <a:avLst/>
              <a:gdLst>
                <a:gd name="T0" fmla="*/ 92 w 147"/>
                <a:gd name="T1" fmla="*/ 39 h 124"/>
                <a:gd name="T2" fmla="*/ 10 w 147"/>
                <a:gd name="T3" fmla="*/ 13 h 124"/>
                <a:gd name="T4" fmla="*/ 55 w 147"/>
                <a:gd name="T5" fmla="*/ 86 h 124"/>
                <a:gd name="T6" fmla="*/ 137 w 147"/>
                <a:gd name="T7" fmla="*/ 112 h 124"/>
                <a:gd name="T8" fmla="*/ 92 w 147"/>
                <a:gd name="T9" fmla="*/ 39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7" h="124">
                  <a:moveTo>
                    <a:pt x="92" y="39"/>
                  </a:moveTo>
                  <a:cubicBezTo>
                    <a:pt x="57" y="12"/>
                    <a:pt x="20" y="0"/>
                    <a:pt x="10" y="13"/>
                  </a:cubicBezTo>
                  <a:cubicBezTo>
                    <a:pt x="0" y="26"/>
                    <a:pt x="21" y="58"/>
                    <a:pt x="55" y="86"/>
                  </a:cubicBezTo>
                  <a:cubicBezTo>
                    <a:pt x="90" y="113"/>
                    <a:pt x="127" y="124"/>
                    <a:pt x="137" y="112"/>
                  </a:cubicBezTo>
                  <a:cubicBezTo>
                    <a:pt x="147" y="99"/>
                    <a:pt x="127" y="66"/>
                    <a:pt x="92" y="39"/>
                  </a:cubicBezTo>
                  <a:close/>
                </a:path>
              </a:pathLst>
            </a:custGeom>
            <a:solidFill>
              <a:srgbClr val="B348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">
              <a:extLst>
                <a:ext uri="{FF2B5EF4-FFF2-40B4-BE49-F238E27FC236}">
                  <a16:creationId xmlns:a16="http://schemas.microsoft.com/office/drawing/2014/main" id="{2F5A0333-9449-4DEB-B2B3-9C4E365038EC}"/>
                </a:ext>
              </a:extLst>
            </p:cNvPr>
            <p:cNvSpPr>
              <a:spLocks/>
            </p:cNvSpPr>
            <p:nvPr/>
          </p:nvSpPr>
          <p:spPr bwMode="auto">
            <a:xfrm>
              <a:off x="9631363" y="2614613"/>
              <a:ext cx="138113" cy="52388"/>
            </a:xfrm>
            <a:custGeom>
              <a:avLst/>
              <a:gdLst>
                <a:gd name="T0" fmla="*/ 93 w 185"/>
                <a:gd name="T1" fmla="*/ 1 h 70"/>
                <a:gd name="T2" fmla="*/ 184 w 185"/>
                <a:gd name="T3" fmla="*/ 37 h 70"/>
                <a:gd name="T4" fmla="*/ 92 w 185"/>
                <a:gd name="T5" fmla="*/ 69 h 70"/>
                <a:gd name="T6" fmla="*/ 1 w 185"/>
                <a:gd name="T7" fmla="*/ 33 h 70"/>
                <a:gd name="T8" fmla="*/ 93 w 185"/>
                <a:gd name="T9" fmla="*/ 1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5" h="70">
                  <a:moveTo>
                    <a:pt x="93" y="1"/>
                  </a:moveTo>
                  <a:cubicBezTo>
                    <a:pt x="144" y="2"/>
                    <a:pt x="185" y="18"/>
                    <a:pt x="184" y="37"/>
                  </a:cubicBezTo>
                  <a:cubicBezTo>
                    <a:pt x="184" y="56"/>
                    <a:pt x="142" y="70"/>
                    <a:pt x="92" y="69"/>
                  </a:cubicBezTo>
                  <a:cubicBezTo>
                    <a:pt x="41" y="67"/>
                    <a:pt x="0" y="51"/>
                    <a:pt x="1" y="33"/>
                  </a:cubicBezTo>
                  <a:cubicBezTo>
                    <a:pt x="1" y="14"/>
                    <a:pt x="43" y="0"/>
                    <a:pt x="93" y="1"/>
                  </a:cubicBezTo>
                  <a:close/>
                </a:path>
              </a:pathLst>
            </a:custGeom>
            <a:solidFill>
              <a:srgbClr val="B348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182" name="GROUP">
            <a:extLst>
              <a:ext uri="{FF2B5EF4-FFF2-40B4-BE49-F238E27FC236}">
                <a16:creationId xmlns:a16="http://schemas.microsoft.com/office/drawing/2014/main" id="{86AC9CDA-4FF4-4695-8466-1F1E0ECCD425}"/>
              </a:ext>
            </a:extLst>
          </p:cNvPr>
          <p:cNvGrpSpPr/>
          <p:nvPr/>
        </p:nvGrpSpPr>
        <p:grpSpPr>
          <a:xfrm>
            <a:off x="9683750" y="4995863"/>
            <a:ext cx="1973263" cy="1493837"/>
            <a:chOff x="9683750" y="4995863"/>
            <a:chExt cx="1973263" cy="1493837"/>
          </a:xfrm>
        </p:grpSpPr>
        <p:sp>
          <p:nvSpPr>
            <p:cNvPr id="60" name="OVAL">
              <a:extLst>
                <a:ext uri="{FF2B5EF4-FFF2-40B4-BE49-F238E27FC236}">
                  <a16:creationId xmlns:a16="http://schemas.microsoft.com/office/drawing/2014/main" id="{0C64664F-6BAA-456A-940D-39F10607D2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99625" y="6283325"/>
              <a:ext cx="1662113" cy="179388"/>
            </a:xfrm>
            <a:prstGeom prst="ellipse">
              <a:avLst/>
            </a:prstGeom>
            <a:solidFill>
              <a:srgbClr val="C0BB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">
              <a:extLst>
                <a:ext uri="{FF2B5EF4-FFF2-40B4-BE49-F238E27FC236}">
                  <a16:creationId xmlns:a16="http://schemas.microsoft.com/office/drawing/2014/main" id="{6359E8FA-45BE-40BB-AF4E-6075DAF3DB5C}"/>
                </a:ext>
              </a:extLst>
            </p:cNvPr>
            <p:cNvSpPr>
              <a:spLocks/>
            </p:cNvSpPr>
            <p:nvPr/>
          </p:nvSpPr>
          <p:spPr bwMode="auto">
            <a:xfrm>
              <a:off x="9759950" y="5975350"/>
              <a:ext cx="1619250" cy="514350"/>
            </a:xfrm>
            <a:custGeom>
              <a:avLst/>
              <a:gdLst>
                <a:gd name="T0" fmla="*/ 349 w 2162"/>
                <a:gd name="T1" fmla="*/ 70 h 686"/>
                <a:gd name="T2" fmla="*/ 7 w 2162"/>
                <a:gd name="T3" fmla="*/ 290 h 686"/>
                <a:gd name="T4" fmla="*/ 965 w 2162"/>
                <a:gd name="T5" fmla="*/ 520 h 686"/>
                <a:gd name="T6" fmla="*/ 1799 w 2162"/>
                <a:gd name="T7" fmla="*/ 519 h 686"/>
                <a:gd name="T8" fmla="*/ 1968 w 2162"/>
                <a:gd name="T9" fmla="*/ 376 h 686"/>
                <a:gd name="T10" fmla="*/ 1378 w 2162"/>
                <a:gd name="T11" fmla="*/ 196 h 686"/>
                <a:gd name="T12" fmla="*/ 510 w 2162"/>
                <a:gd name="T13" fmla="*/ 41 h 686"/>
                <a:gd name="T14" fmla="*/ 349 w 2162"/>
                <a:gd name="T15" fmla="*/ 70 h 6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62" h="686">
                  <a:moveTo>
                    <a:pt x="349" y="70"/>
                  </a:moveTo>
                  <a:cubicBezTo>
                    <a:pt x="287" y="95"/>
                    <a:pt x="21" y="68"/>
                    <a:pt x="7" y="290"/>
                  </a:cubicBezTo>
                  <a:cubicBezTo>
                    <a:pt x="0" y="400"/>
                    <a:pt x="156" y="686"/>
                    <a:pt x="965" y="520"/>
                  </a:cubicBezTo>
                  <a:cubicBezTo>
                    <a:pt x="1198" y="472"/>
                    <a:pt x="1426" y="612"/>
                    <a:pt x="1799" y="519"/>
                  </a:cubicBezTo>
                  <a:cubicBezTo>
                    <a:pt x="1855" y="505"/>
                    <a:pt x="2162" y="404"/>
                    <a:pt x="1968" y="376"/>
                  </a:cubicBezTo>
                  <a:cubicBezTo>
                    <a:pt x="1560" y="316"/>
                    <a:pt x="1822" y="458"/>
                    <a:pt x="1378" y="196"/>
                  </a:cubicBezTo>
                  <a:cubicBezTo>
                    <a:pt x="1157" y="65"/>
                    <a:pt x="765" y="0"/>
                    <a:pt x="510" y="41"/>
                  </a:cubicBezTo>
                  <a:cubicBezTo>
                    <a:pt x="413" y="56"/>
                    <a:pt x="445" y="32"/>
                    <a:pt x="349" y="70"/>
                  </a:cubicBezTo>
                  <a:close/>
                </a:path>
              </a:pathLst>
            </a:custGeom>
            <a:solidFill>
              <a:srgbClr val="7F366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">
              <a:extLst>
                <a:ext uri="{FF2B5EF4-FFF2-40B4-BE49-F238E27FC236}">
                  <a16:creationId xmlns:a16="http://schemas.microsoft.com/office/drawing/2014/main" id="{C4471DCE-97FE-4B78-9348-B548F94EF4A0}"/>
                </a:ext>
              </a:extLst>
            </p:cNvPr>
            <p:cNvSpPr>
              <a:spLocks/>
            </p:cNvSpPr>
            <p:nvPr/>
          </p:nvSpPr>
          <p:spPr bwMode="auto">
            <a:xfrm>
              <a:off x="9920288" y="5827713"/>
              <a:ext cx="700088" cy="317500"/>
            </a:xfrm>
            <a:custGeom>
              <a:avLst/>
              <a:gdLst>
                <a:gd name="T0" fmla="*/ 184 w 935"/>
                <a:gd name="T1" fmla="*/ 199 h 424"/>
                <a:gd name="T2" fmla="*/ 391 w 935"/>
                <a:gd name="T3" fmla="*/ 378 h 424"/>
                <a:gd name="T4" fmla="*/ 925 w 935"/>
                <a:gd name="T5" fmla="*/ 171 h 424"/>
                <a:gd name="T6" fmla="*/ 814 w 935"/>
                <a:gd name="T7" fmla="*/ 89 h 424"/>
                <a:gd name="T8" fmla="*/ 195 w 935"/>
                <a:gd name="T9" fmla="*/ 207 h 424"/>
                <a:gd name="T10" fmla="*/ 184 w 935"/>
                <a:gd name="T11" fmla="*/ 199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35" h="424">
                  <a:moveTo>
                    <a:pt x="184" y="199"/>
                  </a:moveTo>
                  <a:cubicBezTo>
                    <a:pt x="0" y="243"/>
                    <a:pt x="287" y="363"/>
                    <a:pt x="391" y="378"/>
                  </a:cubicBezTo>
                  <a:cubicBezTo>
                    <a:pt x="583" y="406"/>
                    <a:pt x="888" y="424"/>
                    <a:pt x="925" y="171"/>
                  </a:cubicBezTo>
                  <a:cubicBezTo>
                    <a:pt x="935" y="105"/>
                    <a:pt x="909" y="0"/>
                    <a:pt x="814" y="89"/>
                  </a:cubicBezTo>
                  <a:cubicBezTo>
                    <a:pt x="701" y="194"/>
                    <a:pt x="316" y="262"/>
                    <a:pt x="195" y="207"/>
                  </a:cubicBezTo>
                  <a:lnTo>
                    <a:pt x="184" y="199"/>
                  </a:lnTo>
                  <a:close/>
                </a:path>
              </a:pathLst>
            </a:custGeom>
            <a:solidFill>
              <a:srgbClr val="FC94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">
              <a:extLst>
                <a:ext uri="{FF2B5EF4-FFF2-40B4-BE49-F238E27FC236}">
                  <a16:creationId xmlns:a16="http://schemas.microsoft.com/office/drawing/2014/main" id="{92BF89C4-70DC-4793-BCF9-A733A0AD110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56813" y="4995863"/>
              <a:ext cx="1600200" cy="1446213"/>
            </a:xfrm>
            <a:custGeom>
              <a:avLst/>
              <a:gdLst>
                <a:gd name="T0" fmla="*/ 0 w 2137"/>
                <a:gd name="T1" fmla="*/ 1307 h 1927"/>
                <a:gd name="T2" fmla="*/ 681 w 2137"/>
                <a:gd name="T3" fmla="*/ 151 h 1927"/>
                <a:gd name="T4" fmla="*/ 1770 w 2137"/>
                <a:gd name="T5" fmla="*/ 312 h 1927"/>
                <a:gd name="T6" fmla="*/ 1503 w 2137"/>
                <a:gd name="T7" fmla="*/ 1565 h 1927"/>
                <a:gd name="T8" fmla="*/ 831 w 2137"/>
                <a:gd name="T9" fmla="*/ 880 h 1927"/>
                <a:gd name="T10" fmla="*/ 1325 w 2137"/>
                <a:gd name="T11" fmla="*/ 741 h 1927"/>
                <a:gd name="T12" fmla="*/ 496 w 2137"/>
                <a:gd name="T13" fmla="*/ 1302 h 1927"/>
                <a:gd name="T14" fmla="*/ 0 w 2137"/>
                <a:gd name="T15" fmla="*/ 1307 h 19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37" h="1927">
                  <a:moveTo>
                    <a:pt x="0" y="1307"/>
                  </a:moveTo>
                  <a:cubicBezTo>
                    <a:pt x="33" y="793"/>
                    <a:pt x="267" y="329"/>
                    <a:pt x="681" y="151"/>
                  </a:cubicBezTo>
                  <a:cubicBezTo>
                    <a:pt x="1030" y="0"/>
                    <a:pt x="1549" y="68"/>
                    <a:pt x="1770" y="312"/>
                  </a:cubicBezTo>
                  <a:cubicBezTo>
                    <a:pt x="2137" y="719"/>
                    <a:pt x="1951" y="1361"/>
                    <a:pt x="1503" y="1565"/>
                  </a:cubicBezTo>
                  <a:cubicBezTo>
                    <a:pt x="703" y="1927"/>
                    <a:pt x="384" y="1171"/>
                    <a:pt x="831" y="880"/>
                  </a:cubicBezTo>
                  <a:cubicBezTo>
                    <a:pt x="1050" y="738"/>
                    <a:pt x="1102" y="768"/>
                    <a:pt x="1325" y="741"/>
                  </a:cubicBezTo>
                  <a:cubicBezTo>
                    <a:pt x="914" y="627"/>
                    <a:pt x="521" y="793"/>
                    <a:pt x="496" y="1302"/>
                  </a:cubicBezTo>
                  <a:cubicBezTo>
                    <a:pt x="362" y="1399"/>
                    <a:pt x="150" y="1397"/>
                    <a:pt x="0" y="1307"/>
                  </a:cubicBezTo>
                  <a:close/>
                </a:path>
              </a:pathLst>
            </a:custGeom>
            <a:solidFill>
              <a:srgbClr val="D95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36" name="FREEFORM">
              <a:extLst>
                <a:ext uri="{FF2B5EF4-FFF2-40B4-BE49-F238E27FC236}">
                  <a16:creationId xmlns:a16="http://schemas.microsoft.com/office/drawing/2014/main" id="{7D748C8D-879D-493D-A0CC-D22E18F138E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23525" y="5441950"/>
              <a:ext cx="625475" cy="534988"/>
            </a:xfrm>
            <a:custGeom>
              <a:avLst/>
              <a:gdLst>
                <a:gd name="T0" fmla="*/ 0 w 837"/>
                <a:gd name="T1" fmla="*/ 715 h 715"/>
                <a:gd name="T2" fmla="*/ 837 w 837"/>
                <a:gd name="T3" fmla="*/ 148 h 715"/>
                <a:gd name="T4" fmla="*/ 343 w 837"/>
                <a:gd name="T5" fmla="*/ 287 h 715"/>
                <a:gd name="T6" fmla="*/ 140 w 837"/>
                <a:gd name="T7" fmla="*/ 628 h 715"/>
                <a:gd name="T8" fmla="*/ 0 w 837"/>
                <a:gd name="T9" fmla="*/ 715 h 7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7" h="715">
                  <a:moveTo>
                    <a:pt x="0" y="715"/>
                  </a:moveTo>
                  <a:cubicBezTo>
                    <a:pt x="25" y="205"/>
                    <a:pt x="409" y="0"/>
                    <a:pt x="837" y="148"/>
                  </a:cubicBezTo>
                  <a:cubicBezTo>
                    <a:pt x="614" y="175"/>
                    <a:pt x="562" y="145"/>
                    <a:pt x="343" y="287"/>
                  </a:cubicBezTo>
                  <a:cubicBezTo>
                    <a:pt x="203" y="378"/>
                    <a:pt x="164" y="497"/>
                    <a:pt x="140" y="628"/>
                  </a:cubicBezTo>
                  <a:cubicBezTo>
                    <a:pt x="60" y="675"/>
                    <a:pt x="40" y="690"/>
                    <a:pt x="0" y="715"/>
                  </a:cubicBezTo>
                  <a:close/>
                </a:path>
              </a:pathLst>
            </a:custGeom>
            <a:solidFill>
              <a:srgbClr val="7F366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37" name="FREEFORM">
              <a:extLst>
                <a:ext uri="{FF2B5EF4-FFF2-40B4-BE49-F238E27FC236}">
                  <a16:creationId xmlns:a16="http://schemas.microsoft.com/office/drawing/2014/main" id="{8531F5F8-2ACB-4AA3-825C-639BD8A9CD18}"/>
                </a:ext>
              </a:extLst>
            </p:cNvPr>
            <p:cNvSpPr>
              <a:spLocks/>
            </p:cNvSpPr>
            <p:nvPr/>
          </p:nvSpPr>
          <p:spPr bwMode="auto">
            <a:xfrm>
              <a:off x="9880600" y="5686425"/>
              <a:ext cx="177800" cy="428625"/>
            </a:xfrm>
            <a:custGeom>
              <a:avLst/>
              <a:gdLst>
                <a:gd name="T0" fmla="*/ 238 w 238"/>
                <a:gd name="T1" fmla="*/ 21 h 572"/>
                <a:gd name="T2" fmla="*/ 171 w 238"/>
                <a:gd name="T3" fmla="*/ 0 h 572"/>
                <a:gd name="T4" fmla="*/ 0 w 238"/>
                <a:gd name="T5" fmla="*/ 551 h 572"/>
                <a:gd name="T6" fmla="*/ 67 w 238"/>
                <a:gd name="T7" fmla="*/ 572 h 572"/>
                <a:gd name="T8" fmla="*/ 238 w 238"/>
                <a:gd name="T9" fmla="*/ 21 h 5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8" h="572">
                  <a:moveTo>
                    <a:pt x="238" y="21"/>
                  </a:moveTo>
                  <a:lnTo>
                    <a:pt x="171" y="0"/>
                  </a:lnTo>
                  <a:lnTo>
                    <a:pt x="0" y="551"/>
                  </a:lnTo>
                  <a:lnTo>
                    <a:pt x="67" y="572"/>
                  </a:lnTo>
                  <a:lnTo>
                    <a:pt x="238" y="21"/>
                  </a:lnTo>
                  <a:close/>
                </a:path>
              </a:pathLst>
            </a:custGeom>
            <a:solidFill>
              <a:srgbClr val="7F366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38" name="FREEFORM">
              <a:extLst>
                <a:ext uri="{FF2B5EF4-FFF2-40B4-BE49-F238E27FC236}">
                  <a16:creationId xmlns:a16="http://schemas.microsoft.com/office/drawing/2014/main" id="{96CB646C-E15A-4D8B-8A64-E5F9CF4BE39B}"/>
                </a:ext>
              </a:extLst>
            </p:cNvPr>
            <p:cNvSpPr>
              <a:spLocks/>
            </p:cNvSpPr>
            <p:nvPr/>
          </p:nvSpPr>
          <p:spPr bwMode="auto">
            <a:xfrm>
              <a:off x="9734550" y="5686425"/>
              <a:ext cx="177800" cy="428625"/>
            </a:xfrm>
            <a:custGeom>
              <a:avLst/>
              <a:gdLst>
                <a:gd name="T0" fmla="*/ 0 w 239"/>
                <a:gd name="T1" fmla="*/ 21 h 572"/>
                <a:gd name="T2" fmla="*/ 68 w 239"/>
                <a:gd name="T3" fmla="*/ 0 h 572"/>
                <a:gd name="T4" fmla="*/ 239 w 239"/>
                <a:gd name="T5" fmla="*/ 551 h 572"/>
                <a:gd name="T6" fmla="*/ 171 w 239"/>
                <a:gd name="T7" fmla="*/ 572 h 572"/>
                <a:gd name="T8" fmla="*/ 0 w 239"/>
                <a:gd name="T9" fmla="*/ 21 h 5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9" h="572">
                  <a:moveTo>
                    <a:pt x="0" y="21"/>
                  </a:moveTo>
                  <a:lnTo>
                    <a:pt x="68" y="0"/>
                  </a:lnTo>
                  <a:lnTo>
                    <a:pt x="239" y="551"/>
                  </a:lnTo>
                  <a:lnTo>
                    <a:pt x="171" y="572"/>
                  </a:lnTo>
                  <a:lnTo>
                    <a:pt x="0" y="21"/>
                  </a:lnTo>
                  <a:close/>
                </a:path>
              </a:pathLst>
            </a:custGeom>
            <a:solidFill>
              <a:srgbClr val="7F366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39" name="OVAL">
              <a:extLst>
                <a:ext uri="{FF2B5EF4-FFF2-40B4-BE49-F238E27FC236}">
                  <a16:creationId xmlns:a16="http://schemas.microsoft.com/office/drawing/2014/main" id="{3341C77A-1869-4F3E-8968-CC5DE67ED6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07588" y="5546725"/>
              <a:ext cx="203200" cy="203200"/>
            </a:xfrm>
            <a:prstGeom prst="ellipse">
              <a:avLst/>
            </a:prstGeom>
            <a:solidFill>
              <a:srgbClr val="7F366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40" name="OVAL">
              <a:extLst>
                <a:ext uri="{FF2B5EF4-FFF2-40B4-BE49-F238E27FC236}">
                  <a16:creationId xmlns:a16="http://schemas.microsoft.com/office/drawing/2014/main" id="{C1232750-3DB3-4255-8941-B38672FFF9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07588" y="5584825"/>
              <a:ext cx="158750" cy="134938"/>
            </a:xfrm>
            <a:prstGeom prst="ellipse">
              <a:avLst/>
            </a:prstGeom>
            <a:solidFill>
              <a:srgbClr val="E5E6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41" name="OVAL">
              <a:extLst>
                <a:ext uri="{FF2B5EF4-FFF2-40B4-BE49-F238E27FC236}">
                  <a16:creationId xmlns:a16="http://schemas.microsoft.com/office/drawing/2014/main" id="{E336BC44-1E87-4017-9223-2C24F78851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20288" y="5603875"/>
              <a:ext cx="92075" cy="92075"/>
            </a:xfrm>
            <a:prstGeom prst="ellipse">
              <a:avLst/>
            </a:prstGeom>
            <a:solidFill>
              <a:srgbClr val="3F3F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42" name="OVAL">
              <a:extLst>
                <a:ext uri="{FF2B5EF4-FFF2-40B4-BE49-F238E27FC236}">
                  <a16:creationId xmlns:a16="http://schemas.microsoft.com/office/drawing/2014/main" id="{F0D0D965-2B55-4543-B079-5E4DA7F8D3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83750" y="5589588"/>
              <a:ext cx="169863" cy="168275"/>
            </a:xfrm>
            <a:prstGeom prst="ellipse">
              <a:avLst/>
            </a:prstGeom>
            <a:solidFill>
              <a:srgbClr val="7F366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43" name="OVAL">
              <a:extLst>
                <a:ext uri="{FF2B5EF4-FFF2-40B4-BE49-F238E27FC236}">
                  <a16:creationId xmlns:a16="http://schemas.microsoft.com/office/drawing/2014/main" id="{B49B3A76-FBBA-4428-9DC6-8A24AA4A78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85338" y="5621338"/>
              <a:ext cx="130175" cy="112713"/>
            </a:xfrm>
            <a:prstGeom prst="ellipse">
              <a:avLst/>
            </a:prstGeom>
            <a:solidFill>
              <a:srgbClr val="E5E6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44" name="OVAL">
              <a:extLst>
                <a:ext uri="{FF2B5EF4-FFF2-40B4-BE49-F238E27FC236}">
                  <a16:creationId xmlns:a16="http://schemas.microsoft.com/office/drawing/2014/main" id="{9AF13885-CF2D-4EDB-9995-3F633F366A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94863" y="5637213"/>
              <a:ext cx="77788" cy="77788"/>
            </a:xfrm>
            <a:prstGeom prst="ellipse">
              <a:avLst/>
            </a:prstGeom>
            <a:solidFill>
              <a:srgbClr val="3F3F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45" name="FREEFORM">
              <a:extLst>
                <a:ext uri="{FF2B5EF4-FFF2-40B4-BE49-F238E27FC236}">
                  <a16:creationId xmlns:a16="http://schemas.microsoft.com/office/drawing/2014/main" id="{178550C8-966D-4E51-8718-0BA7B778C66B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7588" y="6215063"/>
              <a:ext cx="1414463" cy="219075"/>
            </a:xfrm>
            <a:custGeom>
              <a:avLst/>
              <a:gdLst>
                <a:gd name="T0" fmla="*/ 581 w 1887"/>
                <a:gd name="T1" fmla="*/ 76 h 292"/>
                <a:gd name="T2" fmla="*/ 1091 w 1887"/>
                <a:gd name="T3" fmla="*/ 161 h 292"/>
                <a:gd name="T4" fmla="*/ 1420 w 1887"/>
                <a:gd name="T5" fmla="*/ 164 h 292"/>
                <a:gd name="T6" fmla="*/ 1823 w 1887"/>
                <a:gd name="T7" fmla="*/ 71 h 292"/>
                <a:gd name="T8" fmla="*/ 1601 w 1887"/>
                <a:gd name="T9" fmla="*/ 199 h 292"/>
                <a:gd name="T10" fmla="*/ 767 w 1887"/>
                <a:gd name="T11" fmla="*/ 200 h 292"/>
                <a:gd name="T12" fmla="*/ 0 w 1887"/>
                <a:gd name="T13" fmla="*/ 197 h 292"/>
                <a:gd name="T14" fmla="*/ 15 w 1887"/>
                <a:gd name="T15" fmla="*/ 196 h 292"/>
                <a:gd name="T16" fmla="*/ 581 w 1887"/>
                <a:gd name="T17" fmla="*/ 76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87" h="292">
                  <a:moveTo>
                    <a:pt x="581" y="76"/>
                  </a:moveTo>
                  <a:cubicBezTo>
                    <a:pt x="827" y="0"/>
                    <a:pt x="882" y="105"/>
                    <a:pt x="1091" y="161"/>
                  </a:cubicBezTo>
                  <a:cubicBezTo>
                    <a:pt x="1186" y="187"/>
                    <a:pt x="1320" y="163"/>
                    <a:pt x="1420" y="164"/>
                  </a:cubicBezTo>
                  <a:cubicBezTo>
                    <a:pt x="1493" y="165"/>
                    <a:pt x="1767" y="107"/>
                    <a:pt x="1823" y="71"/>
                  </a:cubicBezTo>
                  <a:cubicBezTo>
                    <a:pt x="1887" y="109"/>
                    <a:pt x="1649" y="187"/>
                    <a:pt x="1601" y="199"/>
                  </a:cubicBezTo>
                  <a:cubicBezTo>
                    <a:pt x="1228" y="292"/>
                    <a:pt x="1000" y="152"/>
                    <a:pt x="767" y="200"/>
                  </a:cubicBezTo>
                  <a:cubicBezTo>
                    <a:pt x="379" y="280"/>
                    <a:pt x="142" y="255"/>
                    <a:pt x="0" y="197"/>
                  </a:cubicBezTo>
                  <a:cubicBezTo>
                    <a:pt x="7" y="196"/>
                    <a:pt x="12" y="196"/>
                    <a:pt x="15" y="196"/>
                  </a:cubicBezTo>
                  <a:cubicBezTo>
                    <a:pt x="271" y="200"/>
                    <a:pt x="345" y="148"/>
                    <a:pt x="581" y="76"/>
                  </a:cubicBezTo>
                  <a:close/>
                </a:path>
              </a:pathLst>
            </a:custGeom>
            <a:solidFill>
              <a:srgbClr val="662C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47" name="OVAL">
              <a:extLst>
                <a:ext uri="{FF2B5EF4-FFF2-40B4-BE49-F238E27FC236}">
                  <a16:creationId xmlns:a16="http://schemas.microsoft.com/office/drawing/2014/main" id="{AA71C15B-B732-4752-8974-76E2116ABB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45775" y="5114925"/>
              <a:ext cx="347663" cy="127000"/>
            </a:xfrm>
            <a:prstGeom prst="ellipse">
              <a:avLst/>
            </a:prstGeom>
            <a:solidFill>
              <a:srgbClr val="B348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48" name="FREEFORM">
              <a:extLst>
                <a:ext uri="{FF2B5EF4-FFF2-40B4-BE49-F238E27FC236}">
                  <a16:creationId xmlns:a16="http://schemas.microsoft.com/office/drawing/2014/main" id="{61508E58-DF85-4620-8796-56223AB4CCA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42663" y="5194300"/>
              <a:ext cx="122238" cy="60325"/>
            </a:xfrm>
            <a:custGeom>
              <a:avLst/>
              <a:gdLst>
                <a:gd name="T0" fmla="*/ 90 w 163"/>
                <a:gd name="T1" fmla="*/ 12 h 82"/>
                <a:gd name="T2" fmla="*/ 4 w 163"/>
                <a:gd name="T3" fmla="*/ 17 h 82"/>
                <a:gd name="T4" fmla="*/ 73 w 163"/>
                <a:gd name="T5" fmla="*/ 69 h 82"/>
                <a:gd name="T6" fmla="*/ 158 w 163"/>
                <a:gd name="T7" fmla="*/ 64 h 82"/>
                <a:gd name="T8" fmla="*/ 90 w 163"/>
                <a:gd name="T9" fmla="*/ 1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3" h="82">
                  <a:moveTo>
                    <a:pt x="90" y="12"/>
                  </a:moveTo>
                  <a:cubicBezTo>
                    <a:pt x="47" y="0"/>
                    <a:pt x="9" y="2"/>
                    <a:pt x="4" y="17"/>
                  </a:cubicBezTo>
                  <a:cubicBezTo>
                    <a:pt x="0" y="33"/>
                    <a:pt x="30" y="56"/>
                    <a:pt x="73" y="69"/>
                  </a:cubicBezTo>
                  <a:cubicBezTo>
                    <a:pt x="115" y="82"/>
                    <a:pt x="153" y="79"/>
                    <a:pt x="158" y="64"/>
                  </a:cubicBezTo>
                  <a:cubicBezTo>
                    <a:pt x="163" y="48"/>
                    <a:pt x="132" y="25"/>
                    <a:pt x="90" y="12"/>
                  </a:cubicBezTo>
                  <a:close/>
                </a:path>
              </a:pathLst>
            </a:custGeom>
            <a:solidFill>
              <a:srgbClr val="B348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49" name="FREEFORM">
              <a:extLst>
                <a:ext uri="{FF2B5EF4-FFF2-40B4-BE49-F238E27FC236}">
                  <a16:creationId xmlns:a16="http://schemas.microsoft.com/office/drawing/2014/main" id="{90618CA0-8F3A-44F4-8843-A4C82D8F02C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20425" y="5232400"/>
              <a:ext cx="177800" cy="109538"/>
            </a:xfrm>
            <a:custGeom>
              <a:avLst/>
              <a:gdLst>
                <a:gd name="T0" fmla="*/ 138 w 238"/>
                <a:gd name="T1" fmla="*/ 33 h 146"/>
                <a:gd name="T2" fmla="*/ 10 w 238"/>
                <a:gd name="T3" fmla="*/ 22 h 146"/>
                <a:gd name="T4" fmla="*/ 100 w 238"/>
                <a:gd name="T5" fmla="*/ 113 h 146"/>
                <a:gd name="T6" fmla="*/ 228 w 238"/>
                <a:gd name="T7" fmla="*/ 124 h 146"/>
                <a:gd name="T8" fmla="*/ 138 w 238"/>
                <a:gd name="T9" fmla="*/ 3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8" h="146">
                  <a:moveTo>
                    <a:pt x="138" y="33"/>
                  </a:moveTo>
                  <a:cubicBezTo>
                    <a:pt x="77" y="5"/>
                    <a:pt x="20" y="0"/>
                    <a:pt x="10" y="22"/>
                  </a:cubicBezTo>
                  <a:cubicBezTo>
                    <a:pt x="0" y="44"/>
                    <a:pt x="40" y="85"/>
                    <a:pt x="100" y="113"/>
                  </a:cubicBezTo>
                  <a:cubicBezTo>
                    <a:pt x="161" y="141"/>
                    <a:pt x="218" y="146"/>
                    <a:pt x="228" y="124"/>
                  </a:cubicBezTo>
                  <a:cubicBezTo>
                    <a:pt x="238" y="102"/>
                    <a:pt x="198" y="61"/>
                    <a:pt x="138" y="33"/>
                  </a:cubicBezTo>
                  <a:close/>
                </a:path>
              </a:pathLst>
            </a:custGeom>
            <a:solidFill>
              <a:srgbClr val="B348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50" name="FREEFORM">
              <a:extLst>
                <a:ext uri="{FF2B5EF4-FFF2-40B4-BE49-F238E27FC236}">
                  <a16:creationId xmlns:a16="http://schemas.microsoft.com/office/drawing/2014/main" id="{8341AFFD-CD33-40E8-92A9-2D8955DE50F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42588" y="5168900"/>
              <a:ext cx="57150" cy="28575"/>
            </a:xfrm>
            <a:custGeom>
              <a:avLst/>
              <a:gdLst>
                <a:gd name="T0" fmla="*/ 34 w 76"/>
                <a:gd name="T1" fmla="*/ 6 h 38"/>
                <a:gd name="T2" fmla="*/ 74 w 76"/>
                <a:gd name="T3" fmla="*/ 9 h 38"/>
                <a:gd name="T4" fmla="*/ 42 w 76"/>
                <a:gd name="T5" fmla="*/ 32 h 38"/>
                <a:gd name="T6" fmla="*/ 3 w 76"/>
                <a:gd name="T7" fmla="*/ 30 h 38"/>
                <a:gd name="T8" fmla="*/ 34 w 76"/>
                <a:gd name="T9" fmla="*/ 6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6" h="38">
                  <a:moveTo>
                    <a:pt x="34" y="6"/>
                  </a:moveTo>
                  <a:cubicBezTo>
                    <a:pt x="54" y="0"/>
                    <a:pt x="72" y="1"/>
                    <a:pt x="74" y="9"/>
                  </a:cubicBezTo>
                  <a:cubicBezTo>
                    <a:pt x="76" y="16"/>
                    <a:pt x="62" y="27"/>
                    <a:pt x="42" y="32"/>
                  </a:cubicBezTo>
                  <a:cubicBezTo>
                    <a:pt x="23" y="38"/>
                    <a:pt x="5" y="37"/>
                    <a:pt x="3" y="30"/>
                  </a:cubicBezTo>
                  <a:cubicBezTo>
                    <a:pt x="0" y="23"/>
                    <a:pt x="15" y="12"/>
                    <a:pt x="34" y="6"/>
                  </a:cubicBezTo>
                  <a:close/>
                </a:path>
              </a:pathLst>
            </a:custGeom>
            <a:solidFill>
              <a:srgbClr val="B348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51" name="FREEFORM">
              <a:extLst>
                <a:ext uri="{FF2B5EF4-FFF2-40B4-BE49-F238E27FC236}">
                  <a16:creationId xmlns:a16="http://schemas.microsoft.com/office/drawing/2014/main" id="{0E636311-3F38-4665-A7CC-ADF0796CA74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31575" y="5303838"/>
              <a:ext cx="61913" cy="52388"/>
            </a:xfrm>
            <a:custGeom>
              <a:avLst/>
              <a:gdLst>
                <a:gd name="T0" fmla="*/ 51 w 83"/>
                <a:gd name="T1" fmla="*/ 22 h 70"/>
                <a:gd name="T2" fmla="*/ 5 w 83"/>
                <a:gd name="T3" fmla="*/ 7 h 70"/>
                <a:gd name="T4" fmla="*/ 31 w 83"/>
                <a:gd name="T5" fmla="*/ 48 h 70"/>
                <a:gd name="T6" fmla="*/ 77 w 83"/>
                <a:gd name="T7" fmla="*/ 63 h 70"/>
                <a:gd name="T8" fmla="*/ 51 w 83"/>
                <a:gd name="T9" fmla="*/ 22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" h="70">
                  <a:moveTo>
                    <a:pt x="51" y="22"/>
                  </a:moveTo>
                  <a:cubicBezTo>
                    <a:pt x="32" y="6"/>
                    <a:pt x="11" y="0"/>
                    <a:pt x="5" y="7"/>
                  </a:cubicBezTo>
                  <a:cubicBezTo>
                    <a:pt x="0" y="14"/>
                    <a:pt x="11" y="33"/>
                    <a:pt x="31" y="48"/>
                  </a:cubicBezTo>
                  <a:cubicBezTo>
                    <a:pt x="51" y="63"/>
                    <a:pt x="71" y="70"/>
                    <a:pt x="77" y="63"/>
                  </a:cubicBezTo>
                  <a:cubicBezTo>
                    <a:pt x="83" y="56"/>
                    <a:pt x="71" y="37"/>
                    <a:pt x="51" y="22"/>
                  </a:cubicBezTo>
                  <a:close/>
                </a:path>
              </a:pathLst>
            </a:custGeom>
            <a:solidFill>
              <a:srgbClr val="B348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52" name="FREEFORM">
              <a:extLst>
                <a:ext uri="{FF2B5EF4-FFF2-40B4-BE49-F238E27FC236}">
                  <a16:creationId xmlns:a16="http://schemas.microsoft.com/office/drawing/2014/main" id="{99E53750-E187-457D-8465-6356E75D330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31488" y="5294313"/>
              <a:ext cx="122238" cy="55563"/>
            </a:xfrm>
            <a:custGeom>
              <a:avLst/>
              <a:gdLst>
                <a:gd name="T0" fmla="*/ 76 w 164"/>
                <a:gd name="T1" fmla="*/ 8 h 75"/>
                <a:gd name="T2" fmla="*/ 3 w 164"/>
                <a:gd name="T3" fmla="*/ 53 h 75"/>
                <a:gd name="T4" fmla="*/ 88 w 164"/>
                <a:gd name="T5" fmla="*/ 66 h 75"/>
                <a:gd name="T6" fmla="*/ 161 w 164"/>
                <a:gd name="T7" fmla="*/ 21 h 75"/>
                <a:gd name="T8" fmla="*/ 76 w 164"/>
                <a:gd name="T9" fmla="*/ 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4" h="75">
                  <a:moveTo>
                    <a:pt x="76" y="8"/>
                  </a:moveTo>
                  <a:cubicBezTo>
                    <a:pt x="33" y="17"/>
                    <a:pt x="0" y="37"/>
                    <a:pt x="3" y="53"/>
                  </a:cubicBezTo>
                  <a:cubicBezTo>
                    <a:pt x="7" y="69"/>
                    <a:pt x="44" y="75"/>
                    <a:pt x="88" y="66"/>
                  </a:cubicBezTo>
                  <a:cubicBezTo>
                    <a:pt x="131" y="57"/>
                    <a:pt x="164" y="37"/>
                    <a:pt x="161" y="21"/>
                  </a:cubicBezTo>
                  <a:cubicBezTo>
                    <a:pt x="157" y="5"/>
                    <a:pt x="120" y="0"/>
                    <a:pt x="76" y="8"/>
                  </a:cubicBezTo>
                  <a:close/>
                </a:path>
              </a:pathLst>
            </a:custGeom>
            <a:solidFill>
              <a:srgbClr val="B348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53" name="FREEFORM">
              <a:extLst>
                <a:ext uri="{FF2B5EF4-FFF2-40B4-BE49-F238E27FC236}">
                  <a16:creationId xmlns:a16="http://schemas.microsoft.com/office/drawing/2014/main" id="{368B1711-221B-4D64-9C1F-E00247FF33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26800" y="5375275"/>
              <a:ext cx="150813" cy="201613"/>
            </a:xfrm>
            <a:custGeom>
              <a:avLst/>
              <a:gdLst>
                <a:gd name="T0" fmla="*/ 194 w 202"/>
                <a:gd name="T1" fmla="*/ 160 h 269"/>
                <a:gd name="T2" fmla="*/ 88 w 202"/>
                <a:gd name="T3" fmla="*/ 14 h 269"/>
                <a:gd name="T4" fmla="*/ 8 w 202"/>
                <a:gd name="T5" fmla="*/ 109 h 269"/>
                <a:gd name="T6" fmla="*/ 115 w 202"/>
                <a:gd name="T7" fmla="*/ 255 h 269"/>
                <a:gd name="T8" fmla="*/ 194 w 202"/>
                <a:gd name="T9" fmla="*/ 160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269">
                  <a:moveTo>
                    <a:pt x="194" y="160"/>
                  </a:moveTo>
                  <a:cubicBezTo>
                    <a:pt x="187" y="93"/>
                    <a:pt x="139" y="28"/>
                    <a:pt x="88" y="14"/>
                  </a:cubicBezTo>
                  <a:cubicBezTo>
                    <a:pt x="36" y="0"/>
                    <a:pt x="0" y="42"/>
                    <a:pt x="8" y="109"/>
                  </a:cubicBezTo>
                  <a:cubicBezTo>
                    <a:pt x="15" y="175"/>
                    <a:pt x="63" y="241"/>
                    <a:pt x="115" y="255"/>
                  </a:cubicBezTo>
                  <a:cubicBezTo>
                    <a:pt x="166" y="269"/>
                    <a:pt x="202" y="227"/>
                    <a:pt x="194" y="160"/>
                  </a:cubicBezTo>
                  <a:close/>
                </a:path>
              </a:pathLst>
            </a:custGeom>
            <a:solidFill>
              <a:srgbClr val="B348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54" name="FREEFORM">
              <a:extLst>
                <a:ext uri="{FF2B5EF4-FFF2-40B4-BE49-F238E27FC236}">
                  <a16:creationId xmlns:a16="http://schemas.microsoft.com/office/drawing/2014/main" id="{CEF64C6E-5176-4752-9B1F-BDAED2E45AA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23613" y="5403850"/>
              <a:ext cx="44450" cy="36513"/>
            </a:xfrm>
            <a:custGeom>
              <a:avLst/>
              <a:gdLst>
                <a:gd name="T0" fmla="*/ 37 w 60"/>
                <a:gd name="T1" fmla="*/ 16 h 50"/>
                <a:gd name="T2" fmla="*/ 4 w 60"/>
                <a:gd name="T3" fmla="*/ 5 h 50"/>
                <a:gd name="T4" fmla="*/ 23 w 60"/>
                <a:gd name="T5" fmla="*/ 35 h 50"/>
                <a:gd name="T6" fmla="*/ 56 w 60"/>
                <a:gd name="T7" fmla="*/ 45 h 50"/>
                <a:gd name="T8" fmla="*/ 37 w 60"/>
                <a:gd name="T9" fmla="*/ 1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50">
                  <a:moveTo>
                    <a:pt x="37" y="16"/>
                  </a:moveTo>
                  <a:cubicBezTo>
                    <a:pt x="23" y="5"/>
                    <a:pt x="8" y="0"/>
                    <a:pt x="4" y="5"/>
                  </a:cubicBezTo>
                  <a:cubicBezTo>
                    <a:pt x="0" y="10"/>
                    <a:pt x="8" y="24"/>
                    <a:pt x="23" y="35"/>
                  </a:cubicBezTo>
                  <a:cubicBezTo>
                    <a:pt x="37" y="46"/>
                    <a:pt x="52" y="50"/>
                    <a:pt x="56" y="45"/>
                  </a:cubicBezTo>
                  <a:cubicBezTo>
                    <a:pt x="60" y="40"/>
                    <a:pt x="51" y="27"/>
                    <a:pt x="37" y="16"/>
                  </a:cubicBezTo>
                  <a:close/>
                </a:path>
              </a:pathLst>
            </a:custGeom>
            <a:solidFill>
              <a:srgbClr val="B348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55" name="FREEFORM">
              <a:extLst>
                <a:ext uri="{FF2B5EF4-FFF2-40B4-BE49-F238E27FC236}">
                  <a16:creationId xmlns:a16="http://schemas.microsoft.com/office/drawing/2014/main" id="{03912005-BED5-47B9-96F0-1135085F22D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53738" y="5319713"/>
              <a:ext cx="57150" cy="20638"/>
            </a:xfrm>
            <a:custGeom>
              <a:avLst/>
              <a:gdLst>
                <a:gd name="T0" fmla="*/ 38 w 75"/>
                <a:gd name="T1" fmla="*/ 0 h 28"/>
                <a:gd name="T2" fmla="*/ 74 w 75"/>
                <a:gd name="T3" fmla="*/ 15 h 28"/>
                <a:gd name="T4" fmla="*/ 37 w 75"/>
                <a:gd name="T5" fmla="*/ 28 h 28"/>
                <a:gd name="T6" fmla="*/ 0 w 75"/>
                <a:gd name="T7" fmla="*/ 13 h 28"/>
                <a:gd name="T8" fmla="*/ 38 w 75"/>
                <a:gd name="T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28">
                  <a:moveTo>
                    <a:pt x="38" y="0"/>
                  </a:moveTo>
                  <a:cubicBezTo>
                    <a:pt x="58" y="1"/>
                    <a:pt x="75" y="7"/>
                    <a:pt x="74" y="15"/>
                  </a:cubicBezTo>
                  <a:cubicBezTo>
                    <a:pt x="74" y="22"/>
                    <a:pt x="57" y="28"/>
                    <a:pt x="37" y="28"/>
                  </a:cubicBezTo>
                  <a:cubicBezTo>
                    <a:pt x="16" y="27"/>
                    <a:pt x="0" y="21"/>
                    <a:pt x="0" y="13"/>
                  </a:cubicBezTo>
                  <a:cubicBezTo>
                    <a:pt x="0" y="6"/>
                    <a:pt x="17" y="0"/>
                    <a:pt x="38" y="0"/>
                  </a:cubicBezTo>
                  <a:close/>
                </a:path>
              </a:pathLst>
            </a:custGeom>
            <a:solidFill>
              <a:srgbClr val="B348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105" name="PICTURE" descr="A picture containing object, match&#10;&#10;Description generated with high confidence">
            <a:extLst>
              <a:ext uri="{FF2B5EF4-FFF2-40B4-BE49-F238E27FC236}">
                <a16:creationId xmlns:a16="http://schemas.microsoft.com/office/drawing/2014/main" id="{523A94FC-2ACF-4E17-8F70-5FD7EA99BB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714" y="7213"/>
            <a:ext cx="10334081" cy="2695577"/>
          </a:xfrm>
          <a:prstGeom prst="rect">
            <a:avLst/>
          </a:prstGeom>
        </p:spPr>
      </p:pic>
      <p:sp>
        <p:nvSpPr>
          <p:cNvPr id="34" name="TEXTBOX">
            <a:extLst>
              <a:ext uri="{FF2B5EF4-FFF2-40B4-BE49-F238E27FC236}">
                <a16:creationId xmlns:a16="http://schemas.microsoft.com/office/drawing/2014/main" id="{FA77FDC2-9FF1-407B-85F7-586326EE20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1233" y="516493"/>
            <a:ext cx="10914360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4800" b="0" i="0" u="none" strike="noStrike" cap="none" normalizeH="0" baseline="0" dirty="0" err="1">
                <a:ln>
                  <a:noFill/>
                </a:ln>
                <a:solidFill>
                  <a:srgbClr val="755267"/>
                </a:solidFill>
                <a:effectLst/>
                <a:latin typeface="Cooper Black" panose="0208090404030B020404" pitchFamily="18" charset="0"/>
              </a:rPr>
              <a:t>Gunakan</a:t>
            </a:r>
            <a:r>
              <a:rPr kumimoji="0" lang="en-US" altLang="en-US" sz="4800" b="0" i="0" u="none" strike="noStrike" cap="none" normalizeH="0" baseline="0" dirty="0">
                <a:ln>
                  <a:noFill/>
                </a:ln>
                <a:solidFill>
                  <a:srgbClr val="755267"/>
                </a:solidFill>
                <a:effectLst/>
                <a:latin typeface="Cooper Black" panose="0208090404030B020404" pitchFamily="18" charset="0"/>
              </a:rPr>
              <a:t> </a:t>
            </a:r>
            <a:r>
              <a:rPr kumimoji="0" lang="en-US" altLang="en-US" sz="4800" b="0" i="0" u="none" strike="noStrike" cap="none" normalizeH="0" baseline="0" dirty="0" err="1">
                <a:ln>
                  <a:noFill/>
                </a:ln>
                <a:solidFill>
                  <a:srgbClr val="755267"/>
                </a:solidFill>
                <a:effectLst/>
                <a:latin typeface="Cooper Black" panose="0208090404030B020404" pitchFamily="18" charset="0"/>
              </a:rPr>
              <a:t>dengan</a:t>
            </a:r>
            <a:r>
              <a:rPr kumimoji="0" lang="en-US" altLang="en-US" sz="4800" b="0" i="0" u="none" strike="noStrike" cap="none" normalizeH="0" baseline="0" dirty="0">
                <a:ln>
                  <a:noFill/>
                </a:ln>
                <a:solidFill>
                  <a:srgbClr val="755267"/>
                </a:solidFill>
                <a:effectLst/>
                <a:latin typeface="Cooper Black" panose="0208090404030B020404" pitchFamily="18" charset="0"/>
              </a:rPr>
              <a:t> </a:t>
            </a:r>
            <a:r>
              <a:rPr kumimoji="0" lang="en-US" altLang="en-US" sz="4800" b="0" i="0" u="none" strike="noStrike" cap="none" normalizeH="0" baseline="0" dirty="0" err="1">
                <a:ln>
                  <a:noFill/>
                </a:ln>
                <a:solidFill>
                  <a:srgbClr val="755267"/>
                </a:solidFill>
                <a:effectLst/>
                <a:latin typeface="Cooper Black" panose="0208090404030B020404" pitchFamily="18" charset="0"/>
              </a:rPr>
              <a:t>bijak</a:t>
            </a:r>
            <a:r>
              <a:rPr kumimoji="0" lang="en-US" altLang="en-US" sz="4800" b="0" i="0" u="none" strike="noStrike" cap="none" normalizeH="0" baseline="0" dirty="0">
                <a:ln>
                  <a:noFill/>
                </a:ln>
                <a:solidFill>
                  <a:srgbClr val="755267"/>
                </a:solidFill>
                <a:effectLst/>
                <a:latin typeface="Cooper Black" panose="0208090404030B020404" pitchFamily="18" charset="0"/>
              </a:rPr>
              <a:t> dan</a:t>
            </a:r>
            <a:r>
              <a:rPr kumimoji="0" lang="en-US" altLang="en-US" sz="4800" b="0" i="0" u="none" strike="noStrike" cap="none" normalizeH="0" dirty="0">
                <a:ln>
                  <a:noFill/>
                </a:ln>
                <a:solidFill>
                  <a:srgbClr val="755267"/>
                </a:solidFill>
                <a:effectLst/>
                <a:latin typeface="Cooper Black" panose="0208090404030B020404" pitchFamily="18" charset="0"/>
              </a:rPr>
              <a:t> </a:t>
            </a:r>
            <a:r>
              <a:rPr kumimoji="0" lang="en-US" altLang="en-US" sz="4800" b="0" i="0" u="none" strike="noStrike" cap="none" normalizeH="0" dirty="0" err="1">
                <a:ln>
                  <a:noFill/>
                </a:ln>
                <a:solidFill>
                  <a:srgbClr val="755267"/>
                </a:solidFill>
                <a:effectLst/>
                <a:latin typeface="Cooper Black" panose="0208090404030B020404" pitchFamily="18" charset="0"/>
              </a:rPr>
              <a:t>efektif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oper Black" panose="0208090404030B020404" pitchFamily="18" charset="0"/>
            </a:endParaRPr>
          </a:p>
        </p:txBody>
      </p:sp>
      <p:sp>
        <p:nvSpPr>
          <p:cNvPr id="35" name="TEXTBOX">
            <a:extLst>
              <a:ext uri="{FF2B5EF4-FFF2-40B4-BE49-F238E27FC236}">
                <a16:creationId xmlns:a16="http://schemas.microsoft.com/office/drawing/2014/main" id="{67EFA44A-DBF5-47D5-8655-2E85CA756E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1152" y="4703763"/>
            <a:ext cx="5736892" cy="16619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Cooper Black" panose="0208090404030B020404" pitchFamily="18" charset="0"/>
              </a:rPr>
              <a:t>Jangan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oper Black" panose="0208090404030B020404" pitchFamily="18" charset="0"/>
              </a:rPr>
              <a:t> salah </a:t>
            </a:r>
            <a:r>
              <a:rPr kumimoji="0" lang="en-US" altLang="en-US" sz="36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Cooper Black" panose="0208090404030B020404" pitchFamily="18" charset="0"/>
              </a:rPr>
              <a:t>pilih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ooper Black" panose="0208090404030B0204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3600" dirty="0" err="1">
                <a:solidFill>
                  <a:schemeClr val="bg1"/>
                </a:solidFill>
                <a:latin typeface="Cooper Black" panose="0208090404030B020404" pitchFamily="18" charset="0"/>
              </a:rPr>
              <a:t>Programmu</a:t>
            </a:r>
            <a:r>
              <a:rPr lang="en-US" altLang="en-US" sz="3600" dirty="0">
                <a:solidFill>
                  <a:schemeClr val="bg1"/>
                </a:solidFill>
                <a:latin typeface="Cooper Black" panose="0208090404030B020404" pitchFamily="18" charset="0"/>
              </a:rPr>
              <a:t> </a:t>
            </a:r>
            <a:r>
              <a:rPr lang="en-US" altLang="en-US" sz="3600" dirty="0" err="1">
                <a:solidFill>
                  <a:schemeClr val="bg1"/>
                </a:solidFill>
                <a:latin typeface="Cooper Black" panose="0208090404030B020404" pitchFamily="18" charset="0"/>
              </a:rPr>
              <a:t>bisa</a:t>
            </a:r>
            <a:r>
              <a:rPr lang="en-US" altLang="en-US" sz="3600" dirty="0">
                <a:solidFill>
                  <a:schemeClr val="bg1"/>
                </a:solidFill>
                <a:latin typeface="Cooper Black" panose="0208090404030B020404" pitchFamily="18" charset="0"/>
              </a:rPr>
              <a:t> </a:t>
            </a:r>
            <a:r>
              <a:rPr lang="en-US" altLang="en-US" sz="3600" dirty="0" err="1">
                <a:solidFill>
                  <a:srgbClr val="D95497"/>
                </a:solidFill>
                <a:latin typeface="Cooper Black" panose="0208090404030B020404" pitchFamily="18" charset="0"/>
              </a:rPr>
              <a:t>lambat</a:t>
            </a:r>
            <a:r>
              <a:rPr lang="en-US" altLang="en-US" sz="3600" dirty="0">
                <a:solidFill>
                  <a:srgbClr val="D95497"/>
                </a:solidFill>
                <a:latin typeface="Cooper Black" panose="0208090404030B020404" pitchFamily="18" charset="0"/>
              </a:rPr>
              <a:t> 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3600" dirty="0">
                <a:solidFill>
                  <a:schemeClr val="bg1"/>
                </a:solidFill>
                <a:latin typeface="Cooper Black" panose="0208090404030B020404" pitchFamily="18" charset="0"/>
              </a:rPr>
              <a:t>dan </a:t>
            </a:r>
            <a:r>
              <a:rPr lang="en-US" altLang="en-US" sz="3600" dirty="0" err="1">
                <a:solidFill>
                  <a:schemeClr val="bg1"/>
                </a:solidFill>
                <a:latin typeface="Cooper Black" panose="0208090404030B020404" pitchFamily="18" charset="0"/>
              </a:rPr>
              <a:t>bahkan</a:t>
            </a:r>
            <a:r>
              <a:rPr lang="en-US" altLang="en-US" sz="3600" dirty="0">
                <a:solidFill>
                  <a:schemeClr val="bg1"/>
                </a:solidFill>
                <a:latin typeface="Cooper Black" panose="0208090404030B020404" pitchFamily="18" charset="0"/>
              </a:rPr>
              <a:t> </a:t>
            </a:r>
            <a:r>
              <a:rPr lang="en-US" altLang="en-US" sz="3600" dirty="0">
                <a:solidFill>
                  <a:srgbClr val="D95497"/>
                </a:solidFill>
                <a:latin typeface="Cooper Black" panose="0208090404030B020404" pitchFamily="18" charset="0"/>
              </a:rPr>
              <a:t>error</a:t>
            </a:r>
            <a:endParaRPr kumimoji="0" lang="en-US" altLang="en-US" sz="1050" b="0" i="0" u="none" strike="noStrike" cap="none" normalizeH="0" baseline="0" dirty="0">
              <a:ln>
                <a:noFill/>
              </a:ln>
              <a:solidFill>
                <a:srgbClr val="D95497"/>
              </a:solidFill>
              <a:effectLst/>
              <a:latin typeface="Cooper Black" panose="0208090404030B020404" pitchFamily="18" charset="0"/>
            </a:endParaRPr>
          </a:p>
        </p:txBody>
      </p:sp>
      <p:sp>
        <p:nvSpPr>
          <p:cNvPr id="59" name="FREEFORM">
            <a:extLst>
              <a:ext uri="{FF2B5EF4-FFF2-40B4-BE49-F238E27FC236}">
                <a16:creationId xmlns:a16="http://schemas.microsoft.com/office/drawing/2014/main" id="{3EC0743F-D521-4E1B-9787-8EA24ACCC3E4}"/>
              </a:ext>
            </a:extLst>
          </p:cNvPr>
          <p:cNvSpPr>
            <a:spLocks/>
          </p:cNvSpPr>
          <p:nvPr/>
        </p:nvSpPr>
        <p:spPr bwMode="auto">
          <a:xfrm>
            <a:off x="554038" y="2505075"/>
            <a:ext cx="266700" cy="527050"/>
          </a:xfrm>
          <a:custGeom>
            <a:avLst/>
            <a:gdLst>
              <a:gd name="T0" fmla="*/ 28 w 356"/>
              <a:gd name="T1" fmla="*/ 254 h 703"/>
              <a:gd name="T2" fmla="*/ 208 w 356"/>
              <a:gd name="T3" fmla="*/ 671 h 703"/>
              <a:gd name="T4" fmla="*/ 282 w 356"/>
              <a:gd name="T5" fmla="*/ 639 h 703"/>
              <a:gd name="T6" fmla="*/ 356 w 356"/>
              <a:gd name="T7" fmla="*/ 0 h 703"/>
              <a:gd name="T8" fmla="*/ 191 w 356"/>
              <a:gd name="T9" fmla="*/ 487 h 703"/>
              <a:gd name="T10" fmla="*/ 28 w 356"/>
              <a:gd name="T11" fmla="*/ 254 h 7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56" h="703">
                <a:moveTo>
                  <a:pt x="28" y="254"/>
                </a:moveTo>
                <a:cubicBezTo>
                  <a:pt x="0" y="518"/>
                  <a:pt x="158" y="612"/>
                  <a:pt x="208" y="671"/>
                </a:cubicBezTo>
                <a:cubicBezTo>
                  <a:pt x="209" y="672"/>
                  <a:pt x="281" y="703"/>
                  <a:pt x="282" y="639"/>
                </a:cubicBezTo>
                <a:cubicBezTo>
                  <a:pt x="284" y="475"/>
                  <a:pt x="349" y="0"/>
                  <a:pt x="356" y="0"/>
                </a:cubicBezTo>
                <a:cubicBezTo>
                  <a:pt x="215" y="119"/>
                  <a:pt x="191" y="315"/>
                  <a:pt x="191" y="487"/>
                </a:cubicBezTo>
                <a:cubicBezTo>
                  <a:pt x="152" y="369"/>
                  <a:pt x="38" y="274"/>
                  <a:pt x="28" y="254"/>
                </a:cubicBezTo>
                <a:close/>
              </a:path>
            </a:pathLst>
          </a:custGeom>
          <a:solidFill>
            <a:srgbClr val="5C604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3184" name="GROUP">
            <a:extLst>
              <a:ext uri="{FF2B5EF4-FFF2-40B4-BE49-F238E27FC236}">
                <a16:creationId xmlns:a16="http://schemas.microsoft.com/office/drawing/2014/main" id="{A53D45EE-A7EF-42FD-A7DF-0973E40EB885}"/>
              </a:ext>
            </a:extLst>
          </p:cNvPr>
          <p:cNvGrpSpPr/>
          <p:nvPr/>
        </p:nvGrpSpPr>
        <p:grpSpPr>
          <a:xfrm>
            <a:off x="5772150" y="2252663"/>
            <a:ext cx="833438" cy="630237"/>
            <a:chOff x="5772150" y="2252663"/>
            <a:chExt cx="833438" cy="630237"/>
          </a:xfrm>
        </p:grpSpPr>
        <p:sp>
          <p:nvSpPr>
            <p:cNvPr id="3156" name="OVAL">
              <a:extLst>
                <a:ext uri="{FF2B5EF4-FFF2-40B4-BE49-F238E27FC236}">
                  <a16:creationId xmlns:a16="http://schemas.microsoft.com/office/drawing/2014/main" id="{AD5D398D-27F9-43EE-A635-F5B0235AE5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80088" y="2795588"/>
              <a:ext cx="701675" cy="76200"/>
            </a:xfrm>
            <a:prstGeom prst="ellipse">
              <a:avLst/>
            </a:prstGeom>
            <a:solidFill>
              <a:srgbClr val="C0BB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57" name="FREEFORM">
              <a:extLst>
                <a:ext uri="{FF2B5EF4-FFF2-40B4-BE49-F238E27FC236}">
                  <a16:creationId xmlns:a16="http://schemas.microsoft.com/office/drawing/2014/main" id="{3B04111D-9672-486A-84A2-21597D2DC93F}"/>
                </a:ext>
              </a:extLst>
            </p:cNvPr>
            <p:cNvSpPr>
              <a:spLocks/>
            </p:cNvSpPr>
            <p:nvPr/>
          </p:nvSpPr>
          <p:spPr bwMode="auto">
            <a:xfrm>
              <a:off x="5803900" y="2667000"/>
              <a:ext cx="684213" cy="215900"/>
            </a:xfrm>
            <a:custGeom>
              <a:avLst/>
              <a:gdLst>
                <a:gd name="T0" fmla="*/ 148 w 913"/>
                <a:gd name="T1" fmla="*/ 29 h 289"/>
                <a:gd name="T2" fmla="*/ 3 w 913"/>
                <a:gd name="T3" fmla="*/ 122 h 289"/>
                <a:gd name="T4" fmla="*/ 407 w 913"/>
                <a:gd name="T5" fmla="*/ 219 h 289"/>
                <a:gd name="T6" fmla="*/ 759 w 913"/>
                <a:gd name="T7" fmla="*/ 219 h 289"/>
                <a:gd name="T8" fmla="*/ 831 w 913"/>
                <a:gd name="T9" fmla="*/ 158 h 289"/>
                <a:gd name="T10" fmla="*/ 582 w 913"/>
                <a:gd name="T11" fmla="*/ 82 h 289"/>
                <a:gd name="T12" fmla="*/ 216 w 913"/>
                <a:gd name="T13" fmla="*/ 17 h 289"/>
                <a:gd name="T14" fmla="*/ 148 w 913"/>
                <a:gd name="T15" fmla="*/ 29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13" h="289">
                  <a:moveTo>
                    <a:pt x="148" y="29"/>
                  </a:moveTo>
                  <a:cubicBezTo>
                    <a:pt x="121" y="40"/>
                    <a:pt x="9" y="28"/>
                    <a:pt x="3" y="122"/>
                  </a:cubicBezTo>
                  <a:cubicBezTo>
                    <a:pt x="0" y="168"/>
                    <a:pt x="66" y="289"/>
                    <a:pt x="407" y="219"/>
                  </a:cubicBezTo>
                  <a:cubicBezTo>
                    <a:pt x="506" y="199"/>
                    <a:pt x="602" y="258"/>
                    <a:pt x="759" y="219"/>
                  </a:cubicBezTo>
                  <a:cubicBezTo>
                    <a:pt x="783" y="213"/>
                    <a:pt x="913" y="170"/>
                    <a:pt x="831" y="158"/>
                  </a:cubicBezTo>
                  <a:cubicBezTo>
                    <a:pt x="659" y="133"/>
                    <a:pt x="769" y="193"/>
                    <a:pt x="582" y="82"/>
                  </a:cubicBezTo>
                  <a:cubicBezTo>
                    <a:pt x="489" y="27"/>
                    <a:pt x="323" y="0"/>
                    <a:pt x="216" y="17"/>
                  </a:cubicBezTo>
                  <a:cubicBezTo>
                    <a:pt x="175" y="23"/>
                    <a:pt x="188" y="13"/>
                    <a:pt x="148" y="29"/>
                  </a:cubicBezTo>
                  <a:close/>
                </a:path>
              </a:pathLst>
            </a:custGeom>
            <a:solidFill>
              <a:srgbClr val="7F366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58" name="FREEFORM">
              <a:extLst>
                <a:ext uri="{FF2B5EF4-FFF2-40B4-BE49-F238E27FC236}">
                  <a16:creationId xmlns:a16="http://schemas.microsoft.com/office/drawing/2014/main" id="{7B0410CE-27AF-4A2D-A9FF-0B3CEE501F60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2163" y="2603500"/>
              <a:ext cx="295275" cy="134938"/>
            </a:xfrm>
            <a:custGeom>
              <a:avLst/>
              <a:gdLst>
                <a:gd name="T0" fmla="*/ 78 w 395"/>
                <a:gd name="T1" fmla="*/ 84 h 179"/>
                <a:gd name="T2" fmla="*/ 165 w 395"/>
                <a:gd name="T3" fmla="*/ 159 h 179"/>
                <a:gd name="T4" fmla="*/ 391 w 395"/>
                <a:gd name="T5" fmla="*/ 72 h 179"/>
                <a:gd name="T6" fmla="*/ 344 w 395"/>
                <a:gd name="T7" fmla="*/ 37 h 179"/>
                <a:gd name="T8" fmla="*/ 83 w 395"/>
                <a:gd name="T9" fmla="*/ 87 h 179"/>
                <a:gd name="T10" fmla="*/ 78 w 395"/>
                <a:gd name="T11" fmla="*/ 84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95" h="179">
                  <a:moveTo>
                    <a:pt x="78" y="84"/>
                  </a:moveTo>
                  <a:cubicBezTo>
                    <a:pt x="0" y="102"/>
                    <a:pt x="122" y="153"/>
                    <a:pt x="165" y="159"/>
                  </a:cubicBezTo>
                  <a:cubicBezTo>
                    <a:pt x="246" y="171"/>
                    <a:pt x="375" y="179"/>
                    <a:pt x="391" y="72"/>
                  </a:cubicBezTo>
                  <a:cubicBezTo>
                    <a:pt x="395" y="44"/>
                    <a:pt x="384" y="0"/>
                    <a:pt x="344" y="37"/>
                  </a:cubicBezTo>
                  <a:cubicBezTo>
                    <a:pt x="296" y="82"/>
                    <a:pt x="134" y="111"/>
                    <a:pt x="83" y="87"/>
                  </a:cubicBezTo>
                  <a:lnTo>
                    <a:pt x="78" y="84"/>
                  </a:lnTo>
                  <a:close/>
                </a:path>
              </a:pathLst>
            </a:custGeom>
            <a:solidFill>
              <a:srgbClr val="FC94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59" name="FREEFORM">
              <a:extLst>
                <a:ext uri="{FF2B5EF4-FFF2-40B4-BE49-F238E27FC236}">
                  <a16:creationId xmlns:a16="http://schemas.microsoft.com/office/drawing/2014/main" id="{D0AEF144-D57C-4729-A644-33C81A5E322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29313" y="2252663"/>
              <a:ext cx="676275" cy="609600"/>
            </a:xfrm>
            <a:custGeom>
              <a:avLst/>
              <a:gdLst>
                <a:gd name="T0" fmla="*/ 0 w 902"/>
                <a:gd name="T1" fmla="*/ 552 h 813"/>
                <a:gd name="T2" fmla="*/ 287 w 902"/>
                <a:gd name="T3" fmla="*/ 64 h 813"/>
                <a:gd name="T4" fmla="*/ 747 w 902"/>
                <a:gd name="T5" fmla="*/ 132 h 813"/>
                <a:gd name="T6" fmla="*/ 634 w 902"/>
                <a:gd name="T7" fmla="*/ 661 h 813"/>
                <a:gd name="T8" fmla="*/ 351 w 902"/>
                <a:gd name="T9" fmla="*/ 372 h 813"/>
                <a:gd name="T10" fmla="*/ 559 w 902"/>
                <a:gd name="T11" fmla="*/ 313 h 813"/>
                <a:gd name="T12" fmla="*/ 209 w 902"/>
                <a:gd name="T13" fmla="*/ 550 h 813"/>
                <a:gd name="T14" fmla="*/ 0 w 902"/>
                <a:gd name="T15" fmla="*/ 552 h 8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02" h="813">
                  <a:moveTo>
                    <a:pt x="0" y="552"/>
                  </a:moveTo>
                  <a:cubicBezTo>
                    <a:pt x="14" y="335"/>
                    <a:pt x="112" y="139"/>
                    <a:pt x="287" y="64"/>
                  </a:cubicBezTo>
                  <a:cubicBezTo>
                    <a:pt x="435" y="0"/>
                    <a:pt x="654" y="29"/>
                    <a:pt x="747" y="132"/>
                  </a:cubicBezTo>
                  <a:cubicBezTo>
                    <a:pt x="902" y="304"/>
                    <a:pt x="823" y="575"/>
                    <a:pt x="634" y="661"/>
                  </a:cubicBezTo>
                  <a:cubicBezTo>
                    <a:pt x="297" y="813"/>
                    <a:pt x="162" y="494"/>
                    <a:pt x="351" y="372"/>
                  </a:cubicBezTo>
                  <a:cubicBezTo>
                    <a:pt x="443" y="312"/>
                    <a:pt x="465" y="325"/>
                    <a:pt x="559" y="313"/>
                  </a:cubicBezTo>
                  <a:cubicBezTo>
                    <a:pt x="386" y="265"/>
                    <a:pt x="220" y="335"/>
                    <a:pt x="209" y="550"/>
                  </a:cubicBezTo>
                  <a:cubicBezTo>
                    <a:pt x="153" y="591"/>
                    <a:pt x="63" y="590"/>
                    <a:pt x="0" y="552"/>
                  </a:cubicBezTo>
                  <a:close/>
                </a:path>
              </a:pathLst>
            </a:custGeom>
            <a:solidFill>
              <a:srgbClr val="D95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60" name="FREEFORM">
              <a:extLst>
                <a:ext uri="{FF2B5EF4-FFF2-40B4-BE49-F238E27FC236}">
                  <a16:creationId xmlns:a16="http://schemas.microsoft.com/office/drawing/2014/main" id="{A99ACFDA-8D6E-429D-9907-564BA7E6D78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4888" y="2439988"/>
              <a:ext cx="263525" cy="227013"/>
            </a:xfrm>
            <a:custGeom>
              <a:avLst/>
              <a:gdLst>
                <a:gd name="T0" fmla="*/ 0 w 353"/>
                <a:gd name="T1" fmla="*/ 302 h 302"/>
                <a:gd name="T2" fmla="*/ 353 w 353"/>
                <a:gd name="T3" fmla="*/ 63 h 302"/>
                <a:gd name="T4" fmla="*/ 145 w 353"/>
                <a:gd name="T5" fmla="*/ 122 h 302"/>
                <a:gd name="T6" fmla="*/ 59 w 353"/>
                <a:gd name="T7" fmla="*/ 265 h 302"/>
                <a:gd name="T8" fmla="*/ 0 w 353"/>
                <a:gd name="T9" fmla="*/ 302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3" h="302">
                  <a:moveTo>
                    <a:pt x="0" y="302"/>
                  </a:moveTo>
                  <a:cubicBezTo>
                    <a:pt x="10" y="87"/>
                    <a:pt x="173" y="0"/>
                    <a:pt x="353" y="63"/>
                  </a:cubicBezTo>
                  <a:cubicBezTo>
                    <a:pt x="259" y="75"/>
                    <a:pt x="237" y="62"/>
                    <a:pt x="145" y="122"/>
                  </a:cubicBezTo>
                  <a:cubicBezTo>
                    <a:pt x="86" y="160"/>
                    <a:pt x="69" y="210"/>
                    <a:pt x="59" y="265"/>
                  </a:cubicBezTo>
                  <a:cubicBezTo>
                    <a:pt x="25" y="285"/>
                    <a:pt x="17" y="292"/>
                    <a:pt x="0" y="302"/>
                  </a:cubicBezTo>
                  <a:close/>
                </a:path>
              </a:pathLst>
            </a:custGeom>
            <a:solidFill>
              <a:srgbClr val="7F366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61" name="FREEFORM">
              <a:extLst>
                <a:ext uri="{FF2B5EF4-FFF2-40B4-BE49-F238E27FC236}">
                  <a16:creationId xmlns:a16="http://schemas.microsoft.com/office/drawing/2014/main" id="{C79C1A19-3BB6-4061-898D-98CA884DEB72}"/>
                </a:ext>
              </a:extLst>
            </p:cNvPr>
            <p:cNvSpPr>
              <a:spLocks/>
            </p:cNvSpPr>
            <p:nvPr/>
          </p:nvSpPr>
          <p:spPr bwMode="auto">
            <a:xfrm>
              <a:off x="5854700" y="2544763"/>
              <a:ext cx="76200" cy="179388"/>
            </a:xfrm>
            <a:custGeom>
              <a:avLst/>
              <a:gdLst>
                <a:gd name="T0" fmla="*/ 101 w 101"/>
                <a:gd name="T1" fmla="*/ 9 h 241"/>
                <a:gd name="T2" fmla="*/ 72 w 101"/>
                <a:gd name="T3" fmla="*/ 0 h 241"/>
                <a:gd name="T4" fmla="*/ 0 w 101"/>
                <a:gd name="T5" fmla="*/ 233 h 241"/>
                <a:gd name="T6" fmla="*/ 28 w 101"/>
                <a:gd name="T7" fmla="*/ 241 h 241"/>
                <a:gd name="T8" fmla="*/ 101 w 101"/>
                <a:gd name="T9" fmla="*/ 9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241">
                  <a:moveTo>
                    <a:pt x="101" y="9"/>
                  </a:moveTo>
                  <a:lnTo>
                    <a:pt x="72" y="0"/>
                  </a:lnTo>
                  <a:lnTo>
                    <a:pt x="0" y="233"/>
                  </a:lnTo>
                  <a:lnTo>
                    <a:pt x="28" y="241"/>
                  </a:lnTo>
                  <a:lnTo>
                    <a:pt x="101" y="9"/>
                  </a:lnTo>
                  <a:close/>
                </a:path>
              </a:pathLst>
            </a:custGeom>
            <a:solidFill>
              <a:srgbClr val="7F366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62" name="FREEFORM">
              <a:extLst>
                <a:ext uri="{FF2B5EF4-FFF2-40B4-BE49-F238E27FC236}">
                  <a16:creationId xmlns:a16="http://schemas.microsoft.com/office/drawing/2014/main" id="{B4B6E5D1-F9FF-440E-ADAD-EBBE3A2736C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92788" y="2544763"/>
              <a:ext cx="76200" cy="179388"/>
            </a:xfrm>
            <a:custGeom>
              <a:avLst/>
              <a:gdLst>
                <a:gd name="T0" fmla="*/ 0 w 101"/>
                <a:gd name="T1" fmla="*/ 9 h 241"/>
                <a:gd name="T2" fmla="*/ 28 w 101"/>
                <a:gd name="T3" fmla="*/ 0 h 241"/>
                <a:gd name="T4" fmla="*/ 101 w 101"/>
                <a:gd name="T5" fmla="*/ 233 h 241"/>
                <a:gd name="T6" fmla="*/ 72 w 101"/>
                <a:gd name="T7" fmla="*/ 241 h 241"/>
                <a:gd name="T8" fmla="*/ 0 w 101"/>
                <a:gd name="T9" fmla="*/ 9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241">
                  <a:moveTo>
                    <a:pt x="0" y="9"/>
                  </a:moveTo>
                  <a:lnTo>
                    <a:pt x="28" y="0"/>
                  </a:lnTo>
                  <a:lnTo>
                    <a:pt x="101" y="233"/>
                  </a:lnTo>
                  <a:lnTo>
                    <a:pt x="72" y="241"/>
                  </a:lnTo>
                  <a:lnTo>
                    <a:pt x="0" y="9"/>
                  </a:lnTo>
                  <a:close/>
                </a:path>
              </a:pathLst>
            </a:custGeom>
            <a:solidFill>
              <a:srgbClr val="7F366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63" name="OVAL">
              <a:extLst>
                <a:ext uri="{FF2B5EF4-FFF2-40B4-BE49-F238E27FC236}">
                  <a16:creationId xmlns:a16="http://schemas.microsoft.com/office/drawing/2014/main" id="{AD23F577-62FA-4DDB-AE92-127802FE33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65813" y="2486025"/>
              <a:ext cx="85725" cy="85725"/>
            </a:xfrm>
            <a:prstGeom prst="ellipse">
              <a:avLst/>
            </a:prstGeom>
            <a:solidFill>
              <a:srgbClr val="7F366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64" name="OVAL">
              <a:extLst>
                <a:ext uri="{FF2B5EF4-FFF2-40B4-BE49-F238E27FC236}">
                  <a16:creationId xmlns:a16="http://schemas.microsoft.com/office/drawing/2014/main" id="{D5F59862-823E-4A45-A2B7-94E389C48A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67400" y="2501900"/>
              <a:ext cx="66675" cy="57150"/>
            </a:xfrm>
            <a:prstGeom prst="ellipse">
              <a:avLst/>
            </a:prstGeom>
            <a:solidFill>
              <a:srgbClr val="E5E6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65" name="OVAL">
              <a:extLst>
                <a:ext uri="{FF2B5EF4-FFF2-40B4-BE49-F238E27FC236}">
                  <a16:creationId xmlns:a16="http://schemas.microsoft.com/office/drawing/2014/main" id="{74695DC2-6891-4C9D-9E96-80C39BBDFB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72163" y="2509838"/>
              <a:ext cx="39688" cy="38100"/>
            </a:xfrm>
            <a:prstGeom prst="ellipse">
              <a:avLst/>
            </a:prstGeom>
            <a:solidFill>
              <a:srgbClr val="3F3F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66" name="OVAL">
              <a:extLst>
                <a:ext uri="{FF2B5EF4-FFF2-40B4-BE49-F238E27FC236}">
                  <a16:creationId xmlns:a16="http://schemas.microsoft.com/office/drawing/2014/main" id="{3D9DDE2A-8312-49E9-8792-7205DE0811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72150" y="2503488"/>
              <a:ext cx="71438" cy="71438"/>
            </a:xfrm>
            <a:prstGeom prst="ellipse">
              <a:avLst/>
            </a:prstGeom>
            <a:solidFill>
              <a:srgbClr val="7F366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67" name="OVAL">
              <a:extLst>
                <a:ext uri="{FF2B5EF4-FFF2-40B4-BE49-F238E27FC236}">
                  <a16:creationId xmlns:a16="http://schemas.microsoft.com/office/drawing/2014/main" id="{D3B4775E-463F-41D7-9F81-2EEC4BA04A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72150" y="2517775"/>
              <a:ext cx="55563" cy="46038"/>
            </a:xfrm>
            <a:prstGeom prst="ellipse">
              <a:avLst/>
            </a:prstGeom>
            <a:solidFill>
              <a:srgbClr val="E5E6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68" name="OVAL">
              <a:extLst>
                <a:ext uri="{FF2B5EF4-FFF2-40B4-BE49-F238E27FC236}">
                  <a16:creationId xmlns:a16="http://schemas.microsoft.com/office/drawing/2014/main" id="{8720E646-6EFE-44FD-AF54-99144EFCC8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76913" y="2524125"/>
              <a:ext cx="31750" cy="31750"/>
            </a:xfrm>
            <a:prstGeom prst="ellipse">
              <a:avLst/>
            </a:prstGeom>
            <a:solidFill>
              <a:srgbClr val="3F3F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69" name="FREEFORM">
              <a:extLst>
                <a:ext uri="{FF2B5EF4-FFF2-40B4-BE49-F238E27FC236}">
                  <a16:creationId xmlns:a16="http://schemas.microsoft.com/office/drawing/2014/main" id="{BBD00EFE-D84A-4181-9AD2-6FD13AEC33CB}"/>
                </a:ext>
              </a:extLst>
            </p:cNvPr>
            <p:cNvSpPr>
              <a:spLocks/>
            </p:cNvSpPr>
            <p:nvPr/>
          </p:nvSpPr>
          <p:spPr bwMode="auto">
            <a:xfrm>
              <a:off x="5867400" y="2767013"/>
              <a:ext cx="595313" cy="92075"/>
            </a:xfrm>
            <a:custGeom>
              <a:avLst/>
              <a:gdLst>
                <a:gd name="T0" fmla="*/ 245 w 796"/>
                <a:gd name="T1" fmla="*/ 32 h 123"/>
                <a:gd name="T2" fmla="*/ 461 w 796"/>
                <a:gd name="T3" fmla="*/ 68 h 123"/>
                <a:gd name="T4" fmla="*/ 599 w 796"/>
                <a:gd name="T5" fmla="*/ 69 h 123"/>
                <a:gd name="T6" fmla="*/ 769 w 796"/>
                <a:gd name="T7" fmla="*/ 29 h 123"/>
                <a:gd name="T8" fmla="*/ 675 w 796"/>
                <a:gd name="T9" fmla="*/ 84 h 123"/>
                <a:gd name="T10" fmla="*/ 323 w 796"/>
                <a:gd name="T11" fmla="*/ 84 h 123"/>
                <a:gd name="T12" fmla="*/ 0 w 796"/>
                <a:gd name="T13" fmla="*/ 83 h 123"/>
                <a:gd name="T14" fmla="*/ 6 w 796"/>
                <a:gd name="T15" fmla="*/ 82 h 123"/>
                <a:gd name="T16" fmla="*/ 245 w 796"/>
                <a:gd name="T17" fmla="*/ 32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96" h="123">
                  <a:moveTo>
                    <a:pt x="245" y="32"/>
                  </a:moveTo>
                  <a:cubicBezTo>
                    <a:pt x="349" y="0"/>
                    <a:pt x="372" y="44"/>
                    <a:pt x="461" y="68"/>
                  </a:cubicBezTo>
                  <a:cubicBezTo>
                    <a:pt x="500" y="78"/>
                    <a:pt x="557" y="68"/>
                    <a:pt x="599" y="69"/>
                  </a:cubicBezTo>
                  <a:cubicBezTo>
                    <a:pt x="630" y="69"/>
                    <a:pt x="746" y="45"/>
                    <a:pt x="769" y="29"/>
                  </a:cubicBezTo>
                  <a:cubicBezTo>
                    <a:pt x="796" y="46"/>
                    <a:pt x="696" y="78"/>
                    <a:pt x="675" y="84"/>
                  </a:cubicBezTo>
                  <a:cubicBezTo>
                    <a:pt x="518" y="123"/>
                    <a:pt x="422" y="64"/>
                    <a:pt x="323" y="84"/>
                  </a:cubicBezTo>
                  <a:cubicBezTo>
                    <a:pt x="160" y="118"/>
                    <a:pt x="60" y="107"/>
                    <a:pt x="0" y="83"/>
                  </a:cubicBezTo>
                  <a:cubicBezTo>
                    <a:pt x="3" y="82"/>
                    <a:pt x="5" y="82"/>
                    <a:pt x="6" y="82"/>
                  </a:cubicBezTo>
                  <a:cubicBezTo>
                    <a:pt x="114" y="84"/>
                    <a:pt x="145" y="62"/>
                    <a:pt x="245" y="32"/>
                  </a:cubicBezTo>
                  <a:close/>
                </a:path>
              </a:pathLst>
            </a:custGeom>
            <a:solidFill>
              <a:srgbClr val="662C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71" name="OVAL">
              <a:extLst>
                <a:ext uri="{FF2B5EF4-FFF2-40B4-BE49-F238E27FC236}">
                  <a16:creationId xmlns:a16="http://schemas.microsoft.com/office/drawing/2014/main" id="{624F0D2E-0558-4D1F-B7B2-C29E1AC686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76963" y="2303463"/>
              <a:ext cx="147638" cy="53975"/>
            </a:xfrm>
            <a:prstGeom prst="ellipse">
              <a:avLst/>
            </a:prstGeom>
            <a:solidFill>
              <a:srgbClr val="B348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72" name="FREEFORM">
              <a:extLst>
                <a:ext uri="{FF2B5EF4-FFF2-40B4-BE49-F238E27FC236}">
                  <a16:creationId xmlns:a16="http://schemas.microsoft.com/office/drawing/2014/main" id="{3C96FD5D-5C1A-4C12-953F-939D9B6A0B3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88100" y="2336800"/>
              <a:ext cx="50800" cy="25400"/>
            </a:xfrm>
            <a:custGeom>
              <a:avLst/>
              <a:gdLst>
                <a:gd name="T0" fmla="*/ 38 w 68"/>
                <a:gd name="T1" fmla="*/ 6 h 35"/>
                <a:gd name="T2" fmla="*/ 2 w 68"/>
                <a:gd name="T3" fmla="*/ 8 h 35"/>
                <a:gd name="T4" fmla="*/ 30 w 68"/>
                <a:gd name="T5" fmla="*/ 29 h 35"/>
                <a:gd name="T6" fmla="*/ 66 w 68"/>
                <a:gd name="T7" fmla="*/ 27 h 35"/>
                <a:gd name="T8" fmla="*/ 38 w 68"/>
                <a:gd name="T9" fmla="*/ 6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" h="35">
                  <a:moveTo>
                    <a:pt x="38" y="6"/>
                  </a:moveTo>
                  <a:cubicBezTo>
                    <a:pt x="20" y="0"/>
                    <a:pt x="4" y="1"/>
                    <a:pt x="2" y="8"/>
                  </a:cubicBezTo>
                  <a:cubicBezTo>
                    <a:pt x="0" y="14"/>
                    <a:pt x="13" y="24"/>
                    <a:pt x="30" y="29"/>
                  </a:cubicBezTo>
                  <a:cubicBezTo>
                    <a:pt x="48" y="35"/>
                    <a:pt x="65" y="34"/>
                    <a:pt x="66" y="27"/>
                  </a:cubicBezTo>
                  <a:cubicBezTo>
                    <a:pt x="68" y="21"/>
                    <a:pt x="56" y="11"/>
                    <a:pt x="38" y="6"/>
                  </a:cubicBezTo>
                  <a:close/>
                </a:path>
              </a:pathLst>
            </a:custGeom>
            <a:solidFill>
              <a:srgbClr val="B348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73" name="FREEFORM">
              <a:extLst>
                <a:ext uri="{FF2B5EF4-FFF2-40B4-BE49-F238E27FC236}">
                  <a16:creationId xmlns:a16="http://schemas.microsoft.com/office/drawing/2014/main" id="{BCAC4901-58DA-4E85-82CB-228B6F44F97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35713" y="2352675"/>
              <a:ext cx="76200" cy="46038"/>
            </a:xfrm>
            <a:custGeom>
              <a:avLst/>
              <a:gdLst>
                <a:gd name="T0" fmla="*/ 59 w 101"/>
                <a:gd name="T1" fmla="*/ 14 h 62"/>
                <a:gd name="T2" fmla="*/ 5 w 101"/>
                <a:gd name="T3" fmla="*/ 10 h 62"/>
                <a:gd name="T4" fmla="*/ 43 w 101"/>
                <a:gd name="T5" fmla="*/ 48 h 62"/>
                <a:gd name="T6" fmla="*/ 97 w 101"/>
                <a:gd name="T7" fmla="*/ 53 h 62"/>
                <a:gd name="T8" fmla="*/ 59 w 101"/>
                <a:gd name="T9" fmla="*/ 14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62">
                  <a:moveTo>
                    <a:pt x="59" y="14"/>
                  </a:moveTo>
                  <a:cubicBezTo>
                    <a:pt x="33" y="2"/>
                    <a:pt x="9" y="0"/>
                    <a:pt x="5" y="10"/>
                  </a:cubicBezTo>
                  <a:cubicBezTo>
                    <a:pt x="0" y="19"/>
                    <a:pt x="18" y="36"/>
                    <a:pt x="43" y="48"/>
                  </a:cubicBezTo>
                  <a:cubicBezTo>
                    <a:pt x="68" y="60"/>
                    <a:pt x="93" y="62"/>
                    <a:pt x="97" y="53"/>
                  </a:cubicBezTo>
                  <a:cubicBezTo>
                    <a:pt x="101" y="43"/>
                    <a:pt x="84" y="26"/>
                    <a:pt x="59" y="14"/>
                  </a:cubicBezTo>
                  <a:close/>
                </a:path>
              </a:pathLst>
            </a:custGeom>
            <a:solidFill>
              <a:srgbClr val="B348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74" name="FREEFORM">
              <a:extLst>
                <a:ext uri="{FF2B5EF4-FFF2-40B4-BE49-F238E27FC236}">
                  <a16:creationId xmlns:a16="http://schemas.microsoft.com/office/drawing/2014/main" id="{68DDDBD9-8E1C-4627-B33E-B72A2CAD83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135688" y="2327275"/>
              <a:ext cx="22225" cy="11113"/>
            </a:xfrm>
            <a:custGeom>
              <a:avLst/>
              <a:gdLst>
                <a:gd name="T0" fmla="*/ 14 w 31"/>
                <a:gd name="T1" fmla="*/ 2 h 16"/>
                <a:gd name="T2" fmla="*/ 31 w 31"/>
                <a:gd name="T3" fmla="*/ 3 h 16"/>
                <a:gd name="T4" fmla="*/ 17 w 31"/>
                <a:gd name="T5" fmla="*/ 13 h 16"/>
                <a:gd name="T6" fmla="*/ 1 w 31"/>
                <a:gd name="T7" fmla="*/ 12 h 16"/>
                <a:gd name="T8" fmla="*/ 14 w 31"/>
                <a:gd name="T9" fmla="*/ 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6">
                  <a:moveTo>
                    <a:pt x="14" y="2"/>
                  </a:moveTo>
                  <a:cubicBezTo>
                    <a:pt x="22" y="0"/>
                    <a:pt x="30" y="0"/>
                    <a:pt x="31" y="3"/>
                  </a:cubicBezTo>
                  <a:cubicBezTo>
                    <a:pt x="31" y="6"/>
                    <a:pt x="25" y="11"/>
                    <a:pt x="17" y="13"/>
                  </a:cubicBezTo>
                  <a:cubicBezTo>
                    <a:pt x="9" y="16"/>
                    <a:pt x="1" y="15"/>
                    <a:pt x="1" y="12"/>
                  </a:cubicBezTo>
                  <a:cubicBezTo>
                    <a:pt x="0" y="9"/>
                    <a:pt x="6" y="5"/>
                    <a:pt x="14" y="2"/>
                  </a:cubicBezTo>
                  <a:close/>
                </a:path>
              </a:pathLst>
            </a:custGeom>
            <a:solidFill>
              <a:srgbClr val="B348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75" name="FREEFORM">
              <a:extLst>
                <a:ext uri="{FF2B5EF4-FFF2-40B4-BE49-F238E27FC236}">
                  <a16:creationId xmlns:a16="http://schemas.microsoft.com/office/drawing/2014/main" id="{2F6BE8E5-3E26-40DD-B778-9F1F860A8E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467475" y="2382838"/>
              <a:ext cx="26988" cy="22225"/>
            </a:xfrm>
            <a:custGeom>
              <a:avLst/>
              <a:gdLst>
                <a:gd name="T0" fmla="*/ 22 w 35"/>
                <a:gd name="T1" fmla="*/ 10 h 30"/>
                <a:gd name="T2" fmla="*/ 2 w 35"/>
                <a:gd name="T3" fmla="*/ 3 h 30"/>
                <a:gd name="T4" fmla="*/ 13 w 35"/>
                <a:gd name="T5" fmla="*/ 21 h 30"/>
                <a:gd name="T6" fmla="*/ 33 w 35"/>
                <a:gd name="T7" fmla="*/ 27 h 30"/>
                <a:gd name="T8" fmla="*/ 22 w 35"/>
                <a:gd name="T9" fmla="*/ 1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30">
                  <a:moveTo>
                    <a:pt x="22" y="10"/>
                  </a:moveTo>
                  <a:cubicBezTo>
                    <a:pt x="14" y="3"/>
                    <a:pt x="5" y="0"/>
                    <a:pt x="2" y="3"/>
                  </a:cubicBezTo>
                  <a:cubicBezTo>
                    <a:pt x="0" y="6"/>
                    <a:pt x="5" y="14"/>
                    <a:pt x="13" y="21"/>
                  </a:cubicBezTo>
                  <a:cubicBezTo>
                    <a:pt x="22" y="27"/>
                    <a:pt x="30" y="30"/>
                    <a:pt x="33" y="27"/>
                  </a:cubicBezTo>
                  <a:cubicBezTo>
                    <a:pt x="35" y="24"/>
                    <a:pt x="30" y="16"/>
                    <a:pt x="22" y="10"/>
                  </a:cubicBezTo>
                  <a:close/>
                </a:path>
              </a:pathLst>
            </a:custGeom>
            <a:solidFill>
              <a:srgbClr val="B348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76" name="FREEFORM">
              <a:extLst>
                <a:ext uri="{FF2B5EF4-FFF2-40B4-BE49-F238E27FC236}">
                  <a16:creationId xmlns:a16="http://schemas.microsoft.com/office/drawing/2014/main" id="{D5502013-2BA5-4E7F-B9CD-AC926E154CB6}"/>
                </a:ext>
              </a:extLst>
            </p:cNvPr>
            <p:cNvSpPr>
              <a:spLocks/>
            </p:cNvSpPr>
            <p:nvPr/>
          </p:nvSpPr>
          <p:spPr bwMode="auto">
            <a:xfrm>
              <a:off x="6172200" y="2378075"/>
              <a:ext cx="50800" cy="23813"/>
            </a:xfrm>
            <a:custGeom>
              <a:avLst/>
              <a:gdLst>
                <a:gd name="T0" fmla="*/ 32 w 69"/>
                <a:gd name="T1" fmla="*/ 4 h 32"/>
                <a:gd name="T2" fmla="*/ 2 w 69"/>
                <a:gd name="T3" fmla="*/ 23 h 32"/>
                <a:gd name="T4" fmla="*/ 37 w 69"/>
                <a:gd name="T5" fmla="*/ 28 h 32"/>
                <a:gd name="T6" fmla="*/ 68 w 69"/>
                <a:gd name="T7" fmla="*/ 9 h 32"/>
                <a:gd name="T8" fmla="*/ 32 w 69"/>
                <a:gd name="T9" fmla="*/ 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32">
                  <a:moveTo>
                    <a:pt x="32" y="4"/>
                  </a:moveTo>
                  <a:cubicBezTo>
                    <a:pt x="14" y="8"/>
                    <a:pt x="0" y="16"/>
                    <a:pt x="2" y="23"/>
                  </a:cubicBezTo>
                  <a:cubicBezTo>
                    <a:pt x="3" y="30"/>
                    <a:pt x="19" y="32"/>
                    <a:pt x="37" y="28"/>
                  </a:cubicBezTo>
                  <a:cubicBezTo>
                    <a:pt x="56" y="25"/>
                    <a:pt x="69" y="16"/>
                    <a:pt x="68" y="9"/>
                  </a:cubicBezTo>
                  <a:cubicBezTo>
                    <a:pt x="67" y="3"/>
                    <a:pt x="51" y="0"/>
                    <a:pt x="32" y="4"/>
                  </a:cubicBezTo>
                  <a:close/>
                </a:path>
              </a:pathLst>
            </a:custGeom>
            <a:solidFill>
              <a:srgbClr val="B348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77" name="FREEFORM">
              <a:extLst>
                <a:ext uri="{FF2B5EF4-FFF2-40B4-BE49-F238E27FC236}">
                  <a16:creationId xmlns:a16="http://schemas.microsoft.com/office/drawing/2014/main" id="{F3C4F612-62CC-4CAA-9EAA-799C78675B71}"/>
                </a:ext>
              </a:extLst>
            </p:cNvPr>
            <p:cNvSpPr>
              <a:spLocks/>
            </p:cNvSpPr>
            <p:nvPr/>
          </p:nvSpPr>
          <p:spPr bwMode="auto">
            <a:xfrm>
              <a:off x="6423025" y="2413000"/>
              <a:ext cx="63500" cy="85725"/>
            </a:xfrm>
            <a:custGeom>
              <a:avLst/>
              <a:gdLst>
                <a:gd name="T0" fmla="*/ 82 w 85"/>
                <a:gd name="T1" fmla="*/ 68 h 114"/>
                <a:gd name="T2" fmla="*/ 37 w 85"/>
                <a:gd name="T3" fmla="*/ 6 h 114"/>
                <a:gd name="T4" fmla="*/ 3 w 85"/>
                <a:gd name="T5" fmla="*/ 46 h 114"/>
                <a:gd name="T6" fmla="*/ 48 w 85"/>
                <a:gd name="T7" fmla="*/ 108 h 114"/>
                <a:gd name="T8" fmla="*/ 82 w 85"/>
                <a:gd name="T9" fmla="*/ 68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114">
                  <a:moveTo>
                    <a:pt x="82" y="68"/>
                  </a:moveTo>
                  <a:cubicBezTo>
                    <a:pt x="79" y="39"/>
                    <a:pt x="59" y="12"/>
                    <a:pt x="37" y="6"/>
                  </a:cubicBezTo>
                  <a:cubicBezTo>
                    <a:pt x="15" y="0"/>
                    <a:pt x="0" y="18"/>
                    <a:pt x="3" y="46"/>
                  </a:cubicBezTo>
                  <a:cubicBezTo>
                    <a:pt x="7" y="74"/>
                    <a:pt x="27" y="102"/>
                    <a:pt x="48" y="108"/>
                  </a:cubicBezTo>
                  <a:cubicBezTo>
                    <a:pt x="70" y="114"/>
                    <a:pt x="85" y="96"/>
                    <a:pt x="82" y="68"/>
                  </a:cubicBezTo>
                  <a:close/>
                </a:path>
              </a:pathLst>
            </a:custGeom>
            <a:solidFill>
              <a:srgbClr val="B348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78" name="FREEFORM">
              <a:extLst>
                <a:ext uri="{FF2B5EF4-FFF2-40B4-BE49-F238E27FC236}">
                  <a16:creationId xmlns:a16="http://schemas.microsoft.com/office/drawing/2014/main" id="{FA848A2B-1BF1-4C89-82F3-2DF33C702F4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80163" y="2424113"/>
              <a:ext cx="19050" cy="15875"/>
            </a:xfrm>
            <a:custGeom>
              <a:avLst/>
              <a:gdLst>
                <a:gd name="T0" fmla="*/ 16 w 25"/>
                <a:gd name="T1" fmla="*/ 7 h 21"/>
                <a:gd name="T2" fmla="*/ 2 w 25"/>
                <a:gd name="T3" fmla="*/ 2 h 21"/>
                <a:gd name="T4" fmla="*/ 9 w 25"/>
                <a:gd name="T5" fmla="*/ 15 h 21"/>
                <a:gd name="T6" fmla="*/ 23 w 25"/>
                <a:gd name="T7" fmla="*/ 19 h 21"/>
                <a:gd name="T8" fmla="*/ 16 w 25"/>
                <a:gd name="T9" fmla="*/ 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1">
                  <a:moveTo>
                    <a:pt x="16" y="7"/>
                  </a:moveTo>
                  <a:cubicBezTo>
                    <a:pt x="10" y="2"/>
                    <a:pt x="3" y="0"/>
                    <a:pt x="2" y="2"/>
                  </a:cubicBezTo>
                  <a:cubicBezTo>
                    <a:pt x="0" y="4"/>
                    <a:pt x="3" y="10"/>
                    <a:pt x="9" y="15"/>
                  </a:cubicBezTo>
                  <a:cubicBezTo>
                    <a:pt x="15" y="19"/>
                    <a:pt x="22" y="21"/>
                    <a:pt x="23" y="19"/>
                  </a:cubicBezTo>
                  <a:cubicBezTo>
                    <a:pt x="25" y="17"/>
                    <a:pt x="22" y="11"/>
                    <a:pt x="16" y="7"/>
                  </a:cubicBezTo>
                  <a:close/>
                </a:path>
              </a:pathLst>
            </a:custGeom>
            <a:solidFill>
              <a:srgbClr val="B348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79" name="FREEFORM">
              <a:extLst>
                <a:ext uri="{FF2B5EF4-FFF2-40B4-BE49-F238E27FC236}">
                  <a16:creationId xmlns:a16="http://schemas.microsoft.com/office/drawing/2014/main" id="{F2A877A9-8759-4C09-A6E7-BAF6A58A9F5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5863" y="2389188"/>
              <a:ext cx="23813" cy="9525"/>
            </a:xfrm>
            <a:custGeom>
              <a:avLst/>
              <a:gdLst>
                <a:gd name="T0" fmla="*/ 16 w 31"/>
                <a:gd name="T1" fmla="*/ 0 h 12"/>
                <a:gd name="T2" fmla="*/ 31 w 31"/>
                <a:gd name="T3" fmla="*/ 6 h 12"/>
                <a:gd name="T4" fmla="*/ 16 w 31"/>
                <a:gd name="T5" fmla="*/ 12 h 12"/>
                <a:gd name="T6" fmla="*/ 0 w 31"/>
                <a:gd name="T7" fmla="*/ 6 h 12"/>
                <a:gd name="T8" fmla="*/ 16 w 31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2">
                  <a:moveTo>
                    <a:pt x="16" y="0"/>
                  </a:moveTo>
                  <a:cubicBezTo>
                    <a:pt x="24" y="1"/>
                    <a:pt x="31" y="3"/>
                    <a:pt x="31" y="6"/>
                  </a:cubicBezTo>
                  <a:cubicBezTo>
                    <a:pt x="31" y="10"/>
                    <a:pt x="24" y="12"/>
                    <a:pt x="16" y="12"/>
                  </a:cubicBezTo>
                  <a:cubicBezTo>
                    <a:pt x="7" y="12"/>
                    <a:pt x="0" y="9"/>
                    <a:pt x="0" y="6"/>
                  </a:cubicBezTo>
                  <a:cubicBezTo>
                    <a:pt x="0" y="3"/>
                    <a:pt x="7" y="0"/>
                    <a:pt x="16" y="0"/>
                  </a:cubicBezTo>
                  <a:close/>
                </a:path>
              </a:pathLst>
            </a:custGeom>
            <a:solidFill>
              <a:srgbClr val="B348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29233647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3451 0 " pathEditMode="relative" ptsTypes="AA">
                                      <p:cBhvr>
                                        <p:cTn id="45" dur="1000" fill="hold"/>
                                        <p:tgtEl>
                                          <p:spTgt spid="31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6" presetID="0" presetClass="path" presetSubtype="0" accel="50000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0 0 L -0.03451 0 " pathEditMode="relative" ptsTypes="AA">
                                      <p:cBhvr>
                                        <p:cTn id="47" dur="1000" fill="hold"/>
                                        <p:tgtEl>
                                          <p:spTgt spid="31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8" presetID="0" presetClass="path" presetSubtype="0" accel="50000" decel="5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0 0 L -0.03451 0 " pathEditMode="relative" ptsTypes="AA">
                                      <p:cBhvr>
                                        <p:cTn id="49" dur="1000" fill="hold"/>
                                        <p:tgtEl>
                                          <p:spTgt spid="31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0" presetID="35" presetClass="path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345 -4.81481E-6 L -0.25 4.44444E-6 " pathEditMode="relative" rAng="0" ptsTypes="AA">
                                      <p:cBhvr>
                                        <p:cTn id="51" dur="1000" fill="hold"/>
                                        <p:tgtEl>
                                          <p:spTgt spid="31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872" y="-162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35" presetClass="path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Motion origin="layout" path="M 0.25 -0.04722 L -0.35742 -0.01967 " pathEditMode="relative" rAng="0" ptsTypes="AA">
                                      <p:cBhvr>
                                        <p:cTn id="53" dur="1000" fill="hold"/>
                                        <p:tgtEl>
                                          <p:spTgt spid="31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0378" y="1366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35" presetClass="path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animMotion origin="layout" path="M -0.03451 2.59259E-6 L -0.25 1.48148E-6 " pathEditMode="relative" rAng="0" ptsTypes="AA">
                                      <p:cBhvr>
                                        <p:cTn id="55" dur="1000" fill="hold"/>
                                        <p:tgtEl>
                                          <p:spTgt spid="31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977" y="-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20" grpId="0" animBg="1"/>
      <p:bldP spid="21" grpId="0" animBg="1"/>
      <p:bldP spid="5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CF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">
            <a:extLst>
              <a:ext uri="{FF2B5EF4-FFF2-40B4-BE49-F238E27FC236}">
                <a16:creationId xmlns:a16="http://schemas.microsoft.com/office/drawing/2014/main" id="{3D4B3949-CAF0-4A2B-AD32-34DB14FFEE34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0" y="0"/>
            <a:ext cx="12288982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9" name="TEXTBOX">
            <a:extLst>
              <a:ext uri="{FF2B5EF4-FFF2-40B4-BE49-F238E27FC236}">
                <a16:creationId xmlns:a16="http://schemas.microsoft.com/office/drawing/2014/main" id="{1F38A9D7-B116-40DF-ADE6-48B0078801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51369" y="2161580"/>
            <a:ext cx="6513001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200" b="0" i="0" u="none" strike="noStrike" cap="none" normalizeH="0" baseline="0" dirty="0">
                <a:ln>
                  <a:noFill/>
                </a:ln>
                <a:solidFill>
                  <a:srgbClr val="755267"/>
                </a:solidFill>
                <a:effectLst/>
                <a:latin typeface="Pacifico" panose="02000000000000000000" pitchFamily="2" charset="0"/>
              </a:rPr>
              <a:t>Latihan </a:t>
            </a:r>
            <a:r>
              <a:rPr kumimoji="0" lang="en-US" altLang="en-US" sz="7200" b="0" i="0" u="none" strike="noStrike" cap="none" normalizeH="0" baseline="0" dirty="0" err="1">
                <a:ln>
                  <a:noFill/>
                </a:ln>
                <a:solidFill>
                  <a:srgbClr val="755267"/>
                </a:solidFill>
                <a:effectLst/>
                <a:latin typeface="Pacifico" panose="02000000000000000000" pitchFamily="2" charset="0"/>
              </a:rPr>
              <a:t>terus</a:t>
            </a:r>
            <a:r>
              <a:rPr kumimoji="0" lang="en-US" altLang="en-US" sz="7200" b="0" i="0" u="none" strike="noStrike" cap="none" normalizeH="0" baseline="0" dirty="0">
                <a:ln>
                  <a:noFill/>
                </a:ln>
                <a:solidFill>
                  <a:srgbClr val="755267"/>
                </a:solidFill>
                <a:effectLst/>
                <a:latin typeface="Pacifico" panose="02000000000000000000" pitchFamily="2" charset="0"/>
              </a:rPr>
              <a:t> </a:t>
            </a:r>
            <a:r>
              <a:rPr kumimoji="0" lang="en-US" altLang="en-US" sz="7200" b="0" i="0" u="none" strike="noStrike" cap="none" normalizeH="0" baseline="0" dirty="0" err="1">
                <a:ln>
                  <a:noFill/>
                </a:ln>
                <a:solidFill>
                  <a:srgbClr val="755267"/>
                </a:solidFill>
                <a:effectLst/>
                <a:latin typeface="Pacifico" panose="02000000000000000000" pitchFamily="2" charset="0"/>
              </a:rPr>
              <a:t>yaa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TEXTBOX">
            <a:extLst>
              <a:ext uri="{FF2B5EF4-FFF2-40B4-BE49-F238E27FC236}">
                <a16:creationId xmlns:a16="http://schemas.microsoft.com/office/drawing/2014/main" id="{27BD15F2-89E4-4337-9101-FAF6CC1915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55653" y="3348354"/>
            <a:ext cx="5232587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946C84"/>
                </a:solidFill>
                <a:effectLst/>
                <a:latin typeface="Calibri" panose="020F0502020204030204" pitchFamily="34" charset="0"/>
              </a:rPr>
              <a:t>Agar </a:t>
            </a:r>
            <a:r>
              <a:rPr kumimoji="0" lang="en-US" altLang="en-US" sz="3200" b="0" i="0" u="none" strike="noStrike" cap="none" normalizeH="0" baseline="0" dirty="0" err="1">
                <a:ln>
                  <a:noFill/>
                </a:ln>
                <a:solidFill>
                  <a:srgbClr val="946C84"/>
                </a:solidFill>
                <a:effectLst/>
                <a:latin typeface="Calibri" panose="020F0502020204030204" pitchFamily="34" charset="0"/>
              </a:rPr>
              <a:t>semakin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946C84"/>
                </a:solidFill>
                <a:effectLst/>
                <a:latin typeface="Calibri" panose="020F0502020204030204" pitchFamily="34" charset="0"/>
              </a:rPr>
              <a:t> </a:t>
            </a:r>
            <a:r>
              <a:rPr kumimoji="0" lang="en-US" altLang="en-US" sz="3200" b="0" i="0" u="none" strike="noStrike" cap="none" normalizeH="0" baseline="0" dirty="0" err="1">
                <a:ln>
                  <a:noFill/>
                </a:ln>
                <a:solidFill>
                  <a:srgbClr val="946C84"/>
                </a:solidFill>
                <a:effectLst/>
                <a:latin typeface="Calibri" panose="020F0502020204030204" pitchFamily="34" charset="0"/>
              </a:rPr>
              <a:t>terasah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946C84"/>
                </a:solidFill>
                <a:effectLst/>
                <a:latin typeface="Calibri" panose="020F0502020204030204" pitchFamily="34" charset="0"/>
              </a:rPr>
              <a:t> </a:t>
            </a:r>
            <a:r>
              <a:rPr kumimoji="0" lang="en-US" altLang="en-US" sz="3200" b="0" i="0" u="none" strike="noStrike" cap="none" normalizeH="0" baseline="0" dirty="0" err="1">
                <a:ln>
                  <a:noFill/>
                </a:ln>
                <a:solidFill>
                  <a:srgbClr val="946C84"/>
                </a:solidFill>
                <a:effectLst/>
                <a:latin typeface="Calibri" panose="020F0502020204030204" pitchFamily="34" charset="0"/>
              </a:rPr>
              <a:t>logikanya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12341" name="GROUP">
            <a:extLst>
              <a:ext uri="{FF2B5EF4-FFF2-40B4-BE49-F238E27FC236}">
                <a16:creationId xmlns:a16="http://schemas.microsoft.com/office/drawing/2014/main" id="{5BFE260B-570B-46B8-B62B-9E5E7A24F5BB}"/>
              </a:ext>
            </a:extLst>
          </p:cNvPr>
          <p:cNvGrpSpPr/>
          <p:nvPr/>
        </p:nvGrpSpPr>
        <p:grpSpPr>
          <a:xfrm>
            <a:off x="9548481" y="1117600"/>
            <a:ext cx="1368648" cy="1177925"/>
            <a:chOff x="9548481" y="1117600"/>
            <a:chExt cx="1368648" cy="1177925"/>
          </a:xfrm>
        </p:grpSpPr>
        <p:sp>
          <p:nvSpPr>
            <p:cNvPr id="12" name="OVAL">
              <a:extLst>
                <a:ext uri="{FF2B5EF4-FFF2-40B4-BE49-F238E27FC236}">
                  <a16:creationId xmlns:a16="http://schemas.microsoft.com/office/drawing/2014/main" id="{AFAAB979-F0D3-4451-83C2-B4C533EEF0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59700" y="2070100"/>
              <a:ext cx="1041711" cy="225425"/>
            </a:xfrm>
            <a:prstGeom prst="ellipse">
              <a:avLst/>
            </a:prstGeom>
            <a:solidFill>
              <a:srgbClr val="C0BB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13" name="FREEFORM">
              <a:extLst>
                <a:ext uri="{FF2B5EF4-FFF2-40B4-BE49-F238E27FC236}">
                  <a16:creationId xmlns:a16="http://schemas.microsoft.com/office/drawing/2014/main" id="{02AC6D21-F7F0-4540-BCFB-1BBFF4334B92}"/>
                </a:ext>
              </a:extLst>
            </p:cNvPr>
            <p:cNvSpPr>
              <a:spLocks/>
            </p:cNvSpPr>
            <p:nvPr/>
          </p:nvSpPr>
          <p:spPr bwMode="auto">
            <a:xfrm>
              <a:off x="9548481" y="1117600"/>
              <a:ext cx="1368648" cy="1062038"/>
            </a:xfrm>
            <a:custGeom>
              <a:avLst/>
              <a:gdLst>
                <a:gd name="T0" fmla="*/ 1811 w 1811"/>
                <a:gd name="T1" fmla="*/ 1118 h 1417"/>
                <a:gd name="T2" fmla="*/ 498 w 1811"/>
                <a:gd name="T3" fmla="*/ 1348 h 1417"/>
                <a:gd name="T4" fmla="*/ 0 w 1811"/>
                <a:gd name="T5" fmla="*/ 453 h 1417"/>
                <a:gd name="T6" fmla="*/ 506 w 1811"/>
                <a:gd name="T7" fmla="*/ 1081 h 1417"/>
                <a:gd name="T8" fmla="*/ 1164 w 1811"/>
                <a:gd name="T9" fmla="*/ 0 h 1417"/>
                <a:gd name="T10" fmla="*/ 779 w 1811"/>
                <a:gd name="T11" fmla="*/ 1006 h 1417"/>
                <a:gd name="T12" fmla="*/ 1687 w 1811"/>
                <a:gd name="T13" fmla="*/ 596 h 1417"/>
                <a:gd name="T14" fmla="*/ 880 w 1811"/>
                <a:gd name="T15" fmla="*/ 1156 h 1417"/>
                <a:gd name="T16" fmla="*/ 1811 w 1811"/>
                <a:gd name="T17" fmla="*/ 1118 h 14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11" h="1417">
                  <a:moveTo>
                    <a:pt x="1811" y="1118"/>
                  </a:moveTo>
                  <a:cubicBezTo>
                    <a:pt x="1280" y="1417"/>
                    <a:pt x="779" y="1391"/>
                    <a:pt x="498" y="1348"/>
                  </a:cubicBezTo>
                  <a:cubicBezTo>
                    <a:pt x="382" y="1304"/>
                    <a:pt x="22" y="1181"/>
                    <a:pt x="0" y="453"/>
                  </a:cubicBezTo>
                  <a:cubicBezTo>
                    <a:pt x="353" y="729"/>
                    <a:pt x="506" y="892"/>
                    <a:pt x="506" y="1081"/>
                  </a:cubicBezTo>
                  <a:cubicBezTo>
                    <a:pt x="600" y="515"/>
                    <a:pt x="723" y="291"/>
                    <a:pt x="1164" y="0"/>
                  </a:cubicBezTo>
                  <a:cubicBezTo>
                    <a:pt x="1273" y="322"/>
                    <a:pt x="972" y="765"/>
                    <a:pt x="779" y="1006"/>
                  </a:cubicBezTo>
                  <a:cubicBezTo>
                    <a:pt x="977" y="902"/>
                    <a:pt x="1145" y="596"/>
                    <a:pt x="1687" y="596"/>
                  </a:cubicBezTo>
                  <a:cubicBezTo>
                    <a:pt x="1482" y="867"/>
                    <a:pt x="1204" y="1055"/>
                    <a:pt x="880" y="1156"/>
                  </a:cubicBezTo>
                  <a:cubicBezTo>
                    <a:pt x="1206" y="1077"/>
                    <a:pt x="1548" y="1118"/>
                    <a:pt x="1811" y="1118"/>
                  </a:cubicBezTo>
                  <a:close/>
                </a:path>
              </a:pathLst>
            </a:custGeom>
            <a:solidFill>
              <a:srgbClr val="5C60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5" name="GROUP">
            <a:extLst>
              <a:ext uri="{FF2B5EF4-FFF2-40B4-BE49-F238E27FC236}">
                <a16:creationId xmlns:a16="http://schemas.microsoft.com/office/drawing/2014/main" id="{8A3A9AAC-4826-4115-9F60-BCED05A98E03}"/>
              </a:ext>
            </a:extLst>
          </p:cNvPr>
          <p:cNvGrpSpPr/>
          <p:nvPr/>
        </p:nvGrpSpPr>
        <p:grpSpPr>
          <a:xfrm>
            <a:off x="9811313" y="4829175"/>
            <a:ext cx="394248" cy="696913"/>
            <a:chOff x="9811313" y="4829175"/>
            <a:chExt cx="394248" cy="696913"/>
          </a:xfrm>
        </p:grpSpPr>
        <p:sp>
          <p:nvSpPr>
            <p:cNvPr id="14" name="OVAL">
              <a:extLst>
                <a:ext uri="{FF2B5EF4-FFF2-40B4-BE49-F238E27FC236}">
                  <a16:creationId xmlns:a16="http://schemas.microsoft.com/office/drawing/2014/main" id="{59E0F6D8-C084-4BD0-A32F-EC7BB7A119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04266" y="5461000"/>
              <a:ext cx="301295" cy="65088"/>
            </a:xfrm>
            <a:prstGeom prst="ellipse">
              <a:avLst/>
            </a:prstGeom>
            <a:solidFill>
              <a:srgbClr val="C0BB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">
              <a:extLst>
                <a:ext uri="{FF2B5EF4-FFF2-40B4-BE49-F238E27FC236}">
                  <a16:creationId xmlns:a16="http://schemas.microsoft.com/office/drawing/2014/main" id="{9F0180B3-DD48-4DEF-8F8F-72EE9F0D74C9}"/>
                </a:ext>
              </a:extLst>
            </p:cNvPr>
            <p:cNvSpPr>
              <a:spLocks/>
            </p:cNvSpPr>
            <p:nvPr/>
          </p:nvSpPr>
          <p:spPr bwMode="auto">
            <a:xfrm>
              <a:off x="9811313" y="4829175"/>
              <a:ext cx="346169" cy="679450"/>
            </a:xfrm>
            <a:custGeom>
              <a:avLst/>
              <a:gdLst>
                <a:gd name="T0" fmla="*/ 36 w 457"/>
                <a:gd name="T1" fmla="*/ 327 h 905"/>
                <a:gd name="T2" fmla="*/ 267 w 457"/>
                <a:gd name="T3" fmla="*/ 864 h 905"/>
                <a:gd name="T4" fmla="*/ 362 w 457"/>
                <a:gd name="T5" fmla="*/ 823 h 905"/>
                <a:gd name="T6" fmla="*/ 457 w 457"/>
                <a:gd name="T7" fmla="*/ 1 h 905"/>
                <a:gd name="T8" fmla="*/ 246 w 457"/>
                <a:gd name="T9" fmla="*/ 627 h 905"/>
                <a:gd name="T10" fmla="*/ 36 w 457"/>
                <a:gd name="T11" fmla="*/ 327 h 9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57" h="905">
                  <a:moveTo>
                    <a:pt x="36" y="327"/>
                  </a:moveTo>
                  <a:cubicBezTo>
                    <a:pt x="0" y="668"/>
                    <a:pt x="203" y="788"/>
                    <a:pt x="267" y="864"/>
                  </a:cubicBezTo>
                  <a:cubicBezTo>
                    <a:pt x="268" y="865"/>
                    <a:pt x="361" y="905"/>
                    <a:pt x="362" y="823"/>
                  </a:cubicBezTo>
                  <a:cubicBezTo>
                    <a:pt x="365" y="611"/>
                    <a:pt x="449" y="0"/>
                    <a:pt x="457" y="1"/>
                  </a:cubicBezTo>
                  <a:cubicBezTo>
                    <a:pt x="276" y="153"/>
                    <a:pt x="246" y="405"/>
                    <a:pt x="246" y="627"/>
                  </a:cubicBezTo>
                  <a:cubicBezTo>
                    <a:pt x="195" y="475"/>
                    <a:pt x="48" y="353"/>
                    <a:pt x="36" y="327"/>
                  </a:cubicBezTo>
                  <a:close/>
                </a:path>
              </a:pathLst>
            </a:custGeom>
            <a:solidFill>
              <a:srgbClr val="5C60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12338" name="GROUP">
            <a:extLst>
              <a:ext uri="{FF2B5EF4-FFF2-40B4-BE49-F238E27FC236}">
                <a16:creationId xmlns:a16="http://schemas.microsoft.com/office/drawing/2014/main" id="{50F65317-CE52-4E17-848E-D5FFAD99CD1A}"/>
              </a:ext>
            </a:extLst>
          </p:cNvPr>
          <p:cNvGrpSpPr/>
          <p:nvPr/>
        </p:nvGrpSpPr>
        <p:grpSpPr>
          <a:xfrm>
            <a:off x="5687741" y="1206500"/>
            <a:ext cx="306103" cy="541338"/>
            <a:chOff x="5687741" y="1206500"/>
            <a:chExt cx="306103" cy="541338"/>
          </a:xfrm>
        </p:grpSpPr>
        <p:sp>
          <p:nvSpPr>
            <p:cNvPr id="18" name="OVAL">
              <a:extLst>
                <a:ext uri="{FF2B5EF4-FFF2-40B4-BE49-F238E27FC236}">
                  <a16:creationId xmlns:a16="http://schemas.microsoft.com/office/drawing/2014/main" id="{5B09EB7E-FCBF-4504-8A43-245C926634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58257" y="1697038"/>
              <a:ext cx="235587" cy="50800"/>
            </a:xfrm>
            <a:prstGeom prst="ellipse">
              <a:avLst/>
            </a:prstGeom>
            <a:solidFill>
              <a:srgbClr val="C0BB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">
              <a:extLst>
                <a:ext uri="{FF2B5EF4-FFF2-40B4-BE49-F238E27FC236}">
                  <a16:creationId xmlns:a16="http://schemas.microsoft.com/office/drawing/2014/main" id="{C4215F7C-B263-45A5-B00D-AB28190228C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87741" y="1206500"/>
              <a:ext cx="267640" cy="525463"/>
            </a:xfrm>
            <a:custGeom>
              <a:avLst/>
              <a:gdLst>
                <a:gd name="T0" fmla="*/ 28 w 356"/>
                <a:gd name="T1" fmla="*/ 253 h 702"/>
                <a:gd name="T2" fmla="*/ 208 w 356"/>
                <a:gd name="T3" fmla="*/ 670 h 702"/>
                <a:gd name="T4" fmla="*/ 282 w 356"/>
                <a:gd name="T5" fmla="*/ 639 h 702"/>
                <a:gd name="T6" fmla="*/ 356 w 356"/>
                <a:gd name="T7" fmla="*/ 0 h 702"/>
                <a:gd name="T8" fmla="*/ 191 w 356"/>
                <a:gd name="T9" fmla="*/ 486 h 702"/>
                <a:gd name="T10" fmla="*/ 28 w 356"/>
                <a:gd name="T11" fmla="*/ 253 h 7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6" h="702">
                  <a:moveTo>
                    <a:pt x="28" y="253"/>
                  </a:moveTo>
                  <a:cubicBezTo>
                    <a:pt x="0" y="518"/>
                    <a:pt x="158" y="611"/>
                    <a:pt x="208" y="670"/>
                  </a:cubicBezTo>
                  <a:cubicBezTo>
                    <a:pt x="209" y="671"/>
                    <a:pt x="281" y="702"/>
                    <a:pt x="282" y="639"/>
                  </a:cubicBezTo>
                  <a:cubicBezTo>
                    <a:pt x="284" y="474"/>
                    <a:pt x="349" y="0"/>
                    <a:pt x="356" y="0"/>
                  </a:cubicBezTo>
                  <a:cubicBezTo>
                    <a:pt x="215" y="119"/>
                    <a:pt x="191" y="314"/>
                    <a:pt x="191" y="486"/>
                  </a:cubicBezTo>
                  <a:cubicBezTo>
                    <a:pt x="152" y="368"/>
                    <a:pt x="38" y="273"/>
                    <a:pt x="28" y="253"/>
                  </a:cubicBezTo>
                  <a:close/>
                </a:path>
              </a:pathLst>
            </a:custGeom>
            <a:solidFill>
              <a:srgbClr val="5C60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12339" name="GROUP">
            <a:extLst>
              <a:ext uri="{FF2B5EF4-FFF2-40B4-BE49-F238E27FC236}">
                <a16:creationId xmlns:a16="http://schemas.microsoft.com/office/drawing/2014/main" id="{C925C666-1304-4EEB-ABC6-CD6CBF943CB8}"/>
              </a:ext>
            </a:extLst>
          </p:cNvPr>
          <p:cNvGrpSpPr/>
          <p:nvPr/>
        </p:nvGrpSpPr>
        <p:grpSpPr>
          <a:xfrm>
            <a:off x="7070812" y="993775"/>
            <a:ext cx="549703" cy="474663"/>
            <a:chOff x="7070812" y="993775"/>
            <a:chExt cx="549703" cy="474663"/>
          </a:xfrm>
        </p:grpSpPr>
        <p:sp>
          <p:nvSpPr>
            <p:cNvPr id="20" name="OVAL">
              <a:extLst>
                <a:ext uri="{FF2B5EF4-FFF2-40B4-BE49-F238E27FC236}">
                  <a16:creationId xmlns:a16="http://schemas.microsoft.com/office/drawing/2014/main" id="{8F0BE25C-085F-43B0-BD4F-E21C3AA6B3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75620" y="1376363"/>
              <a:ext cx="418287" cy="92075"/>
            </a:xfrm>
            <a:prstGeom prst="ellipse">
              <a:avLst/>
            </a:prstGeom>
            <a:solidFill>
              <a:srgbClr val="C0BB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">
              <a:extLst>
                <a:ext uri="{FF2B5EF4-FFF2-40B4-BE49-F238E27FC236}">
                  <a16:creationId xmlns:a16="http://schemas.microsoft.com/office/drawing/2014/main" id="{0FD8890D-A710-42D0-B19D-D93E01E7BCD1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0812" y="993775"/>
              <a:ext cx="549703" cy="427038"/>
            </a:xfrm>
            <a:custGeom>
              <a:avLst/>
              <a:gdLst>
                <a:gd name="T0" fmla="*/ 727 w 727"/>
                <a:gd name="T1" fmla="*/ 449 h 569"/>
                <a:gd name="T2" fmla="*/ 200 w 727"/>
                <a:gd name="T3" fmla="*/ 542 h 569"/>
                <a:gd name="T4" fmla="*/ 0 w 727"/>
                <a:gd name="T5" fmla="*/ 182 h 569"/>
                <a:gd name="T6" fmla="*/ 203 w 727"/>
                <a:gd name="T7" fmla="*/ 434 h 569"/>
                <a:gd name="T8" fmla="*/ 467 w 727"/>
                <a:gd name="T9" fmla="*/ 0 h 569"/>
                <a:gd name="T10" fmla="*/ 313 w 727"/>
                <a:gd name="T11" fmla="*/ 404 h 569"/>
                <a:gd name="T12" fmla="*/ 677 w 727"/>
                <a:gd name="T13" fmla="*/ 240 h 569"/>
                <a:gd name="T14" fmla="*/ 353 w 727"/>
                <a:gd name="T15" fmla="*/ 464 h 569"/>
                <a:gd name="T16" fmla="*/ 727 w 727"/>
                <a:gd name="T17" fmla="*/ 449 h 5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27" h="569">
                  <a:moveTo>
                    <a:pt x="727" y="449"/>
                  </a:moveTo>
                  <a:cubicBezTo>
                    <a:pt x="514" y="569"/>
                    <a:pt x="313" y="559"/>
                    <a:pt x="200" y="542"/>
                  </a:cubicBezTo>
                  <a:cubicBezTo>
                    <a:pt x="153" y="524"/>
                    <a:pt x="9" y="474"/>
                    <a:pt x="0" y="182"/>
                  </a:cubicBezTo>
                  <a:cubicBezTo>
                    <a:pt x="141" y="293"/>
                    <a:pt x="203" y="358"/>
                    <a:pt x="203" y="434"/>
                  </a:cubicBezTo>
                  <a:cubicBezTo>
                    <a:pt x="241" y="207"/>
                    <a:pt x="290" y="117"/>
                    <a:pt x="467" y="0"/>
                  </a:cubicBezTo>
                  <a:cubicBezTo>
                    <a:pt x="511" y="130"/>
                    <a:pt x="390" y="308"/>
                    <a:pt x="313" y="404"/>
                  </a:cubicBezTo>
                  <a:cubicBezTo>
                    <a:pt x="392" y="362"/>
                    <a:pt x="460" y="240"/>
                    <a:pt x="677" y="240"/>
                  </a:cubicBezTo>
                  <a:cubicBezTo>
                    <a:pt x="595" y="348"/>
                    <a:pt x="483" y="424"/>
                    <a:pt x="353" y="464"/>
                  </a:cubicBezTo>
                  <a:cubicBezTo>
                    <a:pt x="484" y="433"/>
                    <a:pt x="621" y="449"/>
                    <a:pt x="727" y="449"/>
                  </a:cubicBezTo>
                  <a:close/>
                </a:path>
              </a:pathLst>
            </a:custGeom>
            <a:solidFill>
              <a:srgbClr val="5C60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4" name="GROUP">
            <a:extLst>
              <a:ext uri="{FF2B5EF4-FFF2-40B4-BE49-F238E27FC236}">
                <a16:creationId xmlns:a16="http://schemas.microsoft.com/office/drawing/2014/main" id="{BC08AE5C-4D49-4692-866B-060151483F8E}"/>
              </a:ext>
            </a:extLst>
          </p:cNvPr>
          <p:cNvGrpSpPr/>
          <p:nvPr/>
        </p:nvGrpSpPr>
        <p:grpSpPr>
          <a:xfrm>
            <a:off x="8128549" y="4379913"/>
            <a:ext cx="267640" cy="228600"/>
            <a:chOff x="8128549" y="4379913"/>
            <a:chExt cx="267640" cy="228600"/>
          </a:xfrm>
        </p:grpSpPr>
        <p:sp>
          <p:nvSpPr>
            <p:cNvPr id="23" name="FREEFORM">
              <a:extLst>
                <a:ext uri="{FF2B5EF4-FFF2-40B4-BE49-F238E27FC236}">
                  <a16:creationId xmlns:a16="http://schemas.microsoft.com/office/drawing/2014/main" id="{F9C45AD6-13E0-462E-9EDA-5D7F642E5D3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36892" y="4475163"/>
              <a:ext cx="59297" cy="133350"/>
            </a:xfrm>
            <a:custGeom>
              <a:avLst/>
              <a:gdLst>
                <a:gd name="T0" fmla="*/ 78 w 78"/>
                <a:gd name="T1" fmla="*/ 0 h 178"/>
                <a:gd name="T2" fmla="*/ 0 w 78"/>
                <a:gd name="T3" fmla="*/ 178 h 178"/>
                <a:gd name="T4" fmla="*/ 78 w 78"/>
                <a:gd name="T5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8" h="178">
                  <a:moveTo>
                    <a:pt x="78" y="0"/>
                  </a:moveTo>
                  <a:cubicBezTo>
                    <a:pt x="74" y="19"/>
                    <a:pt x="68" y="132"/>
                    <a:pt x="0" y="178"/>
                  </a:cubicBezTo>
                  <a:cubicBezTo>
                    <a:pt x="18" y="91"/>
                    <a:pt x="77" y="4"/>
                    <a:pt x="78" y="0"/>
                  </a:cubicBezTo>
                  <a:close/>
                </a:path>
              </a:pathLst>
            </a:custGeom>
            <a:solidFill>
              <a:srgbClr val="5C60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24" name="FREEFORM">
              <a:extLst>
                <a:ext uri="{FF2B5EF4-FFF2-40B4-BE49-F238E27FC236}">
                  <a16:creationId xmlns:a16="http://schemas.microsoft.com/office/drawing/2014/main" id="{CAB184D9-EA95-4DB0-9915-BFE3F535EB21}"/>
                </a:ext>
              </a:extLst>
            </p:cNvPr>
            <p:cNvSpPr>
              <a:spLocks/>
            </p:cNvSpPr>
            <p:nvPr/>
          </p:nvSpPr>
          <p:spPr bwMode="auto">
            <a:xfrm>
              <a:off x="8128549" y="4379913"/>
              <a:ext cx="73721" cy="168275"/>
            </a:xfrm>
            <a:custGeom>
              <a:avLst/>
              <a:gdLst>
                <a:gd name="T0" fmla="*/ 0 w 98"/>
                <a:gd name="T1" fmla="*/ 0 h 224"/>
                <a:gd name="T2" fmla="*/ 98 w 98"/>
                <a:gd name="T3" fmla="*/ 224 h 224"/>
                <a:gd name="T4" fmla="*/ 0 w 98"/>
                <a:gd name="T5" fmla="*/ 0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8" h="224">
                  <a:moveTo>
                    <a:pt x="0" y="0"/>
                  </a:moveTo>
                  <a:cubicBezTo>
                    <a:pt x="5" y="25"/>
                    <a:pt x="12" y="165"/>
                    <a:pt x="98" y="224"/>
                  </a:cubicBezTo>
                  <a:cubicBezTo>
                    <a:pt x="76" y="114"/>
                    <a:pt x="1" y="5"/>
                    <a:pt x="0" y="0"/>
                  </a:cubicBezTo>
                  <a:close/>
                </a:path>
              </a:pathLst>
            </a:custGeom>
            <a:solidFill>
              <a:srgbClr val="5C60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12340" name="GROUP">
            <a:extLst>
              <a:ext uri="{FF2B5EF4-FFF2-40B4-BE49-F238E27FC236}">
                <a16:creationId xmlns:a16="http://schemas.microsoft.com/office/drawing/2014/main" id="{7E1F8D51-E639-4383-B418-6B634790AF52}"/>
              </a:ext>
            </a:extLst>
          </p:cNvPr>
          <p:cNvGrpSpPr/>
          <p:nvPr/>
        </p:nvGrpSpPr>
        <p:grpSpPr>
          <a:xfrm>
            <a:off x="8288813" y="981075"/>
            <a:ext cx="267639" cy="196850"/>
            <a:chOff x="8288813" y="981075"/>
            <a:chExt cx="267639" cy="196850"/>
          </a:xfrm>
        </p:grpSpPr>
        <p:sp>
          <p:nvSpPr>
            <p:cNvPr id="25" name="FREEFORM">
              <a:extLst>
                <a:ext uri="{FF2B5EF4-FFF2-40B4-BE49-F238E27FC236}">
                  <a16:creationId xmlns:a16="http://schemas.microsoft.com/office/drawing/2014/main" id="{EEFB052C-F12A-4851-93D3-1EE26C7DBA82}"/>
                </a:ext>
              </a:extLst>
            </p:cNvPr>
            <p:cNvSpPr>
              <a:spLocks/>
            </p:cNvSpPr>
            <p:nvPr/>
          </p:nvSpPr>
          <p:spPr bwMode="auto">
            <a:xfrm>
              <a:off x="8397792" y="981075"/>
              <a:ext cx="88145" cy="196850"/>
            </a:xfrm>
            <a:custGeom>
              <a:avLst/>
              <a:gdLst>
                <a:gd name="T0" fmla="*/ 116 w 116"/>
                <a:gd name="T1" fmla="*/ 0 h 263"/>
                <a:gd name="T2" fmla="*/ 0 w 116"/>
                <a:gd name="T3" fmla="*/ 263 h 263"/>
                <a:gd name="T4" fmla="*/ 116 w 116"/>
                <a:gd name="T5" fmla="*/ 0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" h="263">
                  <a:moveTo>
                    <a:pt x="116" y="0"/>
                  </a:moveTo>
                  <a:cubicBezTo>
                    <a:pt x="110" y="30"/>
                    <a:pt x="109" y="202"/>
                    <a:pt x="0" y="263"/>
                  </a:cubicBezTo>
                  <a:cubicBezTo>
                    <a:pt x="22" y="132"/>
                    <a:pt x="114" y="6"/>
                    <a:pt x="116" y="0"/>
                  </a:cubicBezTo>
                  <a:close/>
                </a:path>
              </a:pathLst>
            </a:custGeom>
            <a:solidFill>
              <a:srgbClr val="5C60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26" name="FREEFORM">
              <a:extLst>
                <a:ext uri="{FF2B5EF4-FFF2-40B4-BE49-F238E27FC236}">
                  <a16:creationId xmlns:a16="http://schemas.microsoft.com/office/drawing/2014/main" id="{32A0B4F7-7F07-4C00-9B36-6FDECC6C239D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7155" y="1108075"/>
              <a:ext cx="59297" cy="66675"/>
            </a:xfrm>
            <a:custGeom>
              <a:avLst/>
              <a:gdLst>
                <a:gd name="T0" fmla="*/ 78 w 78"/>
                <a:gd name="T1" fmla="*/ 0 h 89"/>
                <a:gd name="T2" fmla="*/ 0 w 78"/>
                <a:gd name="T3" fmla="*/ 89 h 89"/>
                <a:gd name="T4" fmla="*/ 78 w 78"/>
                <a:gd name="T5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8" h="89">
                  <a:moveTo>
                    <a:pt x="78" y="0"/>
                  </a:moveTo>
                  <a:cubicBezTo>
                    <a:pt x="74" y="10"/>
                    <a:pt x="68" y="66"/>
                    <a:pt x="0" y="89"/>
                  </a:cubicBezTo>
                  <a:cubicBezTo>
                    <a:pt x="17" y="46"/>
                    <a:pt x="77" y="2"/>
                    <a:pt x="78" y="0"/>
                  </a:cubicBezTo>
                  <a:close/>
                </a:path>
              </a:pathLst>
            </a:custGeom>
            <a:solidFill>
              <a:srgbClr val="5C60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27" name="FREEFORM">
              <a:extLst>
                <a:ext uri="{FF2B5EF4-FFF2-40B4-BE49-F238E27FC236}">
                  <a16:creationId xmlns:a16="http://schemas.microsoft.com/office/drawing/2014/main" id="{3C66679D-F171-4471-9346-C48E319F5309}"/>
                </a:ext>
              </a:extLst>
            </p:cNvPr>
            <p:cNvSpPr>
              <a:spLocks/>
            </p:cNvSpPr>
            <p:nvPr/>
          </p:nvSpPr>
          <p:spPr bwMode="auto">
            <a:xfrm>
              <a:off x="8288813" y="1060450"/>
              <a:ext cx="73721" cy="82550"/>
            </a:xfrm>
            <a:custGeom>
              <a:avLst/>
              <a:gdLst>
                <a:gd name="T0" fmla="*/ 0 w 98"/>
                <a:gd name="T1" fmla="*/ 0 h 111"/>
                <a:gd name="T2" fmla="*/ 98 w 98"/>
                <a:gd name="T3" fmla="*/ 111 h 111"/>
                <a:gd name="T4" fmla="*/ 0 w 98"/>
                <a:gd name="T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8" h="111">
                  <a:moveTo>
                    <a:pt x="0" y="0"/>
                  </a:moveTo>
                  <a:cubicBezTo>
                    <a:pt x="6" y="12"/>
                    <a:pt x="13" y="82"/>
                    <a:pt x="98" y="111"/>
                  </a:cubicBezTo>
                  <a:cubicBezTo>
                    <a:pt x="76" y="57"/>
                    <a:pt x="2" y="2"/>
                    <a:pt x="0" y="0"/>
                  </a:cubicBezTo>
                  <a:close/>
                </a:path>
              </a:pathLst>
            </a:custGeom>
            <a:solidFill>
              <a:srgbClr val="5C60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3" name="GROUP">
            <a:extLst>
              <a:ext uri="{FF2B5EF4-FFF2-40B4-BE49-F238E27FC236}">
                <a16:creationId xmlns:a16="http://schemas.microsoft.com/office/drawing/2014/main" id="{57765EEB-A4D0-4564-952C-E9553DC01AD2}"/>
              </a:ext>
            </a:extLst>
          </p:cNvPr>
          <p:cNvGrpSpPr/>
          <p:nvPr/>
        </p:nvGrpSpPr>
        <p:grpSpPr>
          <a:xfrm>
            <a:off x="7122097" y="4733925"/>
            <a:ext cx="1208384" cy="1120776"/>
            <a:chOff x="7122097" y="4733925"/>
            <a:chExt cx="1208384" cy="1120776"/>
          </a:xfrm>
        </p:grpSpPr>
        <p:sp>
          <p:nvSpPr>
            <p:cNvPr id="16" name="OVAL">
              <a:extLst>
                <a:ext uri="{FF2B5EF4-FFF2-40B4-BE49-F238E27FC236}">
                  <a16:creationId xmlns:a16="http://schemas.microsoft.com/office/drawing/2014/main" id="{5B8ACB46-2A97-4C49-8E8C-C0FADD5234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15378" y="5656263"/>
              <a:ext cx="915103" cy="198438"/>
            </a:xfrm>
            <a:prstGeom prst="ellipse">
              <a:avLst/>
            </a:prstGeom>
            <a:solidFill>
              <a:srgbClr val="C0BB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17" name="FREEFORM">
              <a:extLst>
                <a:ext uri="{FF2B5EF4-FFF2-40B4-BE49-F238E27FC236}">
                  <a16:creationId xmlns:a16="http://schemas.microsoft.com/office/drawing/2014/main" id="{A5570CD0-97EA-4E87-BA56-156B55CECD76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4533" y="4819650"/>
              <a:ext cx="1125048" cy="895350"/>
            </a:xfrm>
            <a:custGeom>
              <a:avLst/>
              <a:gdLst>
                <a:gd name="T0" fmla="*/ 577 w 1490"/>
                <a:gd name="T1" fmla="*/ 1185 h 1193"/>
                <a:gd name="T2" fmla="*/ 0 w 1490"/>
                <a:gd name="T3" fmla="*/ 399 h 1193"/>
                <a:gd name="T4" fmla="*/ 542 w 1490"/>
                <a:gd name="T5" fmla="*/ 950 h 1193"/>
                <a:gd name="T6" fmla="*/ 952 w 1490"/>
                <a:gd name="T7" fmla="*/ 0 h 1193"/>
                <a:gd name="T8" fmla="*/ 775 w 1490"/>
                <a:gd name="T9" fmla="*/ 1024 h 1193"/>
                <a:gd name="T10" fmla="*/ 1490 w 1490"/>
                <a:gd name="T11" fmla="*/ 669 h 1193"/>
                <a:gd name="T12" fmla="*/ 577 w 1490"/>
                <a:gd name="T13" fmla="*/ 1185 h 1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90" h="1193">
                  <a:moveTo>
                    <a:pt x="577" y="1185"/>
                  </a:moveTo>
                  <a:cubicBezTo>
                    <a:pt x="469" y="1146"/>
                    <a:pt x="133" y="1038"/>
                    <a:pt x="0" y="399"/>
                  </a:cubicBezTo>
                  <a:cubicBezTo>
                    <a:pt x="353" y="641"/>
                    <a:pt x="513" y="784"/>
                    <a:pt x="542" y="950"/>
                  </a:cubicBezTo>
                  <a:cubicBezTo>
                    <a:pt x="559" y="632"/>
                    <a:pt x="611" y="399"/>
                    <a:pt x="952" y="0"/>
                  </a:cubicBezTo>
                  <a:cubicBezTo>
                    <a:pt x="1098" y="283"/>
                    <a:pt x="906" y="812"/>
                    <a:pt x="775" y="1024"/>
                  </a:cubicBezTo>
                  <a:cubicBezTo>
                    <a:pt x="932" y="933"/>
                    <a:pt x="1052" y="784"/>
                    <a:pt x="1490" y="669"/>
                  </a:cubicBezTo>
                  <a:cubicBezTo>
                    <a:pt x="1217" y="1142"/>
                    <a:pt x="1050" y="1193"/>
                    <a:pt x="577" y="1185"/>
                  </a:cubicBezTo>
                  <a:close/>
                </a:path>
              </a:pathLst>
            </a:custGeom>
            <a:solidFill>
              <a:srgbClr val="5C60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29" name="FREEFORM">
              <a:extLst>
                <a:ext uri="{FF2B5EF4-FFF2-40B4-BE49-F238E27FC236}">
                  <a16:creationId xmlns:a16="http://schemas.microsoft.com/office/drawing/2014/main" id="{4055FF2D-0760-45DE-B1B0-F3FA560F1487}"/>
                </a:ext>
              </a:extLst>
            </p:cNvPr>
            <p:cNvSpPr>
              <a:spLocks/>
            </p:cNvSpPr>
            <p:nvPr/>
          </p:nvSpPr>
          <p:spPr bwMode="auto">
            <a:xfrm>
              <a:off x="7122097" y="4733925"/>
              <a:ext cx="59297" cy="90488"/>
            </a:xfrm>
            <a:custGeom>
              <a:avLst/>
              <a:gdLst>
                <a:gd name="T0" fmla="*/ 78 w 78"/>
                <a:gd name="T1" fmla="*/ 0 h 120"/>
                <a:gd name="T2" fmla="*/ 0 w 78"/>
                <a:gd name="T3" fmla="*/ 120 h 120"/>
                <a:gd name="T4" fmla="*/ 78 w 78"/>
                <a:gd name="T5" fmla="*/ 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8" h="120">
                  <a:moveTo>
                    <a:pt x="78" y="0"/>
                  </a:moveTo>
                  <a:cubicBezTo>
                    <a:pt x="73" y="13"/>
                    <a:pt x="68" y="89"/>
                    <a:pt x="0" y="120"/>
                  </a:cubicBezTo>
                  <a:cubicBezTo>
                    <a:pt x="17" y="61"/>
                    <a:pt x="77" y="3"/>
                    <a:pt x="78" y="0"/>
                  </a:cubicBezTo>
                  <a:close/>
                </a:path>
              </a:pathLst>
            </a:custGeom>
            <a:solidFill>
              <a:srgbClr val="5C60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6" name="GROUP">
            <a:extLst>
              <a:ext uri="{FF2B5EF4-FFF2-40B4-BE49-F238E27FC236}">
                <a16:creationId xmlns:a16="http://schemas.microsoft.com/office/drawing/2014/main" id="{44A5AF3E-74D2-4344-AD59-8C6EF64F6A4E}"/>
              </a:ext>
            </a:extLst>
          </p:cNvPr>
          <p:cNvGrpSpPr/>
          <p:nvPr/>
        </p:nvGrpSpPr>
        <p:grpSpPr>
          <a:xfrm>
            <a:off x="10441147" y="4127500"/>
            <a:ext cx="197124" cy="265113"/>
            <a:chOff x="10441147" y="4127500"/>
            <a:chExt cx="197124" cy="265113"/>
          </a:xfrm>
        </p:grpSpPr>
        <p:sp>
          <p:nvSpPr>
            <p:cNvPr id="28" name="FREEFORM">
              <a:extLst>
                <a:ext uri="{FF2B5EF4-FFF2-40B4-BE49-F238E27FC236}">
                  <a16:creationId xmlns:a16="http://schemas.microsoft.com/office/drawing/2014/main" id="{F9D34A9F-4F22-4378-94C0-75D81627CCA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50126" y="4127500"/>
              <a:ext cx="88145" cy="265113"/>
            </a:xfrm>
            <a:custGeom>
              <a:avLst/>
              <a:gdLst>
                <a:gd name="T0" fmla="*/ 116 w 116"/>
                <a:gd name="T1" fmla="*/ 0 h 354"/>
                <a:gd name="T2" fmla="*/ 0 w 116"/>
                <a:gd name="T3" fmla="*/ 354 h 354"/>
                <a:gd name="T4" fmla="*/ 116 w 116"/>
                <a:gd name="T5" fmla="*/ 0 h 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" h="354">
                  <a:moveTo>
                    <a:pt x="116" y="0"/>
                  </a:moveTo>
                  <a:cubicBezTo>
                    <a:pt x="110" y="41"/>
                    <a:pt x="109" y="271"/>
                    <a:pt x="0" y="354"/>
                  </a:cubicBezTo>
                  <a:cubicBezTo>
                    <a:pt x="22" y="177"/>
                    <a:pt x="114" y="8"/>
                    <a:pt x="116" y="0"/>
                  </a:cubicBezTo>
                  <a:close/>
                </a:path>
              </a:pathLst>
            </a:custGeom>
            <a:solidFill>
              <a:srgbClr val="5C60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30" name="FREEFORM">
              <a:extLst>
                <a:ext uri="{FF2B5EF4-FFF2-40B4-BE49-F238E27FC236}">
                  <a16:creationId xmlns:a16="http://schemas.microsoft.com/office/drawing/2014/main" id="{AFB1CB4F-D426-43F4-B1F1-9526AD17373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41147" y="4233863"/>
              <a:ext cx="73721" cy="112713"/>
            </a:xfrm>
            <a:custGeom>
              <a:avLst/>
              <a:gdLst>
                <a:gd name="T0" fmla="*/ 0 w 98"/>
                <a:gd name="T1" fmla="*/ 0 h 150"/>
                <a:gd name="T2" fmla="*/ 98 w 98"/>
                <a:gd name="T3" fmla="*/ 150 h 150"/>
                <a:gd name="T4" fmla="*/ 0 w 98"/>
                <a:gd name="T5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8" h="150">
                  <a:moveTo>
                    <a:pt x="0" y="0"/>
                  </a:moveTo>
                  <a:cubicBezTo>
                    <a:pt x="6" y="17"/>
                    <a:pt x="13" y="111"/>
                    <a:pt x="98" y="150"/>
                  </a:cubicBezTo>
                  <a:cubicBezTo>
                    <a:pt x="76" y="77"/>
                    <a:pt x="2" y="3"/>
                    <a:pt x="0" y="0"/>
                  </a:cubicBezTo>
                  <a:close/>
                </a:path>
              </a:pathLst>
            </a:custGeom>
            <a:solidFill>
              <a:srgbClr val="5C60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2" name="GROUP">
            <a:extLst>
              <a:ext uri="{FF2B5EF4-FFF2-40B4-BE49-F238E27FC236}">
                <a16:creationId xmlns:a16="http://schemas.microsoft.com/office/drawing/2014/main" id="{F474E27E-E79D-4499-83A6-AEA3344917BF}"/>
              </a:ext>
            </a:extLst>
          </p:cNvPr>
          <p:cNvGrpSpPr/>
          <p:nvPr/>
        </p:nvGrpSpPr>
        <p:grpSpPr>
          <a:xfrm>
            <a:off x="5976215" y="4570413"/>
            <a:ext cx="562523" cy="557213"/>
            <a:chOff x="5976215" y="4570413"/>
            <a:chExt cx="562523" cy="557213"/>
          </a:xfrm>
        </p:grpSpPr>
        <p:sp>
          <p:nvSpPr>
            <p:cNvPr id="31" name="FREEFORM">
              <a:extLst>
                <a:ext uri="{FF2B5EF4-FFF2-40B4-BE49-F238E27FC236}">
                  <a16:creationId xmlns:a16="http://schemas.microsoft.com/office/drawing/2014/main" id="{B6F448E5-B0C1-47AF-B487-CA8668A1D8AD}"/>
                </a:ext>
              </a:extLst>
            </p:cNvPr>
            <p:cNvSpPr>
              <a:spLocks/>
            </p:cNvSpPr>
            <p:nvPr/>
          </p:nvSpPr>
          <p:spPr bwMode="auto">
            <a:xfrm>
              <a:off x="6125259" y="4570413"/>
              <a:ext cx="184303" cy="557213"/>
            </a:xfrm>
            <a:custGeom>
              <a:avLst/>
              <a:gdLst>
                <a:gd name="T0" fmla="*/ 0 w 244"/>
                <a:gd name="T1" fmla="*/ 0 h 743"/>
                <a:gd name="T2" fmla="*/ 244 w 244"/>
                <a:gd name="T3" fmla="*/ 743 h 743"/>
                <a:gd name="T4" fmla="*/ 0 w 244"/>
                <a:gd name="T5" fmla="*/ 0 h 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4" h="743">
                  <a:moveTo>
                    <a:pt x="0" y="0"/>
                  </a:moveTo>
                  <a:cubicBezTo>
                    <a:pt x="13" y="85"/>
                    <a:pt x="14" y="569"/>
                    <a:pt x="244" y="743"/>
                  </a:cubicBezTo>
                  <a:cubicBezTo>
                    <a:pt x="198" y="371"/>
                    <a:pt x="5" y="17"/>
                    <a:pt x="0" y="0"/>
                  </a:cubicBezTo>
                  <a:close/>
                </a:path>
              </a:pathLst>
            </a:custGeom>
            <a:solidFill>
              <a:srgbClr val="5C60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32" name="FREEFORM">
              <a:extLst>
                <a:ext uri="{FF2B5EF4-FFF2-40B4-BE49-F238E27FC236}">
                  <a16:creationId xmlns:a16="http://schemas.microsoft.com/office/drawing/2014/main" id="{BEE1E8DA-5253-4F57-83F4-B4D5A561091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6215" y="4927600"/>
              <a:ext cx="125005" cy="188913"/>
            </a:xfrm>
            <a:custGeom>
              <a:avLst/>
              <a:gdLst>
                <a:gd name="T0" fmla="*/ 0 w 164"/>
                <a:gd name="T1" fmla="*/ 0 h 252"/>
                <a:gd name="T2" fmla="*/ 164 w 164"/>
                <a:gd name="T3" fmla="*/ 252 h 252"/>
                <a:gd name="T4" fmla="*/ 0 w 164"/>
                <a:gd name="T5" fmla="*/ 0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4" h="252">
                  <a:moveTo>
                    <a:pt x="0" y="0"/>
                  </a:moveTo>
                  <a:cubicBezTo>
                    <a:pt x="9" y="28"/>
                    <a:pt x="21" y="186"/>
                    <a:pt x="164" y="252"/>
                  </a:cubicBezTo>
                  <a:cubicBezTo>
                    <a:pt x="128" y="129"/>
                    <a:pt x="3" y="6"/>
                    <a:pt x="0" y="0"/>
                  </a:cubicBezTo>
                  <a:close/>
                </a:path>
              </a:pathLst>
            </a:custGeom>
            <a:solidFill>
              <a:srgbClr val="5C60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33" name="FREEFORM">
              <a:extLst>
                <a:ext uri="{FF2B5EF4-FFF2-40B4-BE49-F238E27FC236}">
                  <a16:creationId xmlns:a16="http://schemas.microsoft.com/office/drawing/2014/main" id="{7CCFEB5F-0136-4061-8206-5746A448938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83283" y="4792663"/>
              <a:ext cx="155455" cy="238125"/>
            </a:xfrm>
            <a:custGeom>
              <a:avLst/>
              <a:gdLst>
                <a:gd name="T0" fmla="*/ 206 w 206"/>
                <a:gd name="T1" fmla="*/ 0 h 316"/>
                <a:gd name="T2" fmla="*/ 0 w 206"/>
                <a:gd name="T3" fmla="*/ 316 h 316"/>
                <a:gd name="T4" fmla="*/ 206 w 206"/>
                <a:gd name="T5" fmla="*/ 0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6" h="316">
                  <a:moveTo>
                    <a:pt x="206" y="0"/>
                  </a:moveTo>
                  <a:cubicBezTo>
                    <a:pt x="194" y="36"/>
                    <a:pt x="179" y="234"/>
                    <a:pt x="0" y="316"/>
                  </a:cubicBezTo>
                  <a:cubicBezTo>
                    <a:pt x="46" y="162"/>
                    <a:pt x="203" y="7"/>
                    <a:pt x="206" y="0"/>
                  </a:cubicBezTo>
                  <a:close/>
                </a:path>
              </a:pathLst>
            </a:custGeom>
            <a:solidFill>
              <a:srgbClr val="5C60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12342" name="RECTANGLE">
            <a:extLst>
              <a:ext uri="{FF2B5EF4-FFF2-40B4-BE49-F238E27FC236}">
                <a16:creationId xmlns:a16="http://schemas.microsoft.com/office/drawing/2014/main" id="{B28933C9-BCB6-42A1-B5AC-CF95707B7277}"/>
              </a:ext>
            </a:extLst>
          </p:cNvPr>
          <p:cNvSpPr/>
          <p:nvPr/>
        </p:nvSpPr>
        <p:spPr>
          <a:xfrm>
            <a:off x="0" y="0"/>
            <a:ext cx="508635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96CD54F-9A16-403E-9A0C-2AAAE9FE12EC}"/>
              </a:ext>
            </a:extLst>
          </p:cNvPr>
          <p:cNvGrpSpPr/>
          <p:nvPr/>
        </p:nvGrpSpPr>
        <p:grpSpPr>
          <a:xfrm>
            <a:off x="1381469" y="420688"/>
            <a:ext cx="3503353" cy="6437313"/>
            <a:chOff x="1381469" y="420688"/>
            <a:chExt cx="3503353" cy="6437313"/>
          </a:xfrm>
        </p:grpSpPr>
        <p:grpSp>
          <p:nvGrpSpPr>
            <p:cNvPr id="12337" name="GROUP">
              <a:extLst>
                <a:ext uri="{FF2B5EF4-FFF2-40B4-BE49-F238E27FC236}">
                  <a16:creationId xmlns:a16="http://schemas.microsoft.com/office/drawing/2014/main" id="{28FF7FA1-852E-436E-BDC8-9E5BF3D3E5D0}"/>
                </a:ext>
              </a:extLst>
            </p:cNvPr>
            <p:cNvGrpSpPr/>
            <p:nvPr/>
          </p:nvGrpSpPr>
          <p:grpSpPr>
            <a:xfrm>
              <a:off x="1381469" y="420688"/>
              <a:ext cx="3503353" cy="6437313"/>
              <a:chOff x="1381469" y="420688"/>
              <a:chExt cx="3503353" cy="6437313"/>
            </a:xfrm>
          </p:grpSpPr>
          <p:sp>
            <p:nvSpPr>
              <p:cNvPr id="34" name="FREEFORM">
                <a:extLst>
                  <a:ext uri="{FF2B5EF4-FFF2-40B4-BE49-F238E27FC236}">
                    <a16:creationId xmlns:a16="http://schemas.microsoft.com/office/drawing/2014/main" id="{CEC04DBA-E4DC-4D79-B4EE-48656D5EBE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72574" y="3286125"/>
                <a:ext cx="993632" cy="1538288"/>
              </a:xfrm>
              <a:custGeom>
                <a:avLst/>
                <a:gdLst>
                  <a:gd name="T0" fmla="*/ 609 w 1313"/>
                  <a:gd name="T1" fmla="*/ 260 h 2050"/>
                  <a:gd name="T2" fmla="*/ 77 w 1313"/>
                  <a:gd name="T3" fmla="*/ 1496 h 2050"/>
                  <a:gd name="T4" fmla="*/ 249 w 1313"/>
                  <a:gd name="T5" fmla="*/ 1970 h 2050"/>
                  <a:gd name="T6" fmla="*/ 249 w 1313"/>
                  <a:gd name="T7" fmla="*/ 1970 h 2050"/>
                  <a:gd name="T8" fmla="*/ 703 w 1313"/>
                  <a:gd name="T9" fmla="*/ 1790 h 2050"/>
                  <a:gd name="T10" fmla="*/ 1236 w 1313"/>
                  <a:gd name="T11" fmla="*/ 554 h 2050"/>
                  <a:gd name="T12" fmla="*/ 1063 w 1313"/>
                  <a:gd name="T13" fmla="*/ 80 h 2050"/>
                  <a:gd name="T14" fmla="*/ 1063 w 1313"/>
                  <a:gd name="T15" fmla="*/ 80 h 2050"/>
                  <a:gd name="T16" fmla="*/ 609 w 1313"/>
                  <a:gd name="T17" fmla="*/ 260 h 20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13" h="2050">
                    <a:moveTo>
                      <a:pt x="609" y="260"/>
                    </a:moveTo>
                    <a:lnTo>
                      <a:pt x="77" y="1496"/>
                    </a:lnTo>
                    <a:cubicBezTo>
                      <a:pt x="0" y="1676"/>
                      <a:pt x="77" y="1889"/>
                      <a:pt x="249" y="1970"/>
                    </a:cubicBezTo>
                    <a:lnTo>
                      <a:pt x="249" y="1970"/>
                    </a:lnTo>
                    <a:cubicBezTo>
                      <a:pt x="422" y="2050"/>
                      <a:pt x="626" y="1969"/>
                      <a:pt x="703" y="1790"/>
                    </a:cubicBezTo>
                    <a:lnTo>
                      <a:pt x="1236" y="554"/>
                    </a:lnTo>
                    <a:cubicBezTo>
                      <a:pt x="1313" y="374"/>
                      <a:pt x="1235" y="161"/>
                      <a:pt x="1063" y="80"/>
                    </a:cubicBezTo>
                    <a:lnTo>
                      <a:pt x="1063" y="80"/>
                    </a:lnTo>
                    <a:cubicBezTo>
                      <a:pt x="891" y="0"/>
                      <a:pt x="687" y="80"/>
                      <a:pt x="609" y="260"/>
                    </a:cubicBezTo>
                    <a:close/>
                  </a:path>
                </a:pathLst>
              </a:custGeom>
              <a:solidFill>
                <a:srgbClr val="C4B44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35" name="FREEFORM">
                <a:extLst>
                  <a:ext uri="{FF2B5EF4-FFF2-40B4-BE49-F238E27FC236}">
                    <a16:creationId xmlns:a16="http://schemas.microsoft.com/office/drawing/2014/main" id="{927BA23E-3074-409C-A572-D334CA2284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59382" y="3106738"/>
                <a:ext cx="1820590" cy="3751263"/>
              </a:xfrm>
              <a:custGeom>
                <a:avLst/>
                <a:gdLst>
                  <a:gd name="T0" fmla="*/ 1994 w 2409"/>
                  <a:gd name="T1" fmla="*/ 5002 h 5002"/>
                  <a:gd name="T2" fmla="*/ 1995 w 2409"/>
                  <a:gd name="T3" fmla="*/ 3492 h 5002"/>
                  <a:gd name="T4" fmla="*/ 2400 w 2409"/>
                  <a:gd name="T5" fmla="*/ 1638 h 5002"/>
                  <a:gd name="T6" fmla="*/ 2279 w 2409"/>
                  <a:gd name="T7" fmla="*/ 18 h 5002"/>
                  <a:gd name="T8" fmla="*/ 0 w 2409"/>
                  <a:gd name="T9" fmla="*/ 446 h 5002"/>
                  <a:gd name="T10" fmla="*/ 252 w 2409"/>
                  <a:gd name="T11" fmla="*/ 5002 h 5002"/>
                  <a:gd name="T12" fmla="*/ 1994 w 2409"/>
                  <a:gd name="T13" fmla="*/ 5002 h 50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09" h="5002">
                    <a:moveTo>
                      <a:pt x="1994" y="5002"/>
                    </a:moveTo>
                    <a:lnTo>
                      <a:pt x="1995" y="3492"/>
                    </a:lnTo>
                    <a:cubicBezTo>
                      <a:pt x="2409" y="3149"/>
                      <a:pt x="2400" y="2442"/>
                      <a:pt x="2400" y="1638"/>
                    </a:cubicBezTo>
                    <a:cubicBezTo>
                      <a:pt x="2400" y="853"/>
                      <a:pt x="1445" y="1124"/>
                      <a:pt x="2279" y="18"/>
                    </a:cubicBezTo>
                    <a:cubicBezTo>
                      <a:pt x="2153" y="0"/>
                      <a:pt x="112" y="424"/>
                      <a:pt x="0" y="446"/>
                    </a:cubicBezTo>
                    <a:lnTo>
                      <a:pt x="252" y="5002"/>
                    </a:lnTo>
                    <a:lnTo>
                      <a:pt x="1994" y="5002"/>
                    </a:lnTo>
                    <a:close/>
                  </a:path>
                </a:pathLst>
              </a:custGeom>
              <a:solidFill>
                <a:srgbClr val="C4B44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">
                <a:extLst>
                  <a:ext uri="{FF2B5EF4-FFF2-40B4-BE49-F238E27FC236}">
                    <a16:creationId xmlns:a16="http://schemas.microsoft.com/office/drawing/2014/main" id="{384B7F12-1BEC-4566-BAF9-F88829D96E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51719" y="5605463"/>
                <a:ext cx="814137" cy="1252538"/>
              </a:xfrm>
              <a:prstGeom prst="rect">
                <a:avLst/>
              </a:prstGeom>
              <a:solidFill>
                <a:srgbClr val="C4B44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37" name="FREEFORM">
                <a:extLst>
                  <a:ext uri="{FF2B5EF4-FFF2-40B4-BE49-F238E27FC236}">
                    <a16:creationId xmlns:a16="http://schemas.microsoft.com/office/drawing/2014/main" id="{955E6B5C-C9B5-42AB-B7D8-B3E6BB00F2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18064" y="1938338"/>
                <a:ext cx="1527308" cy="731838"/>
              </a:xfrm>
              <a:custGeom>
                <a:avLst/>
                <a:gdLst>
                  <a:gd name="T0" fmla="*/ 1599 w 2020"/>
                  <a:gd name="T1" fmla="*/ 30 h 975"/>
                  <a:gd name="T2" fmla="*/ 316 w 2020"/>
                  <a:gd name="T3" fmla="*/ 237 h 975"/>
                  <a:gd name="T4" fmla="*/ 29 w 2020"/>
                  <a:gd name="T5" fmla="*/ 646 h 975"/>
                  <a:gd name="T6" fmla="*/ 29 w 2020"/>
                  <a:gd name="T7" fmla="*/ 646 h 975"/>
                  <a:gd name="T8" fmla="*/ 421 w 2020"/>
                  <a:gd name="T9" fmla="*/ 945 h 975"/>
                  <a:gd name="T10" fmla="*/ 1704 w 2020"/>
                  <a:gd name="T11" fmla="*/ 738 h 975"/>
                  <a:gd name="T12" fmla="*/ 1991 w 2020"/>
                  <a:gd name="T13" fmla="*/ 329 h 975"/>
                  <a:gd name="T14" fmla="*/ 1991 w 2020"/>
                  <a:gd name="T15" fmla="*/ 329 h 975"/>
                  <a:gd name="T16" fmla="*/ 1599 w 2020"/>
                  <a:gd name="T17" fmla="*/ 30 h 9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020" h="975">
                    <a:moveTo>
                      <a:pt x="1599" y="30"/>
                    </a:moveTo>
                    <a:lnTo>
                      <a:pt x="316" y="237"/>
                    </a:lnTo>
                    <a:cubicBezTo>
                      <a:pt x="129" y="267"/>
                      <a:pt x="0" y="451"/>
                      <a:pt x="29" y="646"/>
                    </a:cubicBezTo>
                    <a:lnTo>
                      <a:pt x="29" y="646"/>
                    </a:lnTo>
                    <a:cubicBezTo>
                      <a:pt x="58" y="841"/>
                      <a:pt x="234" y="975"/>
                      <a:pt x="421" y="945"/>
                    </a:cubicBezTo>
                    <a:lnTo>
                      <a:pt x="1704" y="738"/>
                    </a:lnTo>
                    <a:cubicBezTo>
                      <a:pt x="1891" y="708"/>
                      <a:pt x="2020" y="524"/>
                      <a:pt x="1991" y="329"/>
                    </a:cubicBezTo>
                    <a:lnTo>
                      <a:pt x="1991" y="329"/>
                    </a:lnTo>
                    <a:cubicBezTo>
                      <a:pt x="1962" y="134"/>
                      <a:pt x="1785" y="0"/>
                      <a:pt x="1599" y="30"/>
                    </a:cubicBezTo>
                    <a:close/>
                  </a:path>
                </a:pathLst>
              </a:custGeom>
              <a:solidFill>
                <a:srgbClr val="C4B44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38" name="FREEFORM">
                <a:extLst>
                  <a:ext uri="{FF2B5EF4-FFF2-40B4-BE49-F238E27FC236}">
                    <a16:creationId xmlns:a16="http://schemas.microsoft.com/office/drawing/2014/main" id="{29EB2FBE-BEC7-4931-9F9A-A248AA31EB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25440" y="2660650"/>
                <a:ext cx="1527308" cy="731838"/>
              </a:xfrm>
              <a:custGeom>
                <a:avLst/>
                <a:gdLst>
                  <a:gd name="T0" fmla="*/ 1599 w 2020"/>
                  <a:gd name="T1" fmla="*/ 30 h 976"/>
                  <a:gd name="T2" fmla="*/ 316 w 2020"/>
                  <a:gd name="T3" fmla="*/ 238 h 976"/>
                  <a:gd name="T4" fmla="*/ 29 w 2020"/>
                  <a:gd name="T5" fmla="*/ 646 h 976"/>
                  <a:gd name="T6" fmla="*/ 29 w 2020"/>
                  <a:gd name="T7" fmla="*/ 646 h 976"/>
                  <a:gd name="T8" fmla="*/ 421 w 2020"/>
                  <a:gd name="T9" fmla="*/ 946 h 976"/>
                  <a:gd name="T10" fmla="*/ 1704 w 2020"/>
                  <a:gd name="T11" fmla="*/ 738 h 976"/>
                  <a:gd name="T12" fmla="*/ 1991 w 2020"/>
                  <a:gd name="T13" fmla="*/ 329 h 976"/>
                  <a:gd name="T14" fmla="*/ 1991 w 2020"/>
                  <a:gd name="T15" fmla="*/ 329 h 976"/>
                  <a:gd name="T16" fmla="*/ 1599 w 2020"/>
                  <a:gd name="T17" fmla="*/ 30 h 9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020" h="976">
                    <a:moveTo>
                      <a:pt x="1599" y="30"/>
                    </a:moveTo>
                    <a:lnTo>
                      <a:pt x="316" y="238"/>
                    </a:lnTo>
                    <a:cubicBezTo>
                      <a:pt x="129" y="268"/>
                      <a:pt x="0" y="452"/>
                      <a:pt x="29" y="646"/>
                    </a:cubicBezTo>
                    <a:lnTo>
                      <a:pt x="29" y="646"/>
                    </a:lnTo>
                    <a:cubicBezTo>
                      <a:pt x="58" y="841"/>
                      <a:pt x="234" y="976"/>
                      <a:pt x="421" y="946"/>
                    </a:cubicBezTo>
                    <a:lnTo>
                      <a:pt x="1704" y="738"/>
                    </a:lnTo>
                    <a:cubicBezTo>
                      <a:pt x="1891" y="708"/>
                      <a:pt x="2020" y="524"/>
                      <a:pt x="1991" y="329"/>
                    </a:cubicBezTo>
                    <a:lnTo>
                      <a:pt x="1991" y="329"/>
                    </a:lnTo>
                    <a:cubicBezTo>
                      <a:pt x="1962" y="134"/>
                      <a:pt x="1786" y="0"/>
                      <a:pt x="1599" y="30"/>
                    </a:cubicBezTo>
                    <a:close/>
                  </a:path>
                </a:pathLst>
              </a:custGeom>
              <a:solidFill>
                <a:srgbClr val="C4B44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39" name="FREEFORM">
                <a:extLst>
                  <a:ext uri="{FF2B5EF4-FFF2-40B4-BE49-F238E27FC236}">
                    <a16:creationId xmlns:a16="http://schemas.microsoft.com/office/drawing/2014/main" id="{04476990-7BBF-4597-A86A-7E342EE1F0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28009" y="3341688"/>
                <a:ext cx="1527308" cy="731838"/>
              </a:xfrm>
              <a:custGeom>
                <a:avLst/>
                <a:gdLst>
                  <a:gd name="T0" fmla="*/ 1599 w 2020"/>
                  <a:gd name="T1" fmla="*/ 30 h 976"/>
                  <a:gd name="T2" fmla="*/ 315 w 2020"/>
                  <a:gd name="T3" fmla="*/ 238 h 976"/>
                  <a:gd name="T4" fmla="*/ 29 w 2020"/>
                  <a:gd name="T5" fmla="*/ 647 h 976"/>
                  <a:gd name="T6" fmla="*/ 29 w 2020"/>
                  <a:gd name="T7" fmla="*/ 647 h 976"/>
                  <a:gd name="T8" fmla="*/ 421 w 2020"/>
                  <a:gd name="T9" fmla="*/ 946 h 976"/>
                  <a:gd name="T10" fmla="*/ 1704 w 2020"/>
                  <a:gd name="T11" fmla="*/ 738 h 976"/>
                  <a:gd name="T12" fmla="*/ 1991 w 2020"/>
                  <a:gd name="T13" fmla="*/ 330 h 976"/>
                  <a:gd name="T14" fmla="*/ 1991 w 2020"/>
                  <a:gd name="T15" fmla="*/ 330 h 976"/>
                  <a:gd name="T16" fmla="*/ 1599 w 2020"/>
                  <a:gd name="T17" fmla="*/ 30 h 9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020" h="976">
                    <a:moveTo>
                      <a:pt x="1599" y="30"/>
                    </a:moveTo>
                    <a:lnTo>
                      <a:pt x="315" y="238"/>
                    </a:lnTo>
                    <a:cubicBezTo>
                      <a:pt x="129" y="268"/>
                      <a:pt x="0" y="452"/>
                      <a:pt x="29" y="647"/>
                    </a:cubicBezTo>
                    <a:lnTo>
                      <a:pt x="29" y="647"/>
                    </a:lnTo>
                    <a:cubicBezTo>
                      <a:pt x="58" y="842"/>
                      <a:pt x="234" y="976"/>
                      <a:pt x="421" y="946"/>
                    </a:cubicBezTo>
                    <a:lnTo>
                      <a:pt x="1704" y="738"/>
                    </a:lnTo>
                    <a:cubicBezTo>
                      <a:pt x="1891" y="708"/>
                      <a:pt x="2020" y="524"/>
                      <a:pt x="1991" y="330"/>
                    </a:cubicBezTo>
                    <a:lnTo>
                      <a:pt x="1991" y="330"/>
                    </a:lnTo>
                    <a:cubicBezTo>
                      <a:pt x="1962" y="135"/>
                      <a:pt x="1785" y="0"/>
                      <a:pt x="1599" y="30"/>
                    </a:cubicBezTo>
                    <a:close/>
                  </a:path>
                </a:pathLst>
              </a:custGeom>
              <a:solidFill>
                <a:srgbClr val="C4B44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40" name="FREEFORM">
                <a:extLst>
                  <a:ext uri="{FF2B5EF4-FFF2-40B4-BE49-F238E27FC236}">
                    <a16:creationId xmlns:a16="http://schemas.microsoft.com/office/drawing/2014/main" id="{11B3CC45-FCDC-4E98-8980-97F79F3363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16440" y="420688"/>
                <a:ext cx="541690" cy="1557338"/>
              </a:xfrm>
              <a:custGeom>
                <a:avLst/>
                <a:gdLst>
                  <a:gd name="T0" fmla="*/ 3 w 715"/>
                  <a:gd name="T1" fmla="*/ 367 h 2078"/>
                  <a:gd name="T2" fmla="*/ 25 w 715"/>
                  <a:gd name="T3" fmla="*/ 1722 h 2078"/>
                  <a:gd name="T4" fmla="*/ 374 w 715"/>
                  <a:gd name="T5" fmla="*/ 2074 h 2078"/>
                  <a:gd name="T6" fmla="*/ 374 w 715"/>
                  <a:gd name="T7" fmla="*/ 2074 h 2078"/>
                  <a:gd name="T8" fmla="*/ 712 w 715"/>
                  <a:gd name="T9" fmla="*/ 1710 h 2078"/>
                  <a:gd name="T10" fmla="*/ 690 w 715"/>
                  <a:gd name="T11" fmla="*/ 355 h 2078"/>
                  <a:gd name="T12" fmla="*/ 341 w 715"/>
                  <a:gd name="T13" fmla="*/ 3 h 2078"/>
                  <a:gd name="T14" fmla="*/ 341 w 715"/>
                  <a:gd name="T15" fmla="*/ 3 h 2078"/>
                  <a:gd name="T16" fmla="*/ 3 w 715"/>
                  <a:gd name="T17" fmla="*/ 367 h 20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15" h="2078">
                    <a:moveTo>
                      <a:pt x="3" y="367"/>
                    </a:moveTo>
                    <a:lnTo>
                      <a:pt x="25" y="1722"/>
                    </a:lnTo>
                    <a:cubicBezTo>
                      <a:pt x="28" y="1919"/>
                      <a:pt x="186" y="2078"/>
                      <a:pt x="374" y="2074"/>
                    </a:cubicBezTo>
                    <a:lnTo>
                      <a:pt x="374" y="2074"/>
                    </a:lnTo>
                    <a:cubicBezTo>
                      <a:pt x="563" y="2071"/>
                      <a:pt x="715" y="1907"/>
                      <a:pt x="712" y="1710"/>
                    </a:cubicBezTo>
                    <a:lnTo>
                      <a:pt x="690" y="355"/>
                    </a:lnTo>
                    <a:cubicBezTo>
                      <a:pt x="687" y="158"/>
                      <a:pt x="530" y="0"/>
                      <a:pt x="341" y="3"/>
                    </a:cubicBezTo>
                    <a:lnTo>
                      <a:pt x="341" y="3"/>
                    </a:lnTo>
                    <a:cubicBezTo>
                      <a:pt x="152" y="7"/>
                      <a:pt x="0" y="170"/>
                      <a:pt x="3" y="367"/>
                    </a:cubicBezTo>
                    <a:close/>
                  </a:path>
                </a:pathLst>
              </a:custGeom>
              <a:solidFill>
                <a:srgbClr val="C4B44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41" name="FREEFORM">
                <a:extLst>
                  <a:ext uri="{FF2B5EF4-FFF2-40B4-BE49-F238E27FC236}">
                    <a16:creationId xmlns:a16="http://schemas.microsoft.com/office/drawing/2014/main" id="{67BE2828-4814-4857-93DC-E5BAA110DA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21556" y="1052513"/>
                <a:ext cx="1952006" cy="4117975"/>
              </a:xfrm>
              <a:custGeom>
                <a:avLst/>
                <a:gdLst>
                  <a:gd name="T0" fmla="*/ 2286 w 2582"/>
                  <a:gd name="T1" fmla="*/ 0 h 5489"/>
                  <a:gd name="T2" fmla="*/ 296 w 2582"/>
                  <a:gd name="T3" fmla="*/ 0 h 5489"/>
                  <a:gd name="T4" fmla="*/ 0 w 2582"/>
                  <a:gd name="T5" fmla="*/ 309 h 5489"/>
                  <a:gd name="T6" fmla="*/ 0 w 2582"/>
                  <a:gd name="T7" fmla="*/ 5180 h 5489"/>
                  <a:gd name="T8" fmla="*/ 296 w 2582"/>
                  <a:gd name="T9" fmla="*/ 5489 h 5489"/>
                  <a:gd name="T10" fmla="*/ 2286 w 2582"/>
                  <a:gd name="T11" fmla="*/ 5489 h 5489"/>
                  <a:gd name="T12" fmla="*/ 2582 w 2582"/>
                  <a:gd name="T13" fmla="*/ 5180 h 5489"/>
                  <a:gd name="T14" fmla="*/ 2582 w 2582"/>
                  <a:gd name="T15" fmla="*/ 309 h 5489"/>
                  <a:gd name="T16" fmla="*/ 2286 w 2582"/>
                  <a:gd name="T17" fmla="*/ 0 h 54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82" h="5489">
                    <a:moveTo>
                      <a:pt x="2286" y="0"/>
                    </a:moveTo>
                    <a:lnTo>
                      <a:pt x="296" y="0"/>
                    </a:lnTo>
                    <a:cubicBezTo>
                      <a:pt x="133" y="0"/>
                      <a:pt x="0" y="139"/>
                      <a:pt x="0" y="309"/>
                    </a:cubicBezTo>
                    <a:lnTo>
                      <a:pt x="0" y="5180"/>
                    </a:lnTo>
                    <a:cubicBezTo>
                      <a:pt x="0" y="5350"/>
                      <a:pt x="133" y="5489"/>
                      <a:pt x="296" y="5489"/>
                    </a:cubicBezTo>
                    <a:lnTo>
                      <a:pt x="2286" y="5489"/>
                    </a:lnTo>
                    <a:cubicBezTo>
                      <a:pt x="2449" y="5489"/>
                      <a:pt x="2582" y="5350"/>
                      <a:pt x="2582" y="5180"/>
                    </a:cubicBezTo>
                    <a:lnTo>
                      <a:pt x="2582" y="309"/>
                    </a:lnTo>
                    <a:cubicBezTo>
                      <a:pt x="2582" y="139"/>
                      <a:pt x="2449" y="0"/>
                      <a:pt x="2286" y="0"/>
                    </a:cubicBezTo>
                    <a:close/>
                  </a:path>
                </a:pathLst>
              </a:custGeom>
              <a:solidFill>
                <a:srgbClr val="C4B44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">
                <a:extLst>
                  <a:ext uri="{FF2B5EF4-FFF2-40B4-BE49-F238E27FC236}">
                    <a16:creationId xmlns:a16="http://schemas.microsoft.com/office/drawing/2014/main" id="{706A08CE-8E5C-432A-A91D-7BDD43573B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14508" y="1509713"/>
                <a:ext cx="1767703" cy="3221038"/>
              </a:xfrm>
              <a:prstGeom prst="rect">
                <a:avLst/>
              </a:prstGeom>
              <a:solidFill>
                <a:srgbClr val="C4B44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43" name="FREEFORM">
                <a:extLst>
                  <a:ext uri="{FF2B5EF4-FFF2-40B4-BE49-F238E27FC236}">
                    <a16:creationId xmlns:a16="http://schemas.microsoft.com/office/drawing/2014/main" id="{221810FD-AFF1-43D1-8DDA-22B8E8A86B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61335" y="1258888"/>
                <a:ext cx="272447" cy="34925"/>
              </a:xfrm>
              <a:custGeom>
                <a:avLst/>
                <a:gdLst>
                  <a:gd name="T0" fmla="*/ 340 w 362"/>
                  <a:gd name="T1" fmla="*/ 0 h 46"/>
                  <a:gd name="T2" fmla="*/ 22 w 362"/>
                  <a:gd name="T3" fmla="*/ 0 h 46"/>
                  <a:gd name="T4" fmla="*/ 0 w 362"/>
                  <a:gd name="T5" fmla="*/ 23 h 46"/>
                  <a:gd name="T6" fmla="*/ 0 w 362"/>
                  <a:gd name="T7" fmla="*/ 23 h 46"/>
                  <a:gd name="T8" fmla="*/ 22 w 362"/>
                  <a:gd name="T9" fmla="*/ 46 h 46"/>
                  <a:gd name="T10" fmla="*/ 340 w 362"/>
                  <a:gd name="T11" fmla="*/ 46 h 46"/>
                  <a:gd name="T12" fmla="*/ 362 w 362"/>
                  <a:gd name="T13" fmla="*/ 23 h 46"/>
                  <a:gd name="T14" fmla="*/ 362 w 362"/>
                  <a:gd name="T15" fmla="*/ 23 h 46"/>
                  <a:gd name="T16" fmla="*/ 340 w 362"/>
                  <a:gd name="T17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62" h="46">
                    <a:moveTo>
                      <a:pt x="340" y="0"/>
                    </a:moveTo>
                    <a:lnTo>
                      <a:pt x="22" y="0"/>
                    </a:lnTo>
                    <a:cubicBezTo>
                      <a:pt x="10" y="0"/>
                      <a:pt x="0" y="11"/>
                      <a:pt x="0" y="23"/>
                    </a:cubicBezTo>
                    <a:lnTo>
                      <a:pt x="0" y="23"/>
                    </a:lnTo>
                    <a:cubicBezTo>
                      <a:pt x="0" y="36"/>
                      <a:pt x="10" y="46"/>
                      <a:pt x="22" y="46"/>
                    </a:cubicBezTo>
                    <a:lnTo>
                      <a:pt x="340" y="46"/>
                    </a:lnTo>
                    <a:cubicBezTo>
                      <a:pt x="353" y="46"/>
                      <a:pt x="362" y="36"/>
                      <a:pt x="362" y="23"/>
                    </a:cubicBezTo>
                    <a:lnTo>
                      <a:pt x="362" y="23"/>
                    </a:lnTo>
                    <a:cubicBezTo>
                      <a:pt x="362" y="11"/>
                      <a:pt x="353" y="0"/>
                      <a:pt x="340" y="0"/>
                    </a:cubicBezTo>
                    <a:close/>
                  </a:path>
                </a:pathLst>
              </a:custGeom>
              <a:solidFill>
                <a:srgbClr val="C4B44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44" name="OVAL">
                <a:extLst>
                  <a:ext uri="{FF2B5EF4-FFF2-40B4-BE49-F238E27FC236}">
                    <a16:creationId xmlns:a16="http://schemas.microsoft.com/office/drawing/2014/main" id="{1806B0E6-3A6C-4F70-9857-D0DB9C99A2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37953" y="1250950"/>
                <a:ext cx="59297" cy="60325"/>
              </a:xfrm>
              <a:prstGeom prst="ellipse">
                <a:avLst/>
              </a:prstGeom>
              <a:solidFill>
                <a:srgbClr val="C4B44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45" name="OVAL">
                <a:extLst>
                  <a:ext uri="{FF2B5EF4-FFF2-40B4-BE49-F238E27FC236}">
                    <a16:creationId xmlns:a16="http://schemas.microsoft.com/office/drawing/2014/main" id="{1DB5FCB1-391D-4685-9B7D-DE9D4ABE46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76724" y="1139825"/>
                <a:ext cx="41668" cy="42863"/>
              </a:xfrm>
              <a:prstGeom prst="ellipse">
                <a:avLst/>
              </a:prstGeom>
              <a:solidFill>
                <a:srgbClr val="C4B44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46" name="OVAL">
                <a:extLst>
                  <a:ext uri="{FF2B5EF4-FFF2-40B4-BE49-F238E27FC236}">
                    <a16:creationId xmlns:a16="http://schemas.microsoft.com/office/drawing/2014/main" id="{E962C572-A0AD-437E-BF4F-C9AF21C29A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69348" y="4783138"/>
                <a:ext cx="256421" cy="266700"/>
              </a:xfrm>
              <a:prstGeom prst="ellipse">
                <a:avLst/>
              </a:prstGeom>
              <a:solidFill>
                <a:srgbClr val="C4B44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/>
              </a:p>
            </p:txBody>
          </p:sp>
          <p:pic>
            <p:nvPicPr>
              <p:cNvPr id="12332" name="PICTURE">
                <a:extLst>
                  <a:ext uri="{FF2B5EF4-FFF2-40B4-BE49-F238E27FC236}">
                    <a16:creationId xmlns:a16="http://schemas.microsoft.com/office/drawing/2014/main" id="{D01100B5-B6BD-468B-91C6-555814516EF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017714" y="1506538"/>
                <a:ext cx="1378264" cy="29337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7" name="FREEFORM">
                <a:extLst>
                  <a:ext uri="{FF2B5EF4-FFF2-40B4-BE49-F238E27FC236}">
                    <a16:creationId xmlns:a16="http://schemas.microsoft.com/office/drawing/2014/main" id="{6D7BC8AC-F887-4DF7-9F20-F04FE2D3CB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69348" y="4783138"/>
                <a:ext cx="256421" cy="142875"/>
              </a:xfrm>
              <a:custGeom>
                <a:avLst/>
                <a:gdLst>
                  <a:gd name="T0" fmla="*/ 170 w 340"/>
                  <a:gd name="T1" fmla="*/ 28 h 192"/>
                  <a:gd name="T2" fmla="*/ 1 w 340"/>
                  <a:gd name="T3" fmla="*/ 192 h 192"/>
                  <a:gd name="T4" fmla="*/ 0 w 340"/>
                  <a:gd name="T5" fmla="*/ 177 h 192"/>
                  <a:gd name="T6" fmla="*/ 170 w 340"/>
                  <a:gd name="T7" fmla="*/ 0 h 192"/>
                  <a:gd name="T8" fmla="*/ 340 w 340"/>
                  <a:gd name="T9" fmla="*/ 177 h 192"/>
                  <a:gd name="T10" fmla="*/ 340 w 340"/>
                  <a:gd name="T11" fmla="*/ 192 h 192"/>
                  <a:gd name="T12" fmla="*/ 170 w 340"/>
                  <a:gd name="T13" fmla="*/ 28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0" h="192">
                    <a:moveTo>
                      <a:pt x="170" y="28"/>
                    </a:moveTo>
                    <a:cubicBezTo>
                      <a:pt x="81" y="28"/>
                      <a:pt x="7" y="100"/>
                      <a:pt x="1" y="192"/>
                    </a:cubicBezTo>
                    <a:cubicBezTo>
                      <a:pt x="0" y="187"/>
                      <a:pt x="0" y="182"/>
                      <a:pt x="0" y="177"/>
                    </a:cubicBezTo>
                    <a:cubicBezTo>
                      <a:pt x="0" y="79"/>
                      <a:pt x="76" y="0"/>
                      <a:pt x="170" y="0"/>
                    </a:cubicBezTo>
                    <a:cubicBezTo>
                      <a:pt x="264" y="0"/>
                      <a:pt x="340" y="79"/>
                      <a:pt x="340" y="177"/>
                    </a:cubicBezTo>
                    <a:cubicBezTo>
                      <a:pt x="340" y="182"/>
                      <a:pt x="340" y="187"/>
                      <a:pt x="340" y="192"/>
                    </a:cubicBezTo>
                    <a:cubicBezTo>
                      <a:pt x="333" y="100"/>
                      <a:pt x="260" y="28"/>
                      <a:pt x="170" y="28"/>
                    </a:cubicBezTo>
                    <a:close/>
                  </a:path>
                </a:pathLst>
              </a:custGeom>
              <a:solidFill>
                <a:srgbClr val="C4B44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48" name="FREEFORM">
                <a:extLst>
                  <a:ext uri="{FF2B5EF4-FFF2-40B4-BE49-F238E27FC236}">
                    <a16:creationId xmlns:a16="http://schemas.microsoft.com/office/drawing/2014/main" id="{5B52BB58-F661-4960-B208-59A1FCE7B0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81469" y="2816225"/>
                <a:ext cx="1573785" cy="4041775"/>
              </a:xfrm>
              <a:custGeom>
                <a:avLst/>
                <a:gdLst>
                  <a:gd name="T0" fmla="*/ 31 w 2081"/>
                  <a:gd name="T1" fmla="*/ 1545 h 5390"/>
                  <a:gd name="T2" fmla="*/ 31 w 2081"/>
                  <a:gd name="T3" fmla="*/ 748 h 5390"/>
                  <a:gd name="T4" fmla="*/ 31 w 2081"/>
                  <a:gd name="T5" fmla="*/ 311 h 5390"/>
                  <a:gd name="T6" fmla="*/ 329 w 2081"/>
                  <a:gd name="T7" fmla="*/ 0 h 5390"/>
                  <a:gd name="T8" fmla="*/ 416 w 2081"/>
                  <a:gd name="T9" fmla="*/ 0 h 5390"/>
                  <a:gd name="T10" fmla="*/ 714 w 2081"/>
                  <a:gd name="T11" fmla="*/ 311 h 5390"/>
                  <a:gd name="T12" fmla="*/ 714 w 2081"/>
                  <a:gd name="T13" fmla="*/ 1857 h 5390"/>
                  <a:gd name="T14" fmla="*/ 1992 w 2081"/>
                  <a:gd name="T15" fmla="*/ 3923 h 5390"/>
                  <a:gd name="T16" fmla="*/ 1999 w 2081"/>
                  <a:gd name="T17" fmla="*/ 5390 h 5390"/>
                  <a:gd name="T18" fmla="*/ 1176 w 2081"/>
                  <a:gd name="T19" fmla="*/ 5390 h 5390"/>
                  <a:gd name="T20" fmla="*/ 1120 w 2081"/>
                  <a:gd name="T21" fmla="*/ 4579 h 5390"/>
                  <a:gd name="T22" fmla="*/ 173 w 2081"/>
                  <a:gd name="T23" fmla="*/ 3092 h 5390"/>
                  <a:gd name="T24" fmla="*/ 31 w 2081"/>
                  <a:gd name="T25" fmla="*/ 1624 h 5390"/>
                  <a:gd name="T26" fmla="*/ 31 w 2081"/>
                  <a:gd name="T27" fmla="*/ 1545 h 5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081" h="5390">
                    <a:moveTo>
                      <a:pt x="31" y="1545"/>
                    </a:moveTo>
                    <a:lnTo>
                      <a:pt x="31" y="748"/>
                    </a:lnTo>
                    <a:lnTo>
                      <a:pt x="31" y="311"/>
                    </a:lnTo>
                    <a:cubicBezTo>
                      <a:pt x="31" y="140"/>
                      <a:pt x="165" y="0"/>
                      <a:pt x="329" y="0"/>
                    </a:cubicBezTo>
                    <a:lnTo>
                      <a:pt x="416" y="0"/>
                    </a:lnTo>
                    <a:cubicBezTo>
                      <a:pt x="580" y="0"/>
                      <a:pt x="714" y="140"/>
                      <a:pt x="714" y="311"/>
                    </a:cubicBezTo>
                    <a:cubicBezTo>
                      <a:pt x="714" y="753"/>
                      <a:pt x="714" y="1340"/>
                      <a:pt x="714" y="1857"/>
                    </a:cubicBezTo>
                    <a:cubicBezTo>
                      <a:pt x="1608" y="1857"/>
                      <a:pt x="2081" y="3592"/>
                      <a:pt x="1992" y="3923"/>
                    </a:cubicBezTo>
                    <a:cubicBezTo>
                      <a:pt x="1991" y="3929"/>
                      <a:pt x="1994" y="4613"/>
                      <a:pt x="1999" y="5390"/>
                    </a:cubicBezTo>
                    <a:lnTo>
                      <a:pt x="1176" y="5390"/>
                    </a:lnTo>
                    <a:cubicBezTo>
                      <a:pt x="1161" y="5121"/>
                      <a:pt x="1142" y="4849"/>
                      <a:pt x="1120" y="4579"/>
                    </a:cubicBezTo>
                    <a:cubicBezTo>
                      <a:pt x="1063" y="3884"/>
                      <a:pt x="447" y="3728"/>
                      <a:pt x="173" y="3092"/>
                    </a:cubicBezTo>
                    <a:cubicBezTo>
                      <a:pt x="0" y="2691"/>
                      <a:pt x="63" y="2174"/>
                      <a:pt x="31" y="1624"/>
                    </a:cubicBezTo>
                    <a:lnTo>
                      <a:pt x="31" y="1545"/>
                    </a:lnTo>
                    <a:close/>
                  </a:path>
                </a:pathLst>
              </a:custGeom>
              <a:solidFill>
                <a:srgbClr val="C4B44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49" name="FREEFORM">
                <a:extLst>
                  <a:ext uri="{FF2B5EF4-FFF2-40B4-BE49-F238E27FC236}">
                    <a16:creationId xmlns:a16="http://schemas.microsoft.com/office/drawing/2014/main" id="{AE68E642-AB44-4C94-B736-E66A375201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64583" y="3284538"/>
                <a:ext cx="777277" cy="912813"/>
              </a:xfrm>
              <a:custGeom>
                <a:avLst/>
                <a:gdLst>
                  <a:gd name="T0" fmla="*/ 349 w 1029"/>
                  <a:gd name="T1" fmla="*/ 214 h 1217"/>
                  <a:gd name="T2" fmla="*/ 102 w 1029"/>
                  <a:gd name="T3" fmla="*/ 615 h 1217"/>
                  <a:gd name="T4" fmla="*/ 205 w 1029"/>
                  <a:gd name="T5" fmla="*/ 1110 h 1217"/>
                  <a:gd name="T6" fmla="*/ 205 w 1029"/>
                  <a:gd name="T7" fmla="*/ 1110 h 1217"/>
                  <a:gd name="T8" fmla="*/ 680 w 1029"/>
                  <a:gd name="T9" fmla="*/ 1002 h 1217"/>
                  <a:gd name="T10" fmla="*/ 927 w 1029"/>
                  <a:gd name="T11" fmla="*/ 602 h 1217"/>
                  <a:gd name="T12" fmla="*/ 823 w 1029"/>
                  <a:gd name="T13" fmla="*/ 107 h 1217"/>
                  <a:gd name="T14" fmla="*/ 823 w 1029"/>
                  <a:gd name="T15" fmla="*/ 107 h 1217"/>
                  <a:gd name="T16" fmla="*/ 349 w 1029"/>
                  <a:gd name="T17" fmla="*/ 214 h 1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29" h="1217">
                    <a:moveTo>
                      <a:pt x="349" y="214"/>
                    </a:moveTo>
                    <a:lnTo>
                      <a:pt x="102" y="615"/>
                    </a:lnTo>
                    <a:cubicBezTo>
                      <a:pt x="0" y="781"/>
                      <a:pt x="47" y="1004"/>
                      <a:pt x="205" y="1110"/>
                    </a:cubicBezTo>
                    <a:lnTo>
                      <a:pt x="205" y="1110"/>
                    </a:lnTo>
                    <a:cubicBezTo>
                      <a:pt x="364" y="1217"/>
                      <a:pt x="578" y="1168"/>
                      <a:pt x="680" y="1002"/>
                    </a:cubicBezTo>
                    <a:lnTo>
                      <a:pt x="927" y="602"/>
                    </a:lnTo>
                    <a:cubicBezTo>
                      <a:pt x="1029" y="436"/>
                      <a:pt x="982" y="213"/>
                      <a:pt x="823" y="107"/>
                    </a:cubicBezTo>
                    <a:lnTo>
                      <a:pt x="823" y="107"/>
                    </a:lnTo>
                    <a:cubicBezTo>
                      <a:pt x="664" y="0"/>
                      <a:pt x="451" y="49"/>
                      <a:pt x="349" y="214"/>
                    </a:cubicBezTo>
                    <a:close/>
                  </a:path>
                </a:pathLst>
              </a:custGeom>
              <a:solidFill>
                <a:srgbClr val="C4B44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50" name="FREEFORM">
                <a:extLst>
                  <a:ext uri="{FF2B5EF4-FFF2-40B4-BE49-F238E27FC236}">
                    <a16:creationId xmlns:a16="http://schemas.microsoft.com/office/drawing/2014/main" id="{8EB7C9BD-9744-4E6E-BF8C-8109F7128D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54638" y="1881188"/>
                <a:ext cx="777277" cy="912813"/>
              </a:xfrm>
              <a:custGeom>
                <a:avLst/>
                <a:gdLst>
                  <a:gd name="T0" fmla="*/ 349 w 1029"/>
                  <a:gd name="T1" fmla="*/ 215 h 1217"/>
                  <a:gd name="T2" fmla="*/ 102 w 1029"/>
                  <a:gd name="T3" fmla="*/ 615 h 1217"/>
                  <a:gd name="T4" fmla="*/ 205 w 1029"/>
                  <a:gd name="T5" fmla="*/ 1110 h 1217"/>
                  <a:gd name="T6" fmla="*/ 205 w 1029"/>
                  <a:gd name="T7" fmla="*/ 1110 h 1217"/>
                  <a:gd name="T8" fmla="*/ 680 w 1029"/>
                  <a:gd name="T9" fmla="*/ 1003 h 1217"/>
                  <a:gd name="T10" fmla="*/ 927 w 1029"/>
                  <a:gd name="T11" fmla="*/ 602 h 1217"/>
                  <a:gd name="T12" fmla="*/ 823 w 1029"/>
                  <a:gd name="T13" fmla="*/ 107 h 1217"/>
                  <a:gd name="T14" fmla="*/ 823 w 1029"/>
                  <a:gd name="T15" fmla="*/ 107 h 1217"/>
                  <a:gd name="T16" fmla="*/ 349 w 1029"/>
                  <a:gd name="T17" fmla="*/ 215 h 1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29" h="1217">
                    <a:moveTo>
                      <a:pt x="349" y="215"/>
                    </a:moveTo>
                    <a:lnTo>
                      <a:pt x="102" y="615"/>
                    </a:lnTo>
                    <a:cubicBezTo>
                      <a:pt x="0" y="781"/>
                      <a:pt x="47" y="1004"/>
                      <a:pt x="205" y="1110"/>
                    </a:cubicBezTo>
                    <a:lnTo>
                      <a:pt x="205" y="1110"/>
                    </a:lnTo>
                    <a:cubicBezTo>
                      <a:pt x="364" y="1217"/>
                      <a:pt x="578" y="1168"/>
                      <a:pt x="680" y="1003"/>
                    </a:cubicBezTo>
                    <a:lnTo>
                      <a:pt x="927" y="602"/>
                    </a:lnTo>
                    <a:cubicBezTo>
                      <a:pt x="1029" y="436"/>
                      <a:pt x="982" y="213"/>
                      <a:pt x="823" y="107"/>
                    </a:cubicBezTo>
                    <a:lnTo>
                      <a:pt x="823" y="107"/>
                    </a:lnTo>
                    <a:cubicBezTo>
                      <a:pt x="664" y="0"/>
                      <a:pt x="451" y="49"/>
                      <a:pt x="349" y="215"/>
                    </a:cubicBezTo>
                    <a:close/>
                  </a:path>
                </a:pathLst>
              </a:custGeom>
              <a:solidFill>
                <a:srgbClr val="C4B44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51" name="FREEFORM">
                <a:extLst>
                  <a:ext uri="{FF2B5EF4-FFF2-40B4-BE49-F238E27FC236}">
                    <a16:creationId xmlns:a16="http://schemas.microsoft.com/office/drawing/2014/main" id="{FC3A8914-F8FB-4964-97D7-1620E66E65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2014" y="2605088"/>
                <a:ext cx="778879" cy="911225"/>
              </a:xfrm>
              <a:custGeom>
                <a:avLst/>
                <a:gdLst>
                  <a:gd name="T0" fmla="*/ 349 w 1029"/>
                  <a:gd name="T1" fmla="*/ 214 h 1216"/>
                  <a:gd name="T2" fmla="*/ 102 w 1029"/>
                  <a:gd name="T3" fmla="*/ 615 h 1216"/>
                  <a:gd name="T4" fmla="*/ 206 w 1029"/>
                  <a:gd name="T5" fmla="*/ 1110 h 1216"/>
                  <a:gd name="T6" fmla="*/ 206 w 1029"/>
                  <a:gd name="T7" fmla="*/ 1110 h 1216"/>
                  <a:gd name="T8" fmla="*/ 680 w 1029"/>
                  <a:gd name="T9" fmla="*/ 1002 h 1216"/>
                  <a:gd name="T10" fmla="*/ 927 w 1029"/>
                  <a:gd name="T11" fmla="*/ 601 h 1216"/>
                  <a:gd name="T12" fmla="*/ 823 w 1029"/>
                  <a:gd name="T13" fmla="*/ 106 h 1216"/>
                  <a:gd name="T14" fmla="*/ 823 w 1029"/>
                  <a:gd name="T15" fmla="*/ 106 h 1216"/>
                  <a:gd name="T16" fmla="*/ 349 w 1029"/>
                  <a:gd name="T17" fmla="*/ 214 h 12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29" h="1216">
                    <a:moveTo>
                      <a:pt x="349" y="214"/>
                    </a:moveTo>
                    <a:lnTo>
                      <a:pt x="102" y="615"/>
                    </a:lnTo>
                    <a:cubicBezTo>
                      <a:pt x="0" y="781"/>
                      <a:pt x="47" y="1003"/>
                      <a:pt x="206" y="1110"/>
                    </a:cubicBezTo>
                    <a:lnTo>
                      <a:pt x="206" y="1110"/>
                    </a:lnTo>
                    <a:cubicBezTo>
                      <a:pt x="364" y="1216"/>
                      <a:pt x="578" y="1168"/>
                      <a:pt x="680" y="1002"/>
                    </a:cubicBezTo>
                    <a:lnTo>
                      <a:pt x="927" y="601"/>
                    </a:lnTo>
                    <a:cubicBezTo>
                      <a:pt x="1029" y="435"/>
                      <a:pt x="982" y="213"/>
                      <a:pt x="823" y="106"/>
                    </a:cubicBezTo>
                    <a:lnTo>
                      <a:pt x="823" y="106"/>
                    </a:lnTo>
                    <a:cubicBezTo>
                      <a:pt x="664" y="0"/>
                      <a:pt x="451" y="48"/>
                      <a:pt x="349" y="214"/>
                    </a:cubicBezTo>
                    <a:close/>
                  </a:path>
                </a:pathLst>
              </a:custGeom>
              <a:solidFill>
                <a:srgbClr val="C4B44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52" name="FREEFORM">
                <a:extLst>
                  <a:ext uri="{FF2B5EF4-FFF2-40B4-BE49-F238E27FC236}">
                    <a16:creationId xmlns:a16="http://schemas.microsoft.com/office/drawing/2014/main" id="{E42ED688-002F-4E50-94AA-47353D5AC6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0140" y="2836863"/>
                <a:ext cx="131416" cy="1371600"/>
              </a:xfrm>
              <a:custGeom>
                <a:avLst/>
                <a:gdLst>
                  <a:gd name="T0" fmla="*/ 175 w 175"/>
                  <a:gd name="T1" fmla="*/ 1829 h 1829"/>
                  <a:gd name="T2" fmla="*/ 0 w 175"/>
                  <a:gd name="T3" fmla="*/ 1829 h 1829"/>
                  <a:gd name="T4" fmla="*/ 0 w 175"/>
                  <a:gd name="T5" fmla="*/ 0 h 1829"/>
                  <a:gd name="T6" fmla="*/ 175 w 175"/>
                  <a:gd name="T7" fmla="*/ 283 h 1829"/>
                  <a:gd name="T8" fmla="*/ 175 w 175"/>
                  <a:gd name="T9" fmla="*/ 1829 h 18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5" h="1829">
                    <a:moveTo>
                      <a:pt x="175" y="1829"/>
                    </a:moveTo>
                    <a:lnTo>
                      <a:pt x="0" y="1829"/>
                    </a:lnTo>
                    <a:lnTo>
                      <a:pt x="0" y="0"/>
                    </a:lnTo>
                    <a:cubicBezTo>
                      <a:pt x="103" y="49"/>
                      <a:pt x="175" y="158"/>
                      <a:pt x="175" y="283"/>
                    </a:cubicBezTo>
                    <a:cubicBezTo>
                      <a:pt x="175" y="725"/>
                      <a:pt x="175" y="1312"/>
                      <a:pt x="175" y="1829"/>
                    </a:cubicBezTo>
                    <a:close/>
                  </a:path>
                </a:pathLst>
              </a:custGeom>
              <a:solidFill>
                <a:srgbClr val="C4B44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53" name="FREEFORM">
                <a:extLst>
                  <a:ext uri="{FF2B5EF4-FFF2-40B4-BE49-F238E27FC236}">
                    <a16:creationId xmlns:a16="http://schemas.microsoft.com/office/drawing/2014/main" id="{8215DDD1-D98E-4DF3-A8F0-BE32B5C0EB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59138" y="3690938"/>
                <a:ext cx="403863" cy="376238"/>
              </a:xfrm>
              <a:custGeom>
                <a:avLst/>
                <a:gdLst>
                  <a:gd name="T0" fmla="*/ 157 w 534"/>
                  <a:gd name="T1" fmla="*/ 0 h 502"/>
                  <a:gd name="T2" fmla="*/ 137 w 534"/>
                  <a:gd name="T3" fmla="*/ 394 h 502"/>
                  <a:gd name="T4" fmla="*/ 534 w 534"/>
                  <a:gd name="T5" fmla="*/ 271 h 502"/>
                  <a:gd name="T6" fmla="*/ 157 w 534"/>
                  <a:gd name="T7" fmla="*/ 0 h 5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34" h="502">
                    <a:moveTo>
                      <a:pt x="157" y="0"/>
                    </a:moveTo>
                    <a:cubicBezTo>
                      <a:pt x="82" y="116"/>
                      <a:pt x="0" y="271"/>
                      <a:pt x="137" y="394"/>
                    </a:cubicBezTo>
                    <a:cubicBezTo>
                      <a:pt x="239" y="485"/>
                      <a:pt x="450" y="502"/>
                      <a:pt x="534" y="271"/>
                    </a:cubicBezTo>
                    <a:cubicBezTo>
                      <a:pt x="458" y="73"/>
                      <a:pt x="366" y="5"/>
                      <a:pt x="157" y="0"/>
                    </a:cubicBezTo>
                    <a:close/>
                  </a:path>
                </a:pathLst>
              </a:custGeom>
              <a:solidFill>
                <a:srgbClr val="C4B44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54" name="FREEFORM">
                <a:extLst>
                  <a:ext uri="{FF2B5EF4-FFF2-40B4-BE49-F238E27FC236}">
                    <a16:creationId xmlns:a16="http://schemas.microsoft.com/office/drawing/2014/main" id="{1B5EE57C-F4D2-4E17-8AC9-ECEBE5D2AD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56569" y="3013075"/>
                <a:ext cx="403863" cy="376238"/>
              </a:xfrm>
              <a:custGeom>
                <a:avLst/>
                <a:gdLst>
                  <a:gd name="T0" fmla="*/ 156 w 534"/>
                  <a:gd name="T1" fmla="*/ 0 h 503"/>
                  <a:gd name="T2" fmla="*/ 137 w 534"/>
                  <a:gd name="T3" fmla="*/ 394 h 503"/>
                  <a:gd name="T4" fmla="*/ 534 w 534"/>
                  <a:gd name="T5" fmla="*/ 272 h 503"/>
                  <a:gd name="T6" fmla="*/ 156 w 534"/>
                  <a:gd name="T7" fmla="*/ 0 h 5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34" h="503">
                    <a:moveTo>
                      <a:pt x="156" y="0"/>
                    </a:moveTo>
                    <a:cubicBezTo>
                      <a:pt x="82" y="116"/>
                      <a:pt x="0" y="272"/>
                      <a:pt x="137" y="394"/>
                    </a:cubicBezTo>
                    <a:cubicBezTo>
                      <a:pt x="239" y="485"/>
                      <a:pt x="449" y="503"/>
                      <a:pt x="534" y="272"/>
                    </a:cubicBezTo>
                    <a:cubicBezTo>
                      <a:pt x="458" y="73"/>
                      <a:pt x="366" y="5"/>
                      <a:pt x="156" y="0"/>
                    </a:cubicBezTo>
                    <a:close/>
                  </a:path>
                </a:pathLst>
              </a:custGeom>
              <a:solidFill>
                <a:srgbClr val="C4B44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55" name="FREEFORM">
                <a:extLst>
                  <a:ext uri="{FF2B5EF4-FFF2-40B4-BE49-F238E27FC236}">
                    <a16:creationId xmlns:a16="http://schemas.microsoft.com/office/drawing/2014/main" id="{D1657A47-DE4F-4814-A0AE-03E56200A9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9193" y="2295525"/>
                <a:ext cx="403863" cy="376238"/>
              </a:xfrm>
              <a:custGeom>
                <a:avLst/>
                <a:gdLst>
                  <a:gd name="T0" fmla="*/ 157 w 534"/>
                  <a:gd name="T1" fmla="*/ 0 h 503"/>
                  <a:gd name="T2" fmla="*/ 137 w 534"/>
                  <a:gd name="T3" fmla="*/ 394 h 503"/>
                  <a:gd name="T4" fmla="*/ 534 w 534"/>
                  <a:gd name="T5" fmla="*/ 272 h 503"/>
                  <a:gd name="T6" fmla="*/ 157 w 534"/>
                  <a:gd name="T7" fmla="*/ 0 h 5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34" h="503">
                    <a:moveTo>
                      <a:pt x="157" y="0"/>
                    </a:moveTo>
                    <a:cubicBezTo>
                      <a:pt x="82" y="116"/>
                      <a:pt x="0" y="272"/>
                      <a:pt x="137" y="394"/>
                    </a:cubicBezTo>
                    <a:cubicBezTo>
                      <a:pt x="239" y="485"/>
                      <a:pt x="450" y="503"/>
                      <a:pt x="534" y="272"/>
                    </a:cubicBezTo>
                    <a:cubicBezTo>
                      <a:pt x="458" y="73"/>
                      <a:pt x="366" y="5"/>
                      <a:pt x="157" y="0"/>
                    </a:cubicBezTo>
                    <a:close/>
                  </a:path>
                </a:pathLst>
              </a:custGeom>
              <a:solidFill>
                <a:srgbClr val="C4B44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">
                <a:extLst>
                  <a:ext uri="{FF2B5EF4-FFF2-40B4-BE49-F238E27FC236}">
                    <a16:creationId xmlns:a16="http://schemas.microsoft.com/office/drawing/2014/main" id="{7C5A6A1D-CFB2-4D4C-AFF5-B08B0654C4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32466" y="5605463"/>
                <a:ext cx="666695" cy="1252538"/>
              </a:xfrm>
              <a:prstGeom prst="rect">
                <a:avLst/>
              </a:prstGeom>
              <a:solidFill>
                <a:srgbClr val="C4B44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57" name="FREEFORM">
                <a:extLst>
                  <a:ext uri="{FF2B5EF4-FFF2-40B4-BE49-F238E27FC236}">
                    <a16:creationId xmlns:a16="http://schemas.microsoft.com/office/drawing/2014/main" id="{3F2D0AC4-D660-44FC-974D-2E80323A09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15538" y="3379788"/>
                <a:ext cx="992029" cy="1538288"/>
              </a:xfrm>
              <a:custGeom>
                <a:avLst/>
                <a:gdLst>
                  <a:gd name="T0" fmla="*/ 610 w 1313"/>
                  <a:gd name="T1" fmla="*/ 261 h 2051"/>
                  <a:gd name="T2" fmla="*/ 77 w 1313"/>
                  <a:gd name="T3" fmla="*/ 1497 h 2051"/>
                  <a:gd name="T4" fmla="*/ 250 w 1313"/>
                  <a:gd name="T5" fmla="*/ 1970 h 2051"/>
                  <a:gd name="T6" fmla="*/ 250 w 1313"/>
                  <a:gd name="T7" fmla="*/ 1970 h 2051"/>
                  <a:gd name="T8" fmla="*/ 704 w 1313"/>
                  <a:gd name="T9" fmla="*/ 1790 h 2051"/>
                  <a:gd name="T10" fmla="*/ 1236 w 1313"/>
                  <a:gd name="T11" fmla="*/ 555 h 2051"/>
                  <a:gd name="T12" fmla="*/ 1063 w 1313"/>
                  <a:gd name="T13" fmla="*/ 81 h 2051"/>
                  <a:gd name="T14" fmla="*/ 1063 w 1313"/>
                  <a:gd name="T15" fmla="*/ 81 h 2051"/>
                  <a:gd name="T16" fmla="*/ 610 w 1313"/>
                  <a:gd name="T17" fmla="*/ 261 h 20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13" h="2051">
                    <a:moveTo>
                      <a:pt x="610" y="261"/>
                    </a:moveTo>
                    <a:lnTo>
                      <a:pt x="77" y="1497"/>
                    </a:lnTo>
                    <a:cubicBezTo>
                      <a:pt x="0" y="1676"/>
                      <a:pt x="77" y="1889"/>
                      <a:pt x="250" y="1970"/>
                    </a:cubicBezTo>
                    <a:lnTo>
                      <a:pt x="250" y="1970"/>
                    </a:lnTo>
                    <a:cubicBezTo>
                      <a:pt x="422" y="2051"/>
                      <a:pt x="626" y="1970"/>
                      <a:pt x="704" y="1790"/>
                    </a:cubicBezTo>
                    <a:lnTo>
                      <a:pt x="1236" y="555"/>
                    </a:lnTo>
                    <a:cubicBezTo>
                      <a:pt x="1313" y="375"/>
                      <a:pt x="1236" y="162"/>
                      <a:pt x="1063" y="81"/>
                    </a:cubicBezTo>
                    <a:lnTo>
                      <a:pt x="1063" y="81"/>
                    </a:lnTo>
                    <a:cubicBezTo>
                      <a:pt x="891" y="0"/>
                      <a:pt x="687" y="81"/>
                      <a:pt x="610" y="261"/>
                    </a:cubicBezTo>
                    <a:close/>
                  </a:path>
                </a:pathLst>
              </a:custGeom>
              <a:solidFill>
                <a:srgbClr val="D473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58" name="FREEFORM">
                <a:extLst>
                  <a:ext uri="{FF2B5EF4-FFF2-40B4-BE49-F238E27FC236}">
                    <a16:creationId xmlns:a16="http://schemas.microsoft.com/office/drawing/2014/main" id="{1547F76B-F545-461D-94EE-4322C24D5E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00743" y="3200400"/>
                <a:ext cx="1820590" cy="3657600"/>
              </a:xfrm>
              <a:custGeom>
                <a:avLst/>
                <a:gdLst>
                  <a:gd name="T0" fmla="*/ 1994 w 2409"/>
                  <a:gd name="T1" fmla="*/ 4876 h 4876"/>
                  <a:gd name="T2" fmla="*/ 1995 w 2409"/>
                  <a:gd name="T3" fmla="*/ 3491 h 4876"/>
                  <a:gd name="T4" fmla="*/ 2400 w 2409"/>
                  <a:gd name="T5" fmla="*/ 1638 h 4876"/>
                  <a:gd name="T6" fmla="*/ 2279 w 2409"/>
                  <a:gd name="T7" fmla="*/ 17 h 4876"/>
                  <a:gd name="T8" fmla="*/ 0 w 2409"/>
                  <a:gd name="T9" fmla="*/ 446 h 4876"/>
                  <a:gd name="T10" fmla="*/ 245 w 2409"/>
                  <a:gd name="T11" fmla="*/ 4876 h 4876"/>
                  <a:gd name="T12" fmla="*/ 1994 w 2409"/>
                  <a:gd name="T13" fmla="*/ 4876 h 48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09" h="4876">
                    <a:moveTo>
                      <a:pt x="1994" y="4876"/>
                    </a:moveTo>
                    <a:lnTo>
                      <a:pt x="1995" y="3491"/>
                    </a:lnTo>
                    <a:cubicBezTo>
                      <a:pt x="2409" y="3149"/>
                      <a:pt x="2400" y="2442"/>
                      <a:pt x="2400" y="1638"/>
                    </a:cubicBezTo>
                    <a:cubicBezTo>
                      <a:pt x="2400" y="853"/>
                      <a:pt x="1445" y="1123"/>
                      <a:pt x="2279" y="17"/>
                    </a:cubicBezTo>
                    <a:cubicBezTo>
                      <a:pt x="2153" y="0"/>
                      <a:pt x="112" y="423"/>
                      <a:pt x="0" y="446"/>
                    </a:cubicBezTo>
                    <a:lnTo>
                      <a:pt x="245" y="4876"/>
                    </a:lnTo>
                    <a:lnTo>
                      <a:pt x="1994" y="4876"/>
                    </a:lnTo>
                    <a:close/>
                  </a:path>
                </a:pathLst>
              </a:custGeom>
              <a:solidFill>
                <a:srgbClr val="D473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">
                <a:extLst>
                  <a:ext uri="{FF2B5EF4-FFF2-40B4-BE49-F238E27FC236}">
                    <a16:creationId xmlns:a16="http://schemas.microsoft.com/office/drawing/2014/main" id="{68B93D6D-FC1D-41DD-A8B2-5AFDC1000D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94682" y="5700713"/>
                <a:ext cx="814137" cy="1157288"/>
              </a:xfrm>
              <a:prstGeom prst="rect">
                <a:avLst/>
              </a:prstGeom>
              <a:solidFill>
                <a:srgbClr val="D473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60" name="FREEFORM">
                <a:extLst>
                  <a:ext uri="{FF2B5EF4-FFF2-40B4-BE49-F238E27FC236}">
                    <a16:creationId xmlns:a16="http://schemas.microsoft.com/office/drawing/2014/main" id="{9EC25AA1-9B17-4875-8664-3B25C83742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9424" y="2032000"/>
                <a:ext cx="1527308" cy="731838"/>
              </a:xfrm>
              <a:custGeom>
                <a:avLst/>
                <a:gdLst>
                  <a:gd name="T0" fmla="*/ 1599 w 2020"/>
                  <a:gd name="T1" fmla="*/ 30 h 976"/>
                  <a:gd name="T2" fmla="*/ 316 w 2020"/>
                  <a:gd name="T3" fmla="*/ 238 h 976"/>
                  <a:gd name="T4" fmla="*/ 29 w 2020"/>
                  <a:gd name="T5" fmla="*/ 647 h 976"/>
                  <a:gd name="T6" fmla="*/ 29 w 2020"/>
                  <a:gd name="T7" fmla="*/ 647 h 976"/>
                  <a:gd name="T8" fmla="*/ 421 w 2020"/>
                  <a:gd name="T9" fmla="*/ 946 h 976"/>
                  <a:gd name="T10" fmla="*/ 1704 w 2020"/>
                  <a:gd name="T11" fmla="*/ 738 h 976"/>
                  <a:gd name="T12" fmla="*/ 1991 w 2020"/>
                  <a:gd name="T13" fmla="*/ 329 h 976"/>
                  <a:gd name="T14" fmla="*/ 1991 w 2020"/>
                  <a:gd name="T15" fmla="*/ 329 h 976"/>
                  <a:gd name="T16" fmla="*/ 1599 w 2020"/>
                  <a:gd name="T17" fmla="*/ 30 h 9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020" h="976">
                    <a:moveTo>
                      <a:pt x="1599" y="30"/>
                    </a:moveTo>
                    <a:lnTo>
                      <a:pt x="316" y="238"/>
                    </a:lnTo>
                    <a:cubicBezTo>
                      <a:pt x="129" y="268"/>
                      <a:pt x="0" y="452"/>
                      <a:pt x="29" y="647"/>
                    </a:cubicBezTo>
                    <a:lnTo>
                      <a:pt x="29" y="647"/>
                    </a:lnTo>
                    <a:cubicBezTo>
                      <a:pt x="58" y="842"/>
                      <a:pt x="234" y="976"/>
                      <a:pt x="421" y="946"/>
                    </a:cubicBezTo>
                    <a:lnTo>
                      <a:pt x="1704" y="738"/>
                    </a:lnTo>
                    <a:cubicBezTo>
                      <a:pt x="1891" y="708"/>
                      <a:pt x="2020" y="524"/>
                      <a:pt x="1991" y="329"/>
                    </a:cubicBezTo>
                    <a:lnTo>
                      <a:pt x="1991" y="329"/>
                    </a:lnTo>
                    <a:cubicBezTo>
                      <a:pt x="1962" y="135"/>
                      <a:pt x="1786" y="0"/>
                      <a:pt x="1599" y="30"/>
                    </a:cubicBezTo>
                    <a:close/>
                  </a:path>
                </a:pathLst>
              </a:custGeom>
              <a:solidFill>
                <a:srgbClr val="EDAE6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61" name="FREEFORM">
                <a:extLst>
                  <a:ext uri="{FF2B5EF4-FFF2-40B4-BE49-F238E27FC236}">
                    <a16:creationId xmlns:a16="http://schemas.microsoft.com/office/drawing/2014/main" id="{B40CC3BE-4982-4F3D-ADBC-4928C80F4D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66801" y="2754313"/>
                <a:ext cx="1527308" cy="731838"/>
              </a:xfrm>
              <a:custGeom>
                <a:avLst/>
                <a:gdLst>
                  <a:gd name="T0" fmla="*/ 1599 w 2020"/>
                  <a:gd name="T1" fmla="*/ 31 h 976"/>
                  <a:gd name="T2" fmla="*/ 316 w 2020"/>
                  <a:gd name="T3" fmla="*/ 238 h 976"/>
                  <a:gd name="T4" fmla="*/ 29 w 2020"/>
                  <a:gd name="T5" fmla="*/ 647 h 976"/>
                  <a:gd name="T6" fmla="*/ 29 w 2020"/>
                  <a:gd name="T7" fmla="*/ 647 h 976"/>
                  <a:gd name="T8" fmla="*/ 421 w 2020"/>
                  <a:gd name="T9" fmla="*/ 946 h 976"/>
                  <a:gd name="T10" fmla="*/ 1704 w 2020"/>
                  <a:gd name="T11" fmla="*/ 739 h 976"/>
                  <a:gd name="T12" fmla="*/ 1991 w 2020"/>
                  <a:gd name="T13" fmla="*/ 330 h 976"/>
                  <a:gd name="T14" fmla="*/ 1991 w 2020"/>
                  <a:gd name="T15" fmla="*/ 330 h 976"/>
                  <a:gd name="T16" fmla="*/ 1599 w 2020"/>
                  <a:gd name="T17" fmla="*/ 31 h 9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020" h="976">
                    <a:moveTo>
                      <a:pt x="1599" y="31"/>
                    </a:moveTo>
                    <a:lnTo>
                      <a:pt x="316" y="238"/>
                    </a:lnTo>
                    <a:cubicBezTo>
                      <a:pt x="129" y="268"/>
                      <a:pt x="0" y="452"/>
                      <a:pt x="29" y="647"/>
                    </a:cubicBezTo>
                    <a:lnTo>
                      <a:pt x="29" y="647"/>
                    </a:lnTo>
                    <a:cubicBezTo>
                      <a:pt x="58" y="842"/>
                      <a:pt x="234" y="976"/>
                      <a:pt x="421" y="946"/>
                    </a:cubicBezTo>
                    <a:lnTo>
                      <a:pt x="1704" y="739"/>
                    </a:lnTo>
                    <a:cubicBezTo>
                      <a:pt x="1891" y="708"/>
                      <a:pt x="2020" y="524"/>
                      <a:pt x="1991" y="330"/>
                    </a:cubicBezTo>
                    <a:lnTo>
                      <a:pt x="1991" y="330"/>
                    </a:lnTo>
                    <a:cubicBezTo>
                      <a:pt x="1962" y="135"/>
                      <a:pt x="1786" y="0"/>
                      <a:pt x="1599" y="31"/>
                    </a:cubicBezTo>
                    <a:close/>
                  </a:path>
                </a:pathLst>
              </a:custGeom>
              <a:solidFill>
                <a:srgbClr val="D473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62" name="FREEFORM">
                <a:extLst>
                  <a:ext uri="{FF2B5EF4-FFF2-40B4-BE49-F238E27FC236}">
                    <a16:creationId xmlns:a16="http://schemas.microsoft.com/office/drawing/2014/main" id="{776EE2B2-BC92-4246-8DAB-1C76438D99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69369" y="3435350"/>
                <a:ext cx="1527308" cy="731838"/>
              </a:xfrm>
              <a:custGeom>
                <a:avLst/>
                <a:gdLst>
                  <a:gd name="T0" fmla="*/ 1599 w 2020"/>
                  <a:gd name="T1" fmla="*/ 30 h 976"/>
                  <a:gd name="T2" fmla="*/ 316 w 2020"/>
                  <a:gd name="T3" fmla="*/ 238 h 976"/>
                  <a:gd name="T4" fmla="*/ 29 w 2020"/>
                  <a:gd name="T5" fmla="*/ 647 h 976"/>
                  <a:gd name="T6" fmla="*/ 29 w 2020"/>
                  <a:gd name="T7" fmla="*/ 647 h 976"/>
                  <a:gd name="T8" fmla="*/ 421 w 2020"/>
                  <a:gd name="T9" fmla="*/ 946 h 976"/>
                  <a:gd name="T10" fmla="*/ 1704 w 2020"/>
                  <a:gd name="T11" fmla="*/ 738 h 976"/>
                  <a:gd name="T12" fmla="*/ 1991 w 2020"/>
                  <a:gd name="T13" fmla="*/ 329 h 976"/>
                  <a:gd name="T14" fmla="*/ 1991 w 2020"/>
                  <a:gd name="T15" fmla="*/ 329 h 976"/>
                  <a:gd name="T16" fmla="*/ 1599 w 2020"/>
                  <a:gd name="T17" fmla="*/ 30 h 9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020" h="976">
                    <a:moveTo>
                      <a:pt x="1599" y="30"/>
                    </a:moveTo>
                    <a:lnTo>
                      <a:pt x="316" y="238"/>
                    </a:lnTo>
                    <a:cubicBezTo>
                      <a:pt x="129" y="268"/>
                      <a:pt x="0" y="452"/>
                      <a:pt x="29" y="647"/>
                    </a:cubicBezTo>
                    <a:lnTo>
                      <a:pt x="29" y="647"/>
                    </a:lnTo>
                    <a:cubicBezTo>
                      <a:pt x="58" y="841"/>
                      <a:pt x="234" y="976"/>
                      <a:pt x="421" y="946"/>
                    </a:cubicBezTo>
                    <a:lnTo>
                      <a:pt x="1704" y="738"/>
                    </a:lnTo>
                    <a:cubicBezTo>
                      <a:pt x="1891" y="708"/>
                      <a:pt x="2020" y="524"/>
                      <a:pt x="1991" y="329"/>
                    </a:cubicBezTo>
                    <a:lnTo>
                      <a:pt x="1991" y="329"/>
                    </a:lnTo>
                    <a:cubicBezTo>
                      <a:pt x="1962" y="134"/>
                      <a:pt x="1786" y="0"/>
                      <a:pt x="1599" y="30"/>
                    </a:cubicBezTo>
                    <a:close/>
                  </a:path>
                </a:pathLst>
              </a:custGeom>
              <a:solidFill>
                <a:srgbClr val="D473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63" name="FREEFORM">
                <a:extLst>
                  <a:ext uri="{FF2B5EF4-FFF2-40B4-BE49-F238E27FC236}">
                    <a16:creationId xmlns:a16="http://schemas.microsoft.com/office/drawing/2014/main" id="{BFCB5411-5E52-46B6-9BED-C7A596C38B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59403" y="514350"/>
                <a:ext cx="540087" cy="1557338"/>
              </a:xfrm>
              <a:custGeom>
                <a:avLst/>
                <a:gdLst>
                  <a:gd name="T0" fmla="*/ 3 w 714"/>
                  <a:gd name="T1" fmla="*/ 367 h 2077"/>
                  <a:gd name="T2" fmla="*/ 25 w 714"/>
                  <a:gd name="T3" fmla="*/ 1722 h 2077"/>
                  <a:gd name="T4" fmla="*/ 374 w 714"/>
                  <a:gd name="T5" fmla="*/ 2074 h 2077"/>
                  <a:gd name="T6" fmla="*/ 374 w 714"/>
                  <a:gd name="T7" fmla="*/ 2074 h 2077"/>
                  <a:gd name="T8" fmla="*/ 711 w 714"/>
                  <a:gd name="T9" fmla="*/ 1710 h 2077"/>
                  <a:gd name="T10" fmla="*/ 689 w 714"/>
                  <a:gd name="T11" fmla="*/ 355 h 2077"/>
                  <a:gd name="T12" fmla="*/ 340 w 714"/>
                  <a:gd name="T13" fmla="*/ 3 h 2077"/>
                  <a:gd name="T14" fmla="*/ 340 w 714"/>
                  <a:gd name="T15" fmla="*/ 3 h 2077"/>
                  <a:gd name="T16" fmla="*/ 3 w 714"/>
                  <a:gd name="T17" fmla="*/ 367 h 20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14" h="2077">
                    <a:moveTo>
                      <a:pt x="3" y="367"/>
                    </a:moveTo>
                    <a:lnTo>
                      <a:pt x="25" y="1722"/>
                    </a:lnTo>
                    <a:cubicBezTo>
                      <a:pt x="28" y="1919"/>
                      <a:pt x="185" y="2077"/>
                      <a:pt x="374" y="2074"/>
                    </a:cubicBezTo>
                    <a:lnTo>
                      <a:pt x="374" y="2074"/>
                    </a:lnTo>
                    <a:cubicBezTo>
                      <a:pt x="562" y="2071"/>
                      <a:pt x="714" y="1907"/>
                      <a:pt x="711" y="1710"/>
                    </a:cubicBezTo>
                    <a:lnTo>
                      <a:pt x="689" y="355"/>
                    </a:lnTo>
                    <a:cubicBezTo>
                      <a:pt x="686" y="158"/>
                      <a:pt x="529" y="0"/>
                      <a:pt x="340" y="3"/>
                    </a:cubicBezTo>
                    <a:lnTo>
                      <a:pt x="340" y="3"/>
                    </a:lnTo>
                    <a:cubicBezTo>
                      <a:pt x="151" y="6"/>
                      <a:pt x="0" y="170"/>
                      <a:pt x="3" y="367"/>
                    </a:cubicBezTo>
                    <a:close/>
                  </a:path>
                </a:pathLst>
              </a:custGeom>
              <a:solidFill>
                <a:srgbClr val="D473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2320" name="FREEFORM">
                <a:extLst>
                  <a:ext uri="{FF2B5EF4-FFF2-40B4-BE49-F238E27FC236}">
                    <a16:creationId xmlns:a16="http://schemas.microsoft.com/office/drawing/2014/main" id="{BF74E4EB-F625-475B-B16D-C29F6C8CF9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64519" y="1147763"/>
                <a:ext cx="1950403" cy="4116388"/>
              </a:xfrm>
              <a:custGeom>
                <a:avLst/>
                <a:gdLst>
                  <a:gd name="T0" fmla="*/ 2286 w 2581"/>
                  <a:gd name="T1" fmla="*/ 0 h 5488"/>
                  <a:gd name="T2" fmla="*/ 295 w 2581"/>
                  <a:gd name="T3" fmla="*/ 0 h 5488"/>
                  <a:gd name="T4" fmla="*/ 0 w 2581"/>
                  <a:gd name="T5" fmla="*/ 308 h 5488"/>
                  <a:gd name="T6" fmla="*/ 0 w 2581"/>
                  <a:gd name="T7" fmla="*/ 5180 h 5488"/>
                  <a:gd name="T8" fmla="*/ 295 w 2581"/>
                  <a:gd name="T9" fmla="*/ 5488 h 5488"/>
                  <a:gd name="T10" fmla="*/ 2286 w 2581"/>
                  <a:gd name="T11" fmla="*/ 5488 h 5488"/>
                  <a:gd name="T12" fmla="*/ 2581 w 2581"/>
                  <a:gd name="T13" fmla="*/ 5180 h 5488"/>
                  <a:gd name="T14" fmla="*/ 2581 w 2581"/>
                  <a:gd name="T15" fmla="*/ 308 h 5488"/>
                  <a:gd name="T16" fmla="*/ 2286 w 2581"/>
                  <a:gd name="T17" fmla="*/ 0 h 54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81" h="5488">
                    <a:moveTo>
                      <a:pt x="2286" y="0"/>
                    </a:moveTo>
                    <a:lnTo>
                      <a:pt x="295" y="0"/>
                    </a:lnTo>
                    <a:cubicBezTo>
                      <a:pt x="133" y="0"/>
                      <a:pt x="0" y="139"/>
                      <a:pt x="0" y="308"/>
                    </a:cubicBezTo>
                    <a:lnTo>
                      <a:pt x="0" y="5180"/>
                    </a:lnTo>
                    <a:cubicBezTo>
                      <a:pt x="0" y="5349"/>
                      <a:pt x="133" y="5488"/>
                      <a:pt x="295" y="5488"/>
                    </a:cubicBezTo>
                    <a:lnTo>
                      <a:pt x="2286" y="5488"/>
                    </a:lnTo>
                    <a:cubicBezTo>
                      <a:pt x="2448" y="5488"/>
                      <a:pt x="2581" y="5349"/>
                      <a:pt x="2581" y="5180"/>
                    </a:cubicBezTo>
                    <a:lnTo>
                      <a:pt x="2581" y="308"/>
                    </a:lnTo>
                    <a:cubicBezTo>
                      <a:pt x="2581" y="139"/>
                      <a:pt x="2448" y="0"/>
                      <a:pt x="2286" y="0"/>
                    </a:cubicBezTo>
                    <a:close/>
                  </a:path>
                </a:pathLst>
              </a:custGeom>
              <a:solidFill>
                <a:srgbClr val="E5E6E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2321" name="RECTANGLE">
                <a:extLst>
                  <a:ext uri="{FF2B5EF4-FFF2-40B4-BE49-F238E27FC236}">
                    <a16:creationId xmlns:a16="http://schemas.microsoft.com/office/drawing/2014/main" id="{B020E39B-F949-4F69-B1DE-9CE02B9735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55869" y="1603375"/>
                <a:ext cx="1767703" cy="3222625"/>
              </a:xfrm>
              <a:prstGeom prst="rect">
                <a:avLst/>
              </a:prstGeom>
              <a:solidFill>
                <a:srgbClr val="24242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2322" name="FREEFORM">
                <a:extLst>
                  <a:ext uri="{FF2B5EF4-FFF2-40B4-BE49-F238E27FC236}">
                    <a16:creationId xmlns:a16="http://schemas.microsoft.com/office/drawing/2014/main" id="{6E36E359-7331-4E0B-81CC-98F9D0E6CE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02696" y="1354138"/>
                <a:ext cx="274050" cy="33338"/>
              </a:xfrm>
              <a:custGeom>
                <a:avLst/>
                <a:gdLst>
                  <a:gd name="T0" fmla="*/ 341 w 363"/>
                  <a:gd name="T1" fmla="*/ 0 h 46"/>
                  <a:gd name="T2" fmla="*/ 22 w 363"/>
                  <a:gd name="T3" fmla="*/ 0 h 46"/>
                  <a:gd name="T4" fmla="*/ 0 w 363"/>
                  <a:gd name="T5" fmla="*/ 23 h 46"/>
                  <a:gd name="T6" fmla="*/ 0 w 363"/>
                  <a:gd name="T7" fmla="*/ 23 h 46"/>
                  <a:gd name="T8" fmla="*/ 22 w 363"/>
                  <a:gd name="T9" fmla="*/ 46 h 46"/>
                  <a:gd name="T10" fmla="*/ 341 w 363"/>
                  <a:gd name="T11" fmla="*/ 46 h 46"/>
                  <a:gd name="T12" fmla="*/ 363 w 363"/>
                  <a:gd name="T13" fmla="*/ 23 h 46"/>
                  <a:gd name="T14" fmla="*/ 363 w 363"/>
                  <a:gd name="T15" fmla="*/ 23 h 46"/>
                  <a:gd name="T16" fmla="*/ 341 w 363"/>
                  <a:gd name="T17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63" h="46">
                    <a:moveTo>
                      <a:pt x="341" y="0"/>
                    </a:moveTo>
                    <a:lnTo>
                      <a:pt x="22" y="0"/>
                    </a:lnTo>
                    <a:cubicBezTo>
                      <a:pt x="10" y="0"/>
                      <a:pt x="0" y="10"/>
                      <a:pt x="0" y="23"/>
                    </a:cubicBezTo>
                    <a:lnTo>
                      <a:pt x="0" y="23"/>
                    </a:lnTo>
                    <a:cubicBezTo>
                      <a:pt x="0" y="36"/>
                      <a:pt x="10" y="46"/>
                      <a:pt x="22" y="46"/>
                    </a:cubicBezTo>
                    <a:lnTo>
                      <a:pt x="341" y="46"/>
                    </a:lnTo>
                    <a:cubicBezTo>
                      <a:pt x="353" y="46"/>
                      <a:pt x="363" y="36"/>
                      <a:pt x="363" y="23"/>
                    </a:cubicBezTo>
                    <a:lnTo>
                      <a:pt x="363" y="23"/>
                    </a:lnTo>
                    <a:cubicBezTo>
                      <a:pt x="363" y="10"/>
                      <a:pt x="353" y="0"/>
                      <a:pt x="341" y="0"/>
                    </a:cubicBezTo>
                    <a:close/>
                  </a:path>
                </a:pathLst>
              </a:custGeom>
              <a:solidFill>
                <a:srgbClr val="3F3F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2323" name="OVAL">
                <a:extLst>
                  <a:ext uri="{FF2B5EF4-FFF2-40B4-BE49-F238E27FC236}">
                    <a16:creationId xmlns:a16="http://schemas.microsoft.com/office/drawing/2014/main" id="{6BD6CBE0-62CD-48DE-AEB1-D21BFF2C37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80917" y="1346200"/>
                <a:ext cx="57695" cy="58738"/>
              </a:xfrm>
              <a:prstGeom prst="ellipse">
                <a:avLst/>
              </a:prstGeom>
              <a:solidFill>
                <a:srgbClr val="3F3F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2324" name="OVAL">
                <a:extLst>
                  <a:ext uri="{FF2B5EF4-FFF2-40B4-BE49-F238E27FC236}">
                    <a16:creationId xmlns:a16="http://schemas.microsoft.com/office/drawing/2014/main" id="{B2046508-6E88-493A-9D5F-BDB58DE1EE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18085" y="1233488"/>
                <a:ext cx="41668" cy="42863"/>
              </a:xfrm>
              <a:prstGeom prst="ellipse">
                <a:avLst/>
              </a:prstGeom>
              <a:solidFill>
                <a:srgbClr val="3F3F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2325" name="OVAL">
                <a:extLst>
                  <a:ext uri="{FF2B5EF4-FFF2-40B4-BE49-F238E27FC236}">
                    <a16:creationId xmlns:a16="http://schemas.microsoft.com/office/drawing/2014/main" id="{2530B719-7EE4-4AB6-BFBD-64048994D8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10709" y="4876800"/>
                <a:ext cx="258024" cy="266700"/>
              </a:xfrm>
              <a:prstGeom prst="ellipse">
                <a:avLst/>
              </a:prstGeom>
              <a:solidFill>
                <a:srgbClr val="D0D2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/>
              </a:p>
            </p:txBody>
          </p:sp>
          <p:pic>
            <p:nvPicPr>
              <p:cNvPr id="12356" name="PICTURE">
                <a:extLst>
                  <a:ext uri="{FF2B5EF4-FFF2-40B4-BE49-F238E27FC236}">
                    <a16:creationId xmlns:a16="http://schemas.microsoft.com/office/drawing/2014/main" id="{613278DA-D096-49FF-8625-791262B851C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38240" y="1585913"/>
                <a:ext cx="1378264" cy="29337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2326" name="FREEFORM">
                <a:extLst>
                  <a:ext uri="{FF2B5EF4-FFF2-40B4-BE49-F238E27FC236}">
                    <a16:creationId xmlns:a16="http://schemas.microsoft.com/office/drawing/2014/main" id="{250C1A54-DD09-4310-B86A-6C11864D9D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10709" y="4876800"/>
                <a:ext cx="258024" cy="144463"/>
              </a:xfrm>
              <a:custGeom>
                <a:avLst/>
                <a:gdLst>
                  <a:gd name="T0" fmla="*/ 170 w 341"/>
                  <a:gd name="T1" fmla="*/ 29 h 192"/>
                  <a:gd name="T2" fmla="*/ 1 w 341"/>
                  <a:gd name="T3" fmla="*/ 192 h 192"/>
                  <a:gd name="T4" fmla="*/ 0 w 341"/>
                  <a:gd name="T5" fmla="*/ 178 h 192"/>
                  <a:gd name="T6" fmla="*/ 170 w 341"/>
                  <a:gd name="T7" fmla="*/ 0 h 192"/>
                  <a:gd name="T8" fmla="*/ 341 w 341"/>
                  <a:gd name="T9" fmla="*/ 178 h 192"/>
                  <a:gd name="T10" fmla="*/ 340 w 341"/>
                  <a:gd name="T11" fmla="*/ 192 h 192"/>
                  <a:gd name="T12" fmla="*/ 170 w 341"/>
                  <a:gd name="T13" fmla="*/ 29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1" h="192">
                    <a:moveTo>
                      <a:pt x="170" y="29"/>
                    </a:moveTo>
                    <a:cubicBezTo>
                      <a:pt x="81" y="29"/>
                      <a:pt x="8" y="101"/>
                      <a:pt x="1" y="192"/>
                    </a:cubicBezTo>
                    <a:cubicBezTo>
                      <a:pt x="0" y="188"/>
                      <a:pt x="0" y="183"/>
                      <a:pt x="0" y="178"/>
                    </a:cubicBezTo>
                    <a:cubicBezTo>
                      <a:pt x="0" y="80"/>
                      <a:pt x="76" y="0"/>
                      <a:pt x="170" y="0"/>
                    </a:cubicBezTo>
                    <a:cubicBezTo>
                      <a:pt x="264" y="0"/>
                      <a:pt x="341" y="80"/>
                      <a:pt x="341" y="178"/>
                    </a:cubicBezTo>
                    <a:cubicBezTo>
                      <a:pt x="341" y="183"/>
                      <a:pt x="340" y="188"/>
                      <a:pt x="340" y="192"/>
                    </a:cubicBezTo>
                    <a:cubicBezTo>
                      <a:pt x="333" y="101"/>
                      <a:pt x="260" y="29"/>
                      <a:pt x="170" y="29"/>
                    </a:cubicBezTo>
                    <a:close/>
                  </a:path>
                </a:pathLst>
              </a:custGeom>
              <a:solidFill>
                <a:srgbClr val="80818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2327" name="FREEFORM">
                <a:extLst>
                  <a:ext uri="{FF2B5EF4-FFF2-40B4-BE49-F238E27FC236}">
                    <a16:creationId xmlns:a16="http://schemas.microsoft.com/office/drawing/2014/main" id="{D3185545-FDF5-4619-B535-D342D5C707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22829" y="2909888"/>
                <a:ext cx="1575387" cy="3948113"/>
              </a:xfrm>
              <a:custGeom>
                <a:avLst/>
                <a:gdLst>
                  <a:gd name="T0" fmla="*/ 31 w 2082"/>
                  <a:gd name="T1" fmla="*/ 1545 h 5264"/>
                  <a:gd name="T2" fmla="*/ 31 w 2082"/>
                  <a:gd name="T3" fmla="*/ 748 h 5264"/>
                  <a:gd name="T4" fmla="*/ 31 w 2082"/>
                  <a:gd name="T5" fmla="*/ 311 h 5264"/>
                  <a:gd name="T6" fmla="*/ 330 w 2082"/>
                  <a:gd name="T7" fmla="*/ 0 h 5264"/>
                  <a:gd name="T8" fmla="*/ 416 w 2082"/>
                  <a:gd name="T9" fmla="*/ 0 h 5264"/>
                  <a:gd name="T10" fmla="*/ 714 w 2082"/>
                  <a:gd name="T11" fmla="*/ 311 h 5264"/>
                  <a:gd name="T12" fmla="*/ 714 w 2082"/>
                  <a:gd name="T13" fmla="*/ 1856 h 5264"/>
                  <a:gd name="T14" fmla="*/ 1993 w 2082"/>
                  <a:gd name="T15" fmla="*/ 3923 h 5264"/>
                  <a:gd name="T16" fmla="*/ 1998 w 2082"/>
                  <a:gd name="T17" fmla="*/ 5264 h 5264"/>
                  <a:gd name="T18" fmla="*/ 1169 w 2082"/>
                  <a:gd name="T19" fmla="*/ 5264 h 5264"/>
                  <a:gd name="T20" fmla="*/ 1120 w 2082"/>
                  <a:gd name="T21" fmla="*/ 4579 h 5264"/>
                  <a:gd name="T22" fmla="*/ 173 w 2082"/>
                  <a:gd name="T23" fmla="*/ 3092 h 5264"/>
                  <a:gd name="T24" fmla="*/ 31 w 2082"/>
                  <a:gd name="T25" fmla="*/ 1623 h 5264"/>
                  <a:gd name="T26" fmla="*/ 31 w 2082"/>
                  <a:gd name="T27" fmla="*/ 1545 h 5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082" h="5264">
                    <a:moveTo>
                      <a:pt x="31" y="1545"/>
                    </a:moveTo>
                    <a:lnTo>
                      <a:pt x="31" y="748"/>
                    </a:lnTo>
                    <a:lnTo>
                      <a:pt x="31" y="311"/>
                    </a:lnTo>
                    <a:cubicBezTo>
                      <a:pt x="31" y="140"/>
                      <a:pt x="166" y="0"/>
                      <a:pt x="330" y="0"/>
                    </a:cubicBezTo>
                    <a:lnTo>
                      <a:pt x="416" y="0"/>
                    </a:lnTo>
                    <a:cubicBezTo>
                      <a:pt x="580" y="0"/>
                      <a:pt x="714" y="140"/>
                      <a:pt x="714" y="311"/>
                    </a:cubicBezTo>
                    <a:cubicBezTo>
                      <a:pt x="714" y="753"/>
                      <a:pt x="715" y="1339"/>
                      <a:pt x="714" y="1856"/>
                    </a:cubicBezTo>
                    <a:cubicBezTo>
                      <a:pt x="1608" y="1856"/>
                      <a:pt x="2082" y="3592"/>
                      <a:pt x="1993" y="3923"/>
                    </a:cubicBezTo>
                    <a:cubicBezTo>
                      <a:pt x="1991" y="3928"/>
                      <a:pt x="1994" y="4540"/>
                      <a:pt x="1998" y="5264"/>
                    </a:cubicBezTo>
                    <a:lnTo>
                      <a:pt x="1169" y="5264"/>
                    </a:lnTo>
                    <a:cubicBezTo>
                      <a:pt x="1155" y="5036"/>
                      <a:pt x="1139" y="4807"/>
                      <a:pt x="1120" y="4579"/>
                    </a:cubicBezTo>
                    <a:cubicBezTo>
                      <a:pt x="1063" y="3884"/>
                      <a:pt x="448" y="3728"/>
                      <a:pt x="173" y="3092"/>
                    </a:cubicBezTo>
                    <a:cubicBezTo>
                      <a:pt x="0" y="2690"/>
                      <a:pt x="63" y="2174"/>
                      <a:pt x="31" y="1623"/>
                    </a:cubicBezTo>
                    <a:lnTo>
                      <a:pt x="31" y="1545"/>
                    </a:lnTo>
                    <a:close/>
                  </a:path>
                </a:pathLst>
              </a:custGeom>
              <a:solidFill>
                <a:srgbClr val="E192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2328" name="FREEFORM">
                <a:extLst>
                  <a:ext uri="{FF2B5EF4-FFF2-40B4-BE49-F238E27FC236}">
                    <a16:creationId xmlns:a16="http://schemas.microsoft.com/office/drawing/2014/main" id="{A4848BAF-10A1-46FE-AE7C-5BE2C23C4C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05943" y="3379788"/>
                <a:ext cx="778879" cy="911225"/>
              </a:xfrm>
              <a:custGeom>
                <a:avLst/>
                <a:gdLst>
                  <a:gd name="T0" fmla="*/ 349 w 1029"/>
                  <a:gd name="T1" fmla="*/ 214 h 1216"/>
                  <a:gd name="T2" fmla="*/ 102 w 1029"/>
                  <a:gd name="T3" fmla="*/ 615 h 1216"/>
                  <a:gd name="T4" fmla="*/ 206 w 1029"/>
                  <a:gd name="T5" fmla="*/ 1110 h 1216"/>
                  <a:gd name="T6" fmla="*/ 206 w 1029"/>
                  <a:gd name="T7" fmla="*/ 1110 h 1216"/>
                  <a:gd name="T8" fmla="*/ 680 w 1029"/>
                  <a:gd name="T9" fmla="*/ 1002 h 1216"/>
                  <a:gd name="T10" fmla="*/ 927 w 1029"/>
                  <a:gd name="T11" fmla="*/ 601 h 1216"/>
                  <a:gd name="T12" fmla="*/ 823 w 1029"/>
                  <a:gd name="T13" fmla="*/ 106 h 1216"/>
                  <a:gd name="T14" fmla="*/ 823 w 1029"/>
                  <a:gd name="T15" fmla="*/ 106 h 1216"/>
                  <a:gd name="T16" fmla="*/ 349 w 1029"/>
                  <a:gd name="T17" fmla="*/ 214 h 12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29" h="1216">
                    <a:moveTo>
                      <a:pt x="349" y="214"/>
                    </a:moveTo>
                    <a:lnTo>
                      <a:pt x="102" y="615"/>
                    </a:lnTo>
                    <a:cubicBezTo>
                      <a:pt x="0" y="781"/>
                      <a:pt x="47" y="1003"/>
                      <a:pt x="206" y="1110"/>
                    </a:cubicBezTo>
                    <a:lnTo>
                      <a:pt x="206" y="1110"/>
                    </a:lnTo>
                    <a:cubicBezTo>
                      <a:pt x="365" y="1216"/>
                      <a:pt x="578" y="1168"/>
                      <a:pt x="680" y="1002"/>
                    </a:cubicBezTo>
                    <a:lnTo>
                      <a:pt x="927" y="601"/>
                    </a:lnTo>
                    <a:cubicBezTo>
                      <a:pt x="1029" y="436"/>
                      <a:pt x="982" y="213"/>
                      <a:pt x="823" y="106"/>
                    </a:cubicBezTo>
                    <a:lnTo>
                      <a:pt x="823" y="106"/>
                    </a:lnTo>
                    <a:cubicBezTo>
                      <a:pt x="665" y="0"/>
                      <a:pt x="451" y="48"/>
                      <a:pt x="349" y="214"/>
                    </a:cubicBezTo>
                    <a:close/>
                  </a:path>
                </a:pathLst>
              </a:custGeom>
              <a:solidFill>
                <a:srgbClr val="E192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2329" name="FREEFORM">
                <a:extLst>
                  <a:ext uri="{FF2B5EF4-FFF2-40B4-BE49-F238E27FC236}">
                    <a16:creationId xmlns:a16="http://schemas.microsoft.com/office/drawing/2014/main" id="{4DCFF48B-ACF1-491B-8464-33FA758CE4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95998" y="1976438"/>
                <a:ext cx="777277" cy="912813"/>
              </a:xfrm>
              <a:custGeom>
                <a:avLst/>
                <a:gdLst>
                  <a:gd name="T0" fmla="*/ 349 w 1029"/>
                  <a:gd name="T1" fmla="*/ 214 h 1217"/>
                  <a:gd name="T2" fmla="*/ 102 w 1029"/>
                  <a:gd name="T3" fmla="*/ 615 h 1217"/>
                  <a:gd name="T4" fmla="*/ 206 w 1029"/>
                  <a:gd name="T5" fmla="*/ 1110 h 1217"/>
                  <a:gd name="T6" fmla="*/ 206 w 1029"/>
                  <a:gd name="T7" fmla="*/ 1110 h 1217"/>
                  <a:gd name="T8" fmla="*/ 680 w 1029"/>
                  <a:gd name="T9" fmla="*/ 1002 h 1217"/>
                  <a:gd name="T10" fmla="*/ 927 w 1029"/>
                  <a:gd name="T11" fmla="*/ 602 h 1217"/>
                  <a:gd name="T12" fmla="*/ 823 w 1029"/>
                  <a:gd name="T13" fmla="*/ 107 h 1217"/>
                  <a:gd name="T14" fmla="*/ 823 w 1029"/>
                  <a:gd name="T15" fmla="*/ 107 h 1217"/>
                  <a:gd name="T16" fmla="*/ 349 w 1029"/>
                  <a:gd name="T17" fmla="*/ 214 h 1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29" h="1217">
                    <a:moveTo>
                      <a:pt x="349" y="214"/>
                    </a:moveTo>
                    <a:lnTo>
                      <a:pt x="102" y="615"/>
                    </a:lnTo>
                    <a:cubicBezTo>
                      <a:pt x="0" y="781"/>
                      <a:pt x="47" y="1004"/>
                      <a:pt x="206" y="1110"/>
                    </a:cubicBezTo>
                    <a:lnTo>
                      <a:pt x="206" y="1110"/>
                    </a:lnTo>
                    <a:cubicBezTo>
                      <a:pt x="365" y="1217"/>
                      <a:pt x="578" y="1168"/>
                      <a:pt x="680" y="1002"/>
                    </a:cubicBezTo>
                    <a:lnTo>
                      <a:pt x="927" y="602"/>
                    </a:lnTo>
                    <a:cubicBezTo>
                      <a:pt x="1029" y="436"/>
                      <a:pt x="982" y="213"/>
                      <a:pt x="823" y="107"/>
                    </a:cubicBezTo>
                    <a:lnTo>
                      <a:pt x="823" y="107"/>
                    </a:lnTo>
                    <a:cubicBezTo>
                      <a:pt x="665" y="0"/>
                      <a:pt x="451" y="49"/>
                      <a:pt x="349" y="214"/>
                    </a:cubicBezTo>
                    <a:close/>
                  </a:path>
                </a:pathLst>
              </a:custGeom>
              <a:solidFill>
                <a:srgbClr val="E192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2330" name="FREEFORM">
                <a:extLst>
                  <a:ext uri="{FF2B5EF4-FFF2-40B4-BE49-F238E27FC236}">
                    <a16:creationId xmlns:a16="http://schemas.microsoft.com/office/drawing/2014/main" id="{25F1C6F1-0826-48FD-BEB1-23FEFAF717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04977" y="2698750"/>
                <a:ext cx="777277" cy="912813"/>
              </a:xfrm>
              <a:custGeom>
                <a:avLst/>
                <a:gdLst>
                  <a:gd name="T0" fmla="*/ 349 w 1029"/>
                  <a:gd name="T1" fmla="*/ 215 h 1217"/>
                  <a:gd name="T2" fmla="*/ 102 w 1029"/>
                  <a:gd name="T3" fmla="*/ 615 h 1217"/>
                  <a:gd name="T4" fmla="*/ 206 w 1029"/>
                  <a:gd name="T5" fmla="*/ 1110 h 1217"/>
                  <a:gd name="T6" fmla="*/ 206 w 1029"/>
                  <a:gd name="T7" fmla="*/ 1110 h 1217"/>
                  <a:gd name="T8" fmla="*/ 680 w 1029"/>
                  <a:gd name="T9" fmla="*/ 1003 h 1217"/>
                  <a:gd name="T10" fmla="*/ 927 w 1029"/>
                  <a:gd name="T11" fmla="*/ 602 h 1217"/>
                  <a:gd name="T12" fmla="*/ 824 w 1029"/>
                  <a:gd name="T13" fmla="*/ 107 h 1217"/>
                  <a:gd name="T14" fmla="*/ 824 w 1029"/>
                  <a:gd name="T15" fmla="*/ 107 h 1217"/>
                  <a:gd name="T16" fmla="*/ 349 w 1029"/>
                  <a:gd name="T17" fmla="*/ 215 h 1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29" h="1217">
                    <a:moveTo>
                      <a:pt x="349" y="215"/>
                    </a:moveTo>
                    <a:lnTo>
                      <a:pt x="102" y="615"/>
                    </a:lnTo>
                    <a:cubicBezTo>
                      <a:pt x="0" y="781"/>
                      <a:pt x="47" y="1004"/>
                      <a:pt x="206" y="1110"/>
                    </a:cubicBezTo>
                    <a:lnTo>
                      <a:pt x="206" y="1110"/>
                    </a:lnTo>
                    <a:cubicBezTo>
                      <a:pt x="365" y="1217"/>
                      <a:pt x="578" y="1168"/>
                      <a:pt x="680" y="1003"/>
                    </a:cubicBezTo>
                    <a:lnTo>
                      <a:pt x="927" y="602"/>
                    </a:lnTo>
                    <a:cubicBezTo>
                      <a:pt x="1029" y="436"/>
                      <a:pt x="983" y="213"/>
                      <a:pt x="824" y="107"/>
                    </a:cubicBezTo>
                    <a:lnTo>
                      <a:pt x="824" y="107"/>
                    </a:lnTo>
                    <a:cubicBezTo>
                      <a:pt x="665" y="0"/>
                      <a:pt x="451" y="49"/>
                      <a:pt x="349" y="215"/>
                    </a:cubicBezTo>
                    <a:close/>
                  </a:path>
                </a:pathLst>
              </a:custGeom>
              <a:solidFill>
                <a:srgbClr val="E192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2331" name="FREEFORM">
                <a:extLst>
                  <a:ext uri="{FF2B5EF4-FFF2-40B4-BE49-F238E27FC236}">
                    <a16:creationId xmlns:a16="http://schemas.microsoft.com/office/drawing/2014/main" id="{3D09245D-841E-4831-837D-674A8E25D4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31501" y="2930525"/>
                <a:ext cx="133018" cy="1371600"/>
              </a:xfrm>
              <a:custGeom>
                <a:avLst/>
                <a:gdLst>
                  <a:gd name="T0" fmla="*/ 175 w 176"/>
                  <a:gd name="T1" fmla="*/ 1828 h 1828"/>
                  <a:gd name="T2" fmla="*/ 0 w 176"/>
                  <a:gd name="T3" fmla="*/ 1828 h 1828"/>
                  <a:gd name="T4" fmla="*/ 0 w 176"/>
                  <a:gd name="T5" fmla="*/ 0 h 1828"/>
                  <a:gd name="T6" fmla="*/ 175 w 176"/>
                  <a:gd name="T7" fmla="*/ 283 h 1828"/>
                  <a:gd name="T8" fmla="*/ 175 w 176"/>
                  <a:gd name="T9" fmla="*/ 1828 h 18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6" h="1828">
                    <a:moveTo>
                      <a:pt x="175" y="1828"/>
                    </a:moveTo>
                    <a:lnTo>
                      <a:pt x="0" y="1828"/>
                    </a:lnTo>
                    <a:lnTo>
                      <a:pt x="0" y="0"/>
                    </a:lnTo>
                    <a:cubicBezTo>
                      <a:pt x="103" y="49"/>
                      <a:pt x="175" y="157"/>
                      <a:pt x="175" y="283"/>
                    </a:cubicBezTo>
                    <a:cubicBezTo>
                      <a:pt x="175" y="725"/>
                      <a:pt x="176" y="1311"/>
                      <a:pt x="175" y="1828"/>
                    </a:cubicBezTo>
                    <a:close/>
                  </a:path>
                </a:pathLst>
              </a:custGeom>
              <a:solidFill>
                <a:srgbClr val="D473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2333" name="FREEFORM">
                <a:extLst>
                  <a:ext uri="{FF2B5EF4-FFF2-40B4-BE49-F238E27FC236}">
                    <a16:creationId xmlns:a16="http://schemas.microsoft.com/office/drawing/2014/main" id="{5BFD3D9A-8959-41AF-8E72-AA8C181800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02101" y="3784600"/>
                <a:ext cx="403863" cy="377825"/>
              </a:xfrm>
              <a:custGeom>
                <a:avLst/>
                <a:gdLst>
                  <a:gd name="T0" fmla="*/ 156 w 534"/>
                  <a:gd name="T1" fmla="*/ 0 h 503"/>
                  <a:gd name="T2" fmla="*/ 136 w 534"/>
                  <a:gd name="T3" fmla="*/ 394 h 503"/>
                  <a:gd name="T4" fmla="*/ 534 w 534"/>
                  <a:gd name="T5" fmla="*/ 272 h 503"/>
                  <a:gd name="T6" fmla="*/ 156 w 534"/>
                  <a:gd name="T7" fmla="*/ 0 h 5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34" h="503">
                    <a:moveTo>
                      <a:pt x="156" y="0"/>
                    </a:moveTo>
                    <a:cubicBezTo>
                      <a:pt x="81" y="117"/>
                      <a:pt x="0" y="272"/>
                      <a:pt x="136" y="394"/>
                    </a:cubicBezTo>
                    <a:cubicBezTo>
                      <a:pt x="238" y="485"/>
                      <a:pt x="449" y="503"/>
                      <a:pt x="534" y="272"/>
                    </a:cubicBezTo>
                    <a:cubicBezTo>
                      <a:pt x="457" y="74"/>
                      <a:pt x="365" y="5"/>
                      <a:pt x="156" y="0"/>
                    </a:cubicBezTo>
                    <a:close/>
                  </a:path>
                </a:pathLst>
              </a:custGeom>
              <a:solidFill>
                <a:srgbClr val="FCB37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2334" name="FREEFORM">
                <a:extLst>
                  <a:ext uri="{FF2B5EF4-FFF2-40B4-BE49-F238E27FC236}">
                    <a16:creationId xmlns:a16="http://schemas.microsoft.com/office/drawing/2014/main" id="{9A60009B-5E13-486D-BE76-E2CF86A0A0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97930" y="3106738"/>
                <a:ext cx="403863" cy="377825"/>
              </a:xfrm>
              <a:custGeom>
                <a:avLst/>
                <a:gdLst>
                  <a:gd name="T0" fmla="*/ 157 w 534"/>
                  <a:gd name="T1" fmla="*/ 0 h 502"/>
                  <a:gd name="T2" fmla="*/ 137 w 534"/>
                  <a:gd name="T3" fmla="*/ 394 h 502"/>
                  <a:gd name="T4" fmla="*/ 534 w 534"/>
                  <a:gd name="T5" fmla="*/ 271 h 502"/>
                  <a:gd name="T6" fmla="*/ 157 w 534"/>
                  <a:gd name="T7" fmla="*/ 0 h 5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34" h="502">
                    <a:moveTo>
                      <a:pt x="157" y="0"/>
                    </a:moveTo>
                    <a:cubicBezTo>
                      <a:pt x="82" y="116"/>
                      <a:pt x="0" y="271"/>
                      <a:pt x="137" y="394"/>
                    </a:cubicBezTo>
                    <a:cubicBezTo>
                      <a:pt x="239" y="485"/>
                      <a:pt x="450" y="502"/>
                      <a:pt x="534" y="271"/>
                    </a:cubicBezTo>
                    <a:cubicBezTo>
                      <a:pt x="458" y="73"/>
                      <a:pt x="366" y="5"/>
                      <a:pt x="157" y="0"/>
                    </a:cubicBezTo>
                    <a:close/>
                  </a:path>
                </a:pathLst>
              </a:custGeom>
              <a:solidFill>
                <a:srgbClr val="FCB37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2335" name="FREEFORM">
                <a:extLst>
                  <a:ext uri="{FF2B5EF4-FFF2-40B4-BE49-F238E27FC236}">
                    <a16:creationId xmlns:a16="http://schemas.microsoft.com/office/drawing/2014/main" id="{CF9FC205-5B79-42E7-8795-A795D971D3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92156" y="2389188"/>
                <a:ext cx="402261" cy="376238"/>
              </a:xfrm>
              <a:custGeom>
                <a:avLst/>
                <a:gdLst>
                  <a:gd name="T0" fmla="*/ 156 w 534"/>
                  <a:gd name="T1" fmla="*/ 0 h 502"/>
                  <a:gd name="T2" fmla="*/ 136 w 534"/>
                  <a:gd name="T3" fmla="*/ 394 h 502"/>
                  <a:gd name="T4" fmla="*/ 534 w 534"/>
                  <a:gd name="T5" fmla="*/ 271 h 502"/>
                  <a:gd name="T6" fmla="*/ 156 w 534"/>
                  <a:gd name="T7" fmla="*/ 0 h 5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34" h="502">
                    <a:moveTo>
                      <a:pt x="156" y="0"/>
                    </a:moveTo>
                    <a:cubicBezTo>
                      <a:pt x="81" y="116"/>
                      <a:pt x="0" y="271"/>
                      <a:pt x="136" y="394"/>
                    </a:cubicBezTo>
                    <a:cubicBezTo>
                      <a:pt x="238" y="485"/>
                      <a:pt x="449" y="502"/>
                      <a:pt x="534" y="271"/>
                    </a:cubicBezTo>
                    <a:cubicBezTo>
                      <a:pt x="457" y="73"/>
                      <a:pt x="365" y="5"/>
                      <a:pt x="156" y="0"/>
                    </a:cubicBezTo>
                    <a:close/>
                  </a:path>
                </a:pathLst>
              </a:custGeom>
              <a:solidFill>
                <a:srgbClr val="FCB37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2336" name="RECTANGLE">
                <a:extLst>
                  <a:ext uri="{FF2B5EF4-FFF2-40B4-BE49-F238E27FC236}">
                    <a16:creationId xmlns:a16="http://schemas.microsoft.com/office/drawing/2014/main" id="{90D56048-DC60-4326-9256-9ACD7489D4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75430" y="5700713"/>
                <a:ext cx="666695" cy="1157288"/>
              </a:xfrm>
              <a:prstGeom prst="rect">
                <a:avLst/>
              </a:prstGeom>
              <a:solidFill>
                <a:srgbClr val="E192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/>
              </a:p>
            </p:txBody>
          </p:sp>
        </p:grpSp>
        <p:pic>
          <p:nvPicPr>
            <p:cNvPr id="87" name="Picture 2" descr="See the source image">
              <a:extLst>
                <a:ext uri="{FF2B5EF4-FFF2-40B4-BE49-F238E27FC236}">
                  <a16:creationId xmlns:a16="http://schemas.microsoft.com/office/drawing/2014/main" id="{0872EBE7-B5F1-48A1-AEB7-51E974D7F9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26099" y="1935164"/>
              <a:ext cx="1342302" cy="24550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410595810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2" presetClass="entr" presetSubtype="8" decel="100000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3" dur="1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4" dur="3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23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5" dur="3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23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6" dur="3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23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7" dur="3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123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8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9" dur="1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0" dur="3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23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1" dur="3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23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2" dur="3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23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3" dur="3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123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4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5" dur="1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6" dur="3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7" dur="3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8" dur="3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9" dur="3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0" presetID="2" presetClass="exit" presetSubtype="8" accel="100000" fill="hold" grpId="1" nodeType="withEffect">
                                  <p:stCondLst>
                                    <p:cond delay="31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2" presetClass="exit" presetSubtype="8" accel="100000" fill="hold" grpId="1" nodeType="withEffect">
                                  <p:stCondLst>
                                    <p:cond delay="33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5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10" grpId="0"/>
      <p:bldP spid="10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">
            <a:extLst>
              <a:ext uri="{FF2B5EF4-FFF2-40B4-BE49-F238E27FC236}">
                <a16:creationId xmlns:a16="http://schemas.microsoft.com/office/drawing/2014/main" id="{3D4B3949-CAF0-4A2B-AD32-34DB14FFEE34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0" y="0"/>
            <a:ext cx="12288982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9" name="TEXTBOX">
            <a:extLst>
              <a:ext uri="{FF2B5EF4-FFF2-40B4-BE49-F238E27FC236}">
                <a16:creationId xmlns:a16="http://schemas.microsoft.com/office/drawing/2014/main" id="{1F38A9D7-B116-40DF-ADE6-48B0078801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7769" y="2161580"/>
            <a:ext cx="6380209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7200" b="0" i="0" u="none" strike="noStrike" cap="none" normalizeH="0" baseline="0" dirty="0" err="1">
                <a:ln>
                  <a:noFill/>
                </a:ln>
                <a:solidFill>
                  <a:srgbClr val="755267"/>
                </a:solidFill>
                <a:effectLst/>
                <a:latin typeface="Myriad Pro Light" panose="020B0603030403020204" pitchFamily="34" charset="0"/>
              </a:rPr>
              <a:t>Evaluasi</a:t>
            </a:r>
            <a:r>
              <a:rPr kumimoji="0" lang="en-US" altLang="en-US" sz="7200" b="0" i="0" u="none" strike="noStrike" cap="none" normalizeH="0" baseline="0" dirty="0">
                <a:ln>
                  <a:noFill/>
                </a:ln>
                <a:solidFill>
                  <a:srgbClr val="755267"/>
                </a:solidFill>
                <a:effectLst/>
                <a:latin typeface="Myriad Pro Light" panose="020B0603030403020204" pitchFamily="34" charset="0"/>
              </a:rPr>
              <a:t> Week-1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yriad Pro Light" panose="020B0603030403020204" pitchFamily="34" charset="0"/>
            </a:endParaRPr>
          </a:p>
        </p:txBody>
      </p:sp>
      <p:sp>
        <p:nvSpPr>
          <p:cNvPr id="10" name="TEXTBOX">
            <a:extLst>
              <a:ext uri="{FF2B5EF4-FFF2-40B4-BE49-F238E27FC236}">
                <a16:creationId xmlns:a16="http://schemas.microsoft.com/office/drawing/2014/main" id="{27BD15F2-89E4-4337-9101-FAF6CC1915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2609" y="3283148"/>
            <a:ext cx="4180568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algn="ctr"/>
            <a:r>
              <a:rPr lang="en-US" altLang="en-US" sz="4000" dirty="0">
                <a:solidFill>
                  <a:srgbClr val="946C84"/>
                </a:solidFill>
                <a:latin typeface="Calibri" panose="020F0502020204030204" pitchFamily="34" charset="0"/>
              </a:rPr>
              <a:t>bit.ly/AlproD-week1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12341" name="GROUP">
            <a:extLst>
              <a:ext uri="{FF2B5EF4-FFF2-40B4-BE49-F238E27FC236}">
                <a16:creationId xmlns:a16="http://schemas.microsoft.com/office/drawing/2014/main" id="{5BFE260B-570B-46B8-B62B-9E5E7A24F5BB}"/>
              </a:ext>
            </a:extLst>
          </p:cNvPr>
          <p:cNvGrpSpPr/>
          <p:nvPr/>
        </p:nvGrpSpPr>
        <p:grpSpPr>
          <a:xfrm>
            <a:off x="9548481" y="1117600"/>
            <a:ext cx="1368648" cy="1177925"/>
            <a:chOff x="9548481" y="1117600"/>
            <a:chExt cx="1368648" cy="1177925"/>
          </a:xfrm>
        </p:grpSpPr>
        <p:sp>
          <p:nvSpPr>
            <p:cNvPr id="12" name="OVAL">
              <a:extLst>
                <a:ext uri="{FF2B5EF4-FFF2-40B4-BE49-F238E27FC236}">
                  <a16:creationId xmlns:a16="http://schemas.microsoft.com/office/drawing/2014/main" id="{AFAAB979-F0D3-4451-83C2-B4C533EEF0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59700" y="2070100"/>
              <a:ext cx="1041711" cy="225425"/>
            </a:xfrm>
            <a:prstGeom prst="ellipse">
              <a:avLst/>
            </a:prstGeom>
            <a:solidFill>
              <a:srgbClr val="C0BB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13" name="FREEFORM">
              <a:extLst>
                <a:ext uri="{FF2B5EF4-FFF2-40B4-BE49-F238E27FC236}">
                  <a16:creationId xmlns:a16="http://schemas.microsoft.com/office/drawing/2014/main" id="{02AC6D21-F7F0-4540-BCFB-1BBFF4334B92}"/>
                </a:ext>
              </a:extLst>
            </p:cNvPr>
            <p:cNvSpPr>
              <a:spLocks/>
            </p:cNvSpPr>
            <p:nvPr/>
          </p:nvSpPr>
          <p:spPr bwMode="auto">
            <a:xfrm>
              <a:off x="9548481" y="1117600"/>
              <a:ext cx="1368648" cy="1062038"/>
            </a:xfrm>
            <a:custGeom>
              <a:avLst/>
              <a:gdLst>
                <a:gd name="T0" fmla="*/ 1811 w 1811"/>
                <a:gd name="T1" fmla="*/ 1118 h 1417"/>
                <a:gd name="T2" fmla="*/ 498 w 1811"/>
                <a:gd name="T3" fmla="*/ 1348 h 1417"/>
                <a:gd name="T4" fmla="*/ 0 w 1811"/>
                <a:gd name="T5" fmla="*/ 453 h 1417"/>
                <a:gd name="T6" fmla="*/ 506 w 1811"/>
                <a:gd name="T7" fmla="*/ 1081 h 1417"/>
                <a:gd name="T8" fmla="*/ 1164 w 1811"/>
                <a:gd name="T9" fmla="*/ 0 h 1417"/>
                <a:gd name="T10" fmla="*/ 779 w 1811"/>
                <a:gd name="T11" fmla="*/ 1006 h 1417"/>
                <a:gd name="T12" fmla="*/ 1687 w 1811"/>
                <a:gd name="T13" fmla="*/ 596 h 1417"/>
                <a:gd name="T14" fmla="*/ 880 w 1811"/>
                <a:gd name="T15" fmla="*/ 1156 h 1417"/>
                <a:gd name="T16" fmla="*/ 1811 w 1811"/>
                <a:gd name="T17" fmla="*/ 1118 h 14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11" h="1417">
                  <a:moveTo>
                    <a:pt x="1811" y="1118"/>
                  </a:moveTo>
                  <a:cubicBezTo>
                    <a:pt x="1280" y="1417"/>
                    <a:pt x="779" y="1391"/>
                    <a:pt x="498" y="1348"/>
                  </a:cubicBezTo>
                  <a:cubicBezTo>
                    <a:pt x="382" y="1304"/>
                    <a:pt x="22" y="1181"/>
                    <a:pt x="0" y="453"/>
                  </a:cubicBezTo>
                  <a:cubicBezTo>
                    <a:pt x="353" y="729"/>
                    <a:pt x="506" y="892"/>
                    <a:pt x="506" y="1081"/>
                  </a:cubicBezTo>
                  <a:cubicBezTo>
                    <a:pt x="600" y="515"/>
                    <a:pt x="723" y="291"/>
                    <a:pt x="1164" y="0"/>
                  </a:cubicBezTo>
                  <a:cubicBezTo>
                    <a:pt x="1273" y="322"/>
                    <a:pt x="972" y="765"/>
                    <a:pt x="779" y="1006"/>
                  </a:cubicBezTo>
                  <a:cubicBezTo>
                    <a:pt x="977" y="902"/>
                    <a:pt x="1145" y="596"/>
                    <a:pt x="1687" y="596"/>
                  </a:cubicBezTo>
                  <a:cubicBezTo>
                    <a:pt x="1482" y="867"/>
                    <a:pt x="1204" y="1055"/>
                    <a:pt x="880" y="1156"/>
                  </a:cubicBezTo>
                  <a:cubicBezTo>
                    <a:pt x="1206" y="1077"/>
                    <a:pt x="1548" y="1118"/>
                    <a:pt x="1811" y="1118"/>
                  </a:cubicBezTo>
                  <a:close/>
                </a:path>
              </a:pathLst>
            </a:custGeom>
            <a:solidFill>
              <a:srgbClr val="5C60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5" name="GROUP">
            <a:extLst>
              <a:ext uri="{FF2B5EF4-FFF2-40B4-BE49-F238E27FC236}">
                <a16:creationId xmlns:a16="http://schemas.microsoft.com/office/drawing/2014/main" id="{8A3A9AAC-4826-4115-9F60-BCED05A98E03}"/>
              </a:ext>
            </a:extLst>
          </p:cNvPr>
          <p:cNvGrpSpPr/>
          <p:nvPr/>
        </p:nvGrpSpPr>
        <p:grpSpPr>
          <a:xfrm>
            <a:off x="9811313" y="4829175"/>
            <a:ext cx="394248" cy="696913"/>
            <a:chOff x="9811313" y="4829175"/>
            <a:chExt cx="394248" cy="696913"/>
          </a:xfrm>
        </p:grpSpPr>
        <p:sp>
          <p:nvSpPr>
            <p:cNvPr id="14" name="OVAL">
              <a:extLst>
                <a:ext uri="{FF2B5EF4-FFF2-40B4-BE49-F238E27FC236}">
                  <a16:creationId xmlns:a16="http://schemas.microsoft.com/office/drawing/2014/main" id="{59E0F6D8-C084-4BD0-A32F-EC7BB7A119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04266" y="5461000"/>
              <a:ext cx="301295" cy="65088"/>
            </a:xfrm>
            <a:prstGeom prst="ellipse">
              <a:avLst/>
            </a:prstGeom>
            <a:solidFill>
              <a:srgbClr val="C0BB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">
              <a:extLst>
                <a:ext uri="{FF2B5EF4-FFF2-40B4-BE49-F238E27FC236}">
                  <a16:creationId xmlns:a16="http://schemas.microsoft.com/office/drawing/2014/main" id="{9F0180B3-DD48-4DEF-8F8F-72EE9F0D74C9}"/>
                </a:ext>
              </a:extLst>
            </p:cNvPr>
            <p:cNvSpPr>
              <a:spLocks/>
            </p:cNvSpPr>
            <p:nvPr/>
          </p:nvSpPr>
          <p:spPr bwMode="auto">
            <a:xfrm>
              <a:off x="9811313" y="4829175"/>
              <a:ext cx="346169" cy="679450"/>
            </a:xfrm>
            <a:custGeom>
              <a:avLst/>
              <a:gdLst>
                <a:gd name="T0" fmla="*/ 36 w 457"/>
                <a:gd name="T1" fmla="*/ 327 h 905"/>
                <a:gd name="T2" fmla="*/ 267 w 457"/>
                <a:gd name="T3" fmla="*/ 864 h 905"/>
                <a:gd name="T4" fmla="*/ 362 w 457"/>
                <a:gd name="T5" fmla="*/ 823 h 905"/>
                <a:gd name="T6" fmla="*/ 457 w 457"/>
                <a:gd name="T7" fmla="*/ 1 h 905"/>
                <a:gd name="T8" fmla="*/ 246 w 457"/>
                <a:gd name="T9" fmla="*/ 627 h 905"/>
                <a:gd name="T10" fmla="*/ 36 w 457"/>
                <a:gd name="T11" fmla="*/ 327 h 9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57" h="905">
                  <a:moveTo>
                    <a:pt x="36" y="327"/>
                  </a:moveTo>
                  <a:cubicBezTo>
                    <a:pt x="0" y="668"/>
                    <a:pt x="203" y="788"/>
                    <a:pt x="267" y="864"/>
                  </a:cubicBezTo>
                  <a:cubicBezTo>
                    <a:pt x="268" y="865"/>
                    <a:pt x="361" y="905"/>
                    <a:pt x="362" y="823"/>
                  </a:cubicBezTo>
                  <a:cubicBezTo>
                    <a:pt x="365" y="611"/>
                    <a:pt x="449" y="0"/>
                    <a:pt x="457" y="1"/>
                  </a:cubicBezTo>
                  <a:cubicBezTo>
                    <a:pt x="276" y="153"/>
                    <a:pt x="246" y="405"/>
                    <a:pt x="246" y="627"/>
                  </a:cubicBezTo>
                  <a:cubicBezTo>
                    <a:pt x="195" y="475"/>
                    <a:pt x="48" y="353"/>
                    <a:pt x="36" y="327"/>
                  </a:cubicBezTo>
                  <a:close/>
                </a:path>
              </a:pathLst>
            </a:custGeom>
            <a:solidFill>
              <a:srgbClr val="5C60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12338" name="GROUP">
            <a:extLst>
              <a:ext uri="{FF2B5EF4-FFF2-40B4-BE49-F238E27FC236}">
                <a16:creationId xmlns:a16="http://schemas.microsoft.com/office/drawing/2014/main" id="{50F65317-CE52-4E17-848E-D5FFAD99CD1A}"/>
              </a:ext>
            </a:extLst>
          </p:cNvPr>
          <p:cNvGrpSpPr/>
          <p:nvPr/>
        </p:nvGrpSpPr>
        <p:grpSpPr>
          <a:xfrm>
            <a:off x="5687741" y="1206500"/>
            <a:ext cx="306103" cy="541338"/>
            <a:chOff x="5687741" y="1206500"/>
            <a:chExt cx="306103" cy="541338"/>
          </a:xfrm>
        </p:grpSpPr>
        <p:sp>
          <p:nvSpPr>
            <p:cNvPr id="18" name="OVAL">
              <a:extLst>
                <a:ext uri="{FF2B5EF4-FFF2-40B4-BE49-F238E27FC236}">
                  <a16:creationId xmlns:a16="http://schemas.microsoft.com/office/drawing/2014/main" id="{5B09EB7E-FCBF-4504-8A43-245C926634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58257" y="1697038"/>
              <a:ext cx="235587" cy="50800"/>
            </a:xfrm>
            <a:prstGeom prst="ellipse">
              <a:avLst/>
            </a:prstGeom>
            <a:solidFill>
              <a:srgbClr val="C0BB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">
              <a:extLst>
                <a:ext uri="{FF2B5EF4-FFF2-40B4-BE49-F238E27FC236}">
                  <a16:creationId xmlns:a16="http://schemas.microsoft.com/office/drawing/2014/main" id="{C4215F7C-B263-45A5-B00D-AB28190228C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87741" y="1206500"/>
              <a:ext cx="267640" cy="525463"/>
            </a:xfrm>
            <a:custGeom>
              <a:avLst/>
              <a:gdLst>
                <a:gd name="T0" fmla="*/ 28 w 356"/>
                <a:gd name="T1" fmla="*/ 253 h 702"/>
                <a:gd name="T2" fmla="*/ 208 w 356"/>
                <a:gd name="T3" fmla="*/ 670 h 702"/>
                <a:gd name="T4" fmla="*/ 282 w 356"/>
                <a:gd name="T5" fmla="*/ 639 h 702"/>
                <a:gd name="T6" fmla="*/ 356 w 356"/>
                <a:gd name="T7" fmla="*/ 0 h 702"/>
                <a:gd name="T8" fmla="*/ 191 w 356"/>
                <a:gd name="T9" fmla="*/ 486 h 702"/>
                <a:gd name="T10" fmla="*/ 28 w 356"/>
                <a:gd name="T11" fmla="*/ 253 h 7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6" h="702">
                  <a:moveTo>
                    <a:pt x="28" y="253"/>
                  </a:moveTo>
                  <a:cubicBezTo>
                    <a:pt x="0" y="518"/>
                    <a:pt x="158" y="611"/>
                    <a:pt x="208" y="670"/>
                  </a:cubicBezTo>
                  <a:cubicBezTo>
                    <a:pt x="209" y="671"/>
                    <a:pt x="281" y="702"/>
                    <a:pt x="282" y="639"/>
                  </a:cubicBezTo>
                  <a:cubicBezTo>
                    <a:pt x="284" y="474"/>
                    <a:pt x="349" y="0"/>
                    <a:pt x="356" y="0"/>
                  </a:cubicBezTo>
                  <a:cubicBezTo>
                    <a:pt x="215" y="119"/>
                    <a:pt x="191" y="314"/>
                    <a:pt x="191" y="486"/>
                  </a:cubicBezTo>
                  <a:cubicBezTo>
                    <a:pt x="152" y="368"/>
                    <a:pt x="38" y="273"/>
                    <a:pt x="28" y="253"/>
                  </a:cubicBezTo>
                  <a:close/>
                </a:path>
              </a:pathLst>
            </a:custGeom>
            <a:solidFill>
              <a:srgbClr val="5C60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12339" name="GROUP">
            <a:extLst>
              <a:ext uri="{FF2B5EF4-FFF2-40B4-BE49-F238E27FC236}">
                <a16:creationId xmlns:a16="http://schemas.microsoft.com/office/drawing/2014/main" id="{C925C666-1304-4EEB-ABC6-CD6CBF943CB8}"/>
              </a:ext>
            </a:extLst>
          </p:cNvPr>
          <p:cNvGrpSpPr/>
          <p:nvPr/>
        </p:nvGrpSpPr>
        <p:grpSpPr>
          <a:xfrm>
            <a:off x="7070812" y="993775"/>
            <a:ext cx="549703" cy="474663"/>
            <a:chOff x="7070812" y="993775"/>
            <a:chExt cx="549703" cy="474663"/>
          </a:xfrm>
        </p:grpSpPr>
        <p:sp>
          <p:nvSpPr>
            <p:cNvPr id="20" name="OVAL">
              <a:extLst>
                <a:ext uri="{FF2B5EF4-FFF2-40B4-BE49-F238E27FC236}">
                  <a16:creationId xmlns:a16="http://schemas.microsoft.com/office/drawing/2014/main" id="{8F0BE25C-085F-43B0-BD4F-E21C3AA6B3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75620" y="1376363"/>
              <a:ext cx="418287" cy="92075"/>
            </a:xfrm>
            <a:prstGeom prst="ellipse">
              <a:avLst/>
            </a:prstGeom>
            <a:solidFill>
              <a:srgbClr val="C0BB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">
              <a:extLst>
                <a:ext uri="{FF2B5EF4-FFF2-40B4-BE49-F238E27FC236}">
                  <a16:creationId xmlns:a16="http://schemas.microsoft.com/office/drawing/2014/main" id="{0FD8890D-A710-42D0-B19D-D93E01E7BCD1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0812" y="993775"/>
              <a:ext cx="549703" cy="427038"/>
            </a:xfrm>
            <a:custGeom>
              <a:avLst/>
              <a:gdLst>
                <a:gd name="T0" fmla="*/ 727 w 727"/>
                <a:gd name="T1" fmla="*/ 449 h 569"/>
                <a:gd name="T2" fmla="*/ 200 w 727"/>
                <a:gd name="T3" fmla="*/ 542 h 569"/>
                <a:gd name="T4" fmla="*/ 0 w 727"/>
                <a:gd name="T5" fmla="*/ 182 h 569"/>
                <a:gd name="T6" fmla="*/ 203 w 727"/>
                <a:gd name="T7" fmla="*/ 434 h 569"/>
                <a:gd name="T8" fmla="*/ 467 w 727"/>
                <a:gd name="T9" fmla="*/ 0 h 569"/>
                <a:gd name="T10" fmla="*/ 313 w 727"/>
                <a:gd name="T11" fmla="*/ 404 h 569"/>
                <a:gd name="T12" fmla="*/ 677 w 727"/>
                <a:gd name="T13" fmla="*/ 240 h 569"/>
                <a:gd name="T14" fmla="*/ 353 w 727"/>
                <a:gd name="T15" fmla="*/ 464 h 569"/>
                <a:gd name="T16" fmla="*/ 727 w 727"/>
                <a:gd name="T17" fmla="*/ 449 h 5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27" h="569">
                  <a:moveTo>
                    <a:pt x="727" y="449"/>
                  </a:moveTo>
                  <a:cubicBezTo>
                    <a:pt x="514" y="569"/>
                    <a:pt x="313" y="559"/>
                    <a:pt x="200" y="542"/>
                  </a:cubicBezTo>
                  <a:cubicBezTo>
                    <a:pt x="153" y="524"/>
                    <a:pt x="9" y="474"/>
                    <a:pt x="0" y="182"/>
                  </a:cubicBezTo>
                  <a:cubicBezTo>
                    <a:pt x="141" y="293"/>
                    <a:pt x="203" y="358"/>
                    <a:pt x="203" y="434"/>
                  </a:cubicBezTo>
                  <a:cubicBezTo>
                    <a:pt x="241" y="207"/>
                    <a:pt x="290" y="117"/>
                    <a:pt x="467" y="0"/>
                  </a:cubicBezTo>
                  <a:cubicBezTo>
                    <a:pt x="511" y="130"/>
                    <a:pt x="390" y="308"/>
                    <a:pt x="313" y="404"/>
                  </a:cubicBezTo>
                  <a:cubicBezTo>
                    <a:pt x="392" y="362"/>
                    <a:pt x="460" y="240"/>
                    <a:pt x="677" y="240"/>
                  </a:cubicBezTo>
                  <a:cubicBezTo>
                    <a:pt x="595" y="348"/>
                    <a:pt x="483" y="424"/>
                    <a:pt x="353" y="464"/>
                  </a:cubicBezTo>
                  <a:cubicBezTo>
                    <a:pt x="484" y="433"/>
                    <a:pt x="621" y="449"/>
                    <a:pt x="727" y="449"/>
                  </a:cubicBezTo>
                  <a:close/>
                </a:path>
              </a:pathLst>
            </a:custGeom>
            <a:solidFill>
              <a:srgbClr val="5C60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4" name="GROUP">
            <a:extLst>
              <a:ext uri="{FF2B5EF4-FFF2-40B4-BE49-F238E27FC236}">
                <a16:creationId xmlns:a16="http://schemas.microsoft.com/office/drawing/2014/main" id="{BC08AE5C-4D49-4692-866B-060151483F8E}"/>
              </a:ext>
            </a:extLst>
          </p:cNvPr>
          <p:cNvGrpSpPr/>
          <p:nvPr/>
        </p:nvGrpSpPr>
        <p:grpSpPr>
          <a:xfrm>
            <a:off x="8128549" y="4379913"/>
            <a:ext cx="267640" cy="228600"/>
            <a:chOff x="8128549" y="4379913"/>
            <a:chExt cx="267640" cy="228600"/>
          </a:xfrm>
        </p:grpSpPr>
        <p:sp>
          <p:nvSpPr>
            <p:cNvPr id="23" name="FREEFORM">
              <a:extLst>
                <a:ext uri="{FF2B5EF4-FFF2-40B4-BE49-F238E27FC236}">
                  <a16:creationId xmlns:a16="http://schemas.microsoft.com/office/drawing/2014/main" id="{F9C45AD6-13E0-462E-9EDA-5D7F642E5D3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36892" y="4475163"/>
              <a:ext cx="59297" cy="133350"/>
            </a:xfrm>
            <a:custGeom>
              <a:avLst/>
              <a:gdLst>
                <a:gd name="T0" fmla="*/ 78 w 78"/>
                <a:gd name="T1" fmla="*/ 0 h 178"/>
                <a:gd name="T2" fmla="*/ 0 w 78"/>
                <a:gd name="T3" fmla="*/ 178 h 178"/>
                <a:gd name="T4" fmla="*/ 78 w 78"/>
                <a:gd name="T5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8" h="178">
                  <a:moveTo>
                    <a:pt x="78" y="0"/>
                  </a:moveTo>
                  <a:cubicBezTo>
                    <a:pt x="74" y="19"/>
                    <a:pt x="68" y="132"/>
                    <a:pt x="0" y="178"/>
                  </a:cubicBezTo>
                  <a:cubicBezTo>
                    <a:pt x="18" y="91"/>
                    <a:pt x="77" y="4"/>
                    <a:pt x="78" y="0"/>
                  </a:cubicBezTo>
                  <a:close/>
                </a:path>
              </a:pathLst>
            </a:custGeom>
            <a:solidFill>
              <a:srgbClr val="5C60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24" name="FREEFORM">
              <a:extLst>
                <a:ext uri="{FF2B5EF4-FFF2-40B4-BE49-F238E27FC236}">
                  <a16:creationId xmlns:a16="http://schemas.microsoft.com/office/drawing/2014/main" id="{CAB184D9-EA95-4DB0-9915-BFE3F535EB21}"/>
                </a:ext>
              </a:extLst>
            </p:cNvPr>
            <p:cNvSpPr>
              <a:spLocks/>
            </p:cNvSpPr>
            <p:nvPr/>
          </p:nvSpPr>
          <p:spPr bwMode="auto">
            <a:xfrm>
              <a:off x="8128549" y="4379913"/>
              <a:ext cx="73721" cy="168275"/>
            </a:xfrm>
            <a:custGeom>
              <a:avLst/>
              <a:gdLst>
                <a:gd name="T0" fmla="*/ 0 w 98"/>
                <a:gd name="T1" fmla="*/ 0 h 224"/>
                <a:gd name="T2" fmla="*/ 98 w 98"/>
                <a:gd name="T3" fmla="*/ 224 h 224"/>
                <a:gd name="T4" fmla="*/ 0 w 98"/>
                <a:gd name="T5" fmla="*/ 0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8" h="224">
                  <a:moveTo>
                    <a:pt x="0" y="0"/>
                  </a:moveTo>
                  <a:cubicBezTo>
                    <a:pt x="5" y="25"/>
                    <a:pt x="12" y="165"/>
                    <a:pt x="98" y="224"/>
                  </a:cubicBezTo>
                  <a:cubicBezTo>
                    <a:pt x="76" y="114"/>
                    <a:pt x="1" y="5"/>
                    <a:pt x="0" y="0"/>
                  </a:cubicBezTo>
                  <a:close/>
                </a:path>
              </a:pathLst>
            </a:custGeom>
            <a:solidFill>
              <a:srgbClr val="5C60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12340" name="GROUP">
            <a:extLst>
              <a:ext uri="{FF2B5EF4-FFF2-40B4-BE49-F238E27FC236}">
                <a16:creationId xmlns:a16="http://schemas.microsoft.com/office/drawing/2014/main" id="{7E1F8D51-E639-4383-B418-6B634790AF52}"/>
              </a:ext>
            </a:extLst>
          </p:cNvPr>
          <p:cNvGrpSpPr/>
          <p:nvPr/>
        </p:nvGrpSpPr>
        <p:grpSpPr>
          <a:xfrm>
            <a:off x="8288813" y="981075"/>
            <a:ext cx="267639" cy="196850"/>
            <a:chOff x="8288813" y="981075"/>
            <a:chExt cx="267639" cy="196850"/>
          </a:xfrm>
        </p:grpSpPr>
        <p:sp>
          <p:nvSpPr>
            <p:cNvPr id="25" name="FREEFORM">
              <a:extLst>
                <a:ext uri="{FF2B5EF4-FFF2-40B4-BE49-F238E27FC236}">
                  <a16:creationId xmlns:a16="http://schemas.microsoft.com/office/drawing/2014/main" id="{EEFB052C-F12A-4851-93D3-1EE26C7DBA82}"/>
                </a:ext>
              </a:extLst>
            </p:cNvPr>
            <p:cNvSpPr>
              <a:spLocks/>
            </p:cNvSpPr>
            <p:nvPr/>
          </p:nvSpPr>
          <p:spPr bwMode="auto">
            <a:xfrm>
              <a:off x="8397792" y="981075"/>
              <a:ext cx="88145" cy="196850"/>
            </a:xfrm>
            <a:custGeom>
              <a:avLst/>
              <a:gdLst>
                <a:gd name="T0" fmla="*/ 116 w 116"/>
                <a:gd name="T1" fmla="*/ 0 h 263"/>
                <a:gd name="T2" fmla="*/ 0 w 116"/>
                <a:gd name="T3" fmla="*/ 263 h 263"/>
                <a:gd name="T4" fmla="*/ 116 w 116"/>
                <a:gd name="T5" fmla="*/ 0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" h="263">
                  <a:moveTo>
                    <a:pt x="116" y="0"/>
                  </a:moveTo>
                  <a:cubicBezTo>
                    <a:pt x="110" y="30"/>
                    <a:pt x="109" y="202"/>
                    <a:pt x="0" y="263"/>
                  </a:cubicBezTo>
                  <a:cubicBezTo>
                    <a:pt x="22" y="132"/>
                    <a:pt x="114" y="6"/>
                    <a:pt x="116" y="0"/>
                  </a:cubicBezTo>
                  <a:close/>
                </a:path>
              </a:pathLst>
            </a:custGeom>
            <a:solidFill>
              <a:srgbClr val="5C60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26" name="FREEFORM">
              <a:extLst>
                <a:ext uri="{FF2B5EF4-FFF2-40B4-BE49-F238E27FC236}">
                  <a16:creationId xmlns:a16="http://schemas.microsoft.com/office/drawing/2014/main" id="{32A0B4F7-7F07-4C00-9B36-6FDECC6C239D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7155" y="1108075"/>
              <a:ext cx="59297" cy="66675"/>
            </a:xfrm>
            <a:custGeom>
              <a:avLst/>
              <a:gdLst>
                <a:gd name="T0" fmla="*/ 78 w 78"/>
                <a:gd name="T1" fmla="*/ 0 h 89"/>
                <a:gd name="T2" fmla="*/ 0 w 78"/>
                <a:gd name="T3" fmla="*/ 89 h 89"/>
                <a:gd name="T4" fmla="*/ 78 w 78"/>
                <a:gd name="T5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8" h="89">
                  <a:moveTo>
                    <a:pt x="78" y="0"/>
                  </a:moveTo>
                  <a:cubicBezTo>
                    <a:pt x="74" y="10"/>
                    <a:pt x="68" y="66"/>
                    <a:pt x="0" y="89"/>
                  </a:cubicBezTo>
                  <a:cubicBezTo>
                    <a:pt x="17" y="46"/>
                    <a:pt x="77" y="2"/>
                    <a:pt x="78" y="0"/>
                  </a:cubicBezTo>
                  <a:close/>
                </a:path>
              </a:pathLst>
            </a:custGeom>
            <a:solidFill>
              <a:srgbClr val="5C60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27" name="FREEFORM">
              <a:extLst>
                <a:ext uri="{FF2B5EF4-FFF2-40B4-BE49-F238E27FC236}">
                  <a16:creationId xmlns:a16="http://schemas.microsoft.com/office/drawing/2014/main" id="{3C66679D-F171-4471-9346-C48E319F5309}"/>
                </a:ext>
              </a:extLst>
            </p:cNvPr>
            <p:cNvSpPr>
              <a:spLocks/>
            </p:cNvSpPr>
            <p:nvPr/>
          </p:nvSpPr>
          <p:spPr bwMode="auto">
            <a:xfrm>
              <a:off x="8288813" y="1060450"/>
              <a:ext cx="73721" cy="82550"/>
            </a:xfrm>
            <a:custGeom>
              <a:avLst/>
              <a:gdLst>
                <a:gd name="T0" fmla="*/ 0 w 98"/>
                <a:gd name="T1" fmla="*/ 0 h 111"/>
                <a:gd name="T2" fmla="*/ 98 w 98"/>
                <a:gd name="T3" fmla="*/ 111 h 111"/>
                <a:gd name="T4" fmla="*/ 0 w 98"/>
                <a:gd name="T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8" h="111">
                  <a:moveTo>
                    <a:pt x="0" y="0"/>
                  </a:moveTo>
                  <a:cubicBezTo>
                    <a:pt x="6" y="12"/>
                    <a:pt x="13" y="82"/>
                    <a:pt x="98" y="111"/>
                  </a:cubicBezTo>
                  <a:cubicBezTo>
                    <a:pt x="76" y="57"/>
                    <a:pt x="2" y="2"/>
                    <a:pt x="0" y="0"/>
                  </a:cubicBezTo>
                  <a:close/>
                </a:path>
              </a:pathLst>
            </a:custGeom>
            <a:solidFill>
              <a:srgbClr val="5C60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3" name="GROUP">
            <a:extLst>
              <a:ext uri="{FF2B5EF4-FFF2-40B4-BE49-F238E27FC236}">
                <a16:creationId xmlns:a16="http://schemas.microsoft.com/office/drawing/2014/main" id="{57765EEB-A4D0-4564-952C-E9553DC01AD2}"/>
              </a:ext>
            </a:extLst>
          </p:cNvPr>
          <p:cNvGrpSpPr/>
          <p:nvPr/>
        </p:nvGrpSpPr>
        <p:grpSpPr>
          <a:xfrm>
            <a:off x="7122097" y="4733925"/>
            <a:ext cx="1208384" cy="1120776"/>
            <a:chOff x="7122097" y="4733925"/>
            <a:chExt cx="1208384" cy="1120776"/>
          </a:xfrm>
        </p:grpSpPr>
        <p:sp>
          <p:nvSpPr>
            <p:cNvPr id="16" name="OVAL">
              <a:extLst>
                <a:ext uri="{FF2B5EF4-FFF2-40B4-BE49-F238E27FC236}">
                  <a16:creationId xmlns:a16="http://schemas.microsoft.com/office/drawing/2014/main" id="{5B8ACB46-2A97-4C49-8E8C-C0FADD5234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15378" y="5656263"/>
              <a:ext cx="915103" cy="198438"/>
            </a:xfrm>
            <a:prstGeom prst="ellipse">
              <a:avLst/>
            </a:prstGeom>
            <a:solidFill>
              <a:srgbClr val="C0BB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17" name="FREEFORM">
              <a:extLst>
                <a:ext uri="{FF2B5EF4-FFF2-40B4-BE49-F238E27FC236}">
                  <a16:creationId xmlns:a16="http://schemas.microsoft.com/office/drawing/2014/main" id="{A5570CD0-97EA-4E87-BA56-156B55CECD76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4533" y="4819650"/>
              <a:ext cx="1125048" cy="895350"/>
            </a:xfrm>
            <a:custGeom>
              <a:avLst/>
              <a:gdLst>
                <a:gd name="T0" fmla="*/ 577 w 1490"/>
                <a:gd name="T1" fmla="*/ 1185 h 1193"/>
                <a:gd name="T2" fmla="*/ 0 w 1490"/>
                <a:gd name="T3" fmla="*/ 399 h 1193"/>
                <a:gd name="T4" fmla="*/ 542 w 1490"/>
                <a:gd name="T5" fmla="*/ 950 h 1193"/>
                <a:gd name="T6" fmla="*/ 952 w 1490"/>
                <a:gd name="T7" fmla="*/ 0 h 1193"/>
                <a:gd name="T8" fmla="*/ 775 w 1490"/>
                <a:gd name="T9" fmla="*/ 1024 h 1193"/>
                <a:gd name="T10" fmla="*/ 1490 w 1490"/>
                <a:gd name="T11" fmla="*/ 669 h 1193"/>
                <a:gd name="T12" fmla="*/ 577 w 1490"/>
                <a:gd name="T13" fmla="*/ 1185 h 1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90" h="1193">
                  <a:moveTo>
                    <a:pt x="577" y="1185"/>
                  </a:moveTo>
                  <a:cubicBezTo>
                    <a:pt x="469" y="1146"/>
                    <a:pt x="133" y="1038"/>
                    <a:pt x="0" y="399"/>
                  </a:cubicBezTo>
                  <a:cubicBezTo>
                    <a:pt x="353" y="641"/>
                    <a:pt x="513" y="784"/>
                    <a:pt x="542" y="950"/>
                  </a:cubicBezTo>
                  <a:cubicBezTo>
                    <a:pt x="559" y="632"/>
                    <a:pt x="611" y="399"/>
                    <a:pt x="952" y="0"/>
                  </a:cubicBezTo>
                  <a:cubicBezTo>
                    <a:pt x="1098" y="283"/>
                    <a:pt x="906" y="812"/>
                    <a:pt x="775" y="1024"/>
                  </a:cubicBezTo>
                  <a:cubicBezTo>
                    <a:pt x="932" y="933"/>
                    <a:pt x="1052" y="784"/>
                    <a:pt x="1490" y="669"/>
                  </a:cubicBezTo>
                  <a:cubicBezTo>
                    <a:pt x="1217" y="1142"/>
                    <a:pt x="1050" y="1193"/>
                    <a:pt x="577" y="1185"/>
                  </a:cubicBezTo>
                  <a:close/>
                </a:path>
              </a:pathLst>
            </a:custGeom>
            <a:solidFill>
              <a:srgbClr val="5C60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29" name="FREEFORM">
              <a:extLst>
                <a:ext uri="{FF2B5EF4-FFF2-40B4-BE49-F238E27FC236}">
                  <a16:creationId xmlns:a16="http://schemas.microsoft.com/office/drawing/2014/main" id="{4055FF2D-0760-45DE-B1B0-F3FA560F1487}"/>
                </a:ext>
              </a:extLst>
            </p:cNvPr>
            <p:cNvSpPr>
              <a:spLocks/>
            </p:cNvSpPr>
            <p:nvPr/>
          </p:nvSpPr>
          <p:spPr bwMode="auto">
            <a:xfrm>
              <a:off x="7122097" y="4733925"/>
              <a:ext cx="59297" cy="90488"/>
            </a:xfrm>
            <a:custGeom>
              <a:avLst/>
              <a:gdLst>
                <a:gd name="T0" fmla="*/ 78 w 78"/>
                <a:gd name="T1" fmla="*/ 0 h 120"/>
                <a:gd name="T2" fmla="*/ 0 w 78"/>
                <a:gd name="T3" fmla="*/ 120 h 120"/>
                <a:gd name="T4" fmla="*/ 78 w 78"/>
                <a:gd name="T5" fmla="*/ 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8" h="120">
                  <a:moveTo>
                    <a:pt x="78" y="0"/>
                  </a:moveTo>
                  <a:cubicBezTo>
                    <a:pt x="73" y="13"/>
                    <a:pt x="68" y="89"/>
                    <a:pt x="0" y="120"/>
                  </a:cubicBezTo>
                  <a:cubicBezTo>
                    <a:pt x="17" y="61"/>
                    <a:pt x="77" y="3"/>
                    <a:pt x="78" y="0"/>
                  </a:cubicBezTo>
                  <a:close/>
                </a:path>
              </a:pathLst>
            </a:custGeom>
            <a:solidFill>
              <a:srgbClr val="5C60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6" name="GROUP">
            <a:extLst>
              <a:ext uri="{FF2B5EF4-FFF2-40B4-BE49-F238E27FC236}">
                <a16:creationId xmlns:a16="http://schemas.microsoft.com/office/drawing/2014/main" id="{44A5AF3E-74D2-4344-AD59-8C6EF64F6A4E}"/>
              </a:ext>
            </a:extLst>
          </p:cNvPr>
          <p:cNvGrpSpPr/>
          <p:nvPr/>
        </p:nvGrpSpPr>
        <p:grpSpPr>
          <a:xfrm>
            <a:off x="10441147" y="4127500"/>
            <a:ext cx="197124" cy="265113"/>
            <a:chOff x="10441147" y="4127500"/>
            <a:chExt cx="197124" cy="265113"/>
          </a:xfrm>
        </p:grpSpPr>
        <p:sp>
          <p:nvSpPr>
            <p:cNvPr id="28" name="FREEFORM">
              <a:extLst>
                <a:ext uri="{FF2B5EF4-FFF2-40B4-BE49-F238E27FC236}">
                  <a16:creationId xmlns:a16="http://schemas.microsoft.com/office/drawing/2014/main" id="{F9D34A9F-4F22-4378-94C0-75D81627CCA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50126" y="4127500"/>
              <a:ext cx="88145" cy="265113"/>
            </a:xfrm>
            <a:custGeom>
              <a:avLst/>
              <a:gdLst>
                <a:gd name="T0" fmla="*/ 116 w 116"/>
                <a:gd name="T1" fmla="*/ 0 h 354"/>
                <a:gd name="T2" fmla="*/ 0 w 116"/>
                <a:gd name="T3" fmla="*/ 354 h 354"/>
                <a:gd name="T4" fmla="*/ 116 w 116"/>
                <a:gd name="T5" fmla="*/ 0 h 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" h="354">
                  <a:moveTo>
                    <a:pt x="116" y="0"/>
                  </a:moveTo>
                  <a:cubicBezTo>
                    <a:pt x="110" y="41"/>
                    <a:pt x="109" y="271"/>
                    <a:pt x="0" y="354"/>
                  </a:cubicBezTo>
                  <a:cubicBezTo>
                    <a:pt x="22" y="177"/>
                    <a:pt x="114" y="8"/>
                    <a:pt x="116" y="0"/>
                  </a:cubicBezTo>
                  <a:close/>
                </a:path>
              </a:pathLst>
            </a:custGeom>
            <a:solidFill>
              <a:srgbClr val="5C60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30" name="FREEFORM">
              <a:extLst>
                <a:ext uri="{FF2B5EF4-FFF2-40B4-BE49-F238E27FC236}">
                  <a16:creationId xmlns:a16="http://schemas.microsoft.com/office/drawing/2014/main" id="{AFB1CB4F-D426-43F4-B1F1-9526AD17373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41147" y="4233863"/>
              <a:ext cx="73721" cy="112713"/>
            </a:xfrm>
            <a:custGeom>
              <a:avLst/>
              <a:gdLst>
                <a:gd name="T0" fmla="*/ 0 w 98"/>
                <a:gd name="T1" fmla="*/ 0 h 150"/>
                <a:gd name="T2" fmla="*/ 98 w 98"/>
                <a:gd name="T3" fmla="*/ 150 h 150"/>
                <a:gd name="T4" fmla="*/ 0 w 98"/>
                <a:gd name="T5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8" h="150">
                  <a:moveTo>
                    <a:pt x="0" y="0"/>
                  </a:moveTo>
                  <a:cubicBezTo>
                    <a:pt x="6" y="17"/>
                    <a:pt x="13" y="111"/>
                    <a:pt x="98" y="150"/>
                  </a:cubicBezTo>
                  <a:cubicBezTo>
                    <a:pt x="76" y="77"/>
                    <a:pt x="2" y="3"/>
                    <a:pt x="0" y="0"/>
                  </a:cubicBezTo>
                  <a:close/>
                </a:path>
              </a:pathLst>
            </a:custGeom>
            <a:solidFill>
              <a:srgbClr val="5C60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2" name="GROUP">
            <a:extLst>
              <a:ext uri="{FF2B5EF4-FFF2-40B4-BE49-F238E27FC236}">
                <a16:creationId xmlns:a16="http://schemas.microsoft.com/office/drawing/2014/main" id="{F474E27E-E79D-4499-83A6-AEA3344917BF}"/>
              </a:ext>
            </a:extLst>
          </p:cNvPr>
          <p:cNvGrpSpPr/>
          <p:nvPr/>
        </p:nvGrpSpPr>
        <p:grpSpPr>
          <a:xfrm>
            <a:off x="5976215" y="4570413"/>
            <a:ext cx="562523" cy="557213"/>
            <a:chOff x="5976215" y="4570413"/>
            <a:chExt cx="562523" cy="557213"/>
          </a:xfrm>
        </p:grpSpPr>
        <p:sp>
          <p:nvSpPr>
            <p:cNvPr id="31" name="FREEFORM">
              <a:extLst>
                <a:ext uri="{FF2B5EF4-FFF2-40B4-BE49-F238E27FC236}">
                  <a16:creationId xmlns:a16="http://schemas.microsoft.com/office/drawing/2014/main" id="{B6F448E5-B0C1-47AF-B487-CA8668A1D8AD}"/>
                </a:ext>
              </a:extLst>
            </p:cNvPr>
            <p:cNvSpPr>
              <a:spLocks/>
            </p:cNvSpPr>
            <p:nvPr/>
          </p:nvSpPr>
          <p:spPr bwMode="auto">
            <a:xfrm>
              <a:off x="6125259" y="4570413"/>
              <a:ext cx="184303" cy="557213"/>
            </a:xfrm>
            <a:custGeom>
              <a:avLst/>
              <a:gdLst>
                <a:gd name="T0" fmla="*/ 0 w 244"/>
                <a:gd name="T1" fmla="*/ 0 h 743"/>
                <a:gd name="T2" fmla="*/ 244 w 244"/>
                <a:gd name="T3" fmla="*/ 743 h 743"/>
                <a:gd name="T4" fmla="*/ 0 w 244"/>
                <a:gd name="T5" fmla="*/ 0 h 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4" h="743">
                  <a:moveTo>
                    <a:pt x="0" y="0"/>
                  </a:moveTo>
                  <a:cubicBezTo>
                    <a:pt x="13" y="85"/>
                    <a:pt x="14" y="569"/>
                    <a:pt x="244" y="743"/>
                  </a:cubicBezTo>
                  <a:cubicBezTo>
                    <a:pt x="198" y="371"/>
                    <a:pt x="5" y="17"/>
                    <a:pt x="0" y="0"/>
                  </a:cubicBezTo>
                  <a:close/>
                </a:path>
              </a:pathLst>
            </a:custGeom>
            <a:solidFill>
              <a:srgbClr val="5C60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32" name="FREEFORM">
              <a:extLst>
                <a:ext uri="{FF2B5EF4-FFF2-40B4-BE49-F238E27FC236}">
                  <a16:creationId xmlns:a16="http://schemas.microsoft.com/office/drawing/2014/main" id="{BEE1E8DA-5253-4F57-83F4-B4D5A561091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6215" y="4927600"/>
              <a:ext cx="125005" cy="188913"/>
            </a:xfrm>
            <a:custGeom>
              <a:avLst/>
              <a:gdLst>
                <a:gd name="T0" fmla="*/ 0 w 164"/>
                <a:gd name="T1" fmla="*/ 0 h 252"/>
                <a:gd name="T2" fmla="*/ 164 w 164"/>
                <a:gd name="T3" fmla="*/ 252 h 252"/>
                <a:gd name="T4" fmla="*/ 0 w 164"/>
                <a:gd name="T5" fmla="*/ 0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4" h="252">
                  <a:moveTo>
                    <a:pt x="0" y="0"/>
                  </a:moveTo>
                  <a:cubicBezTo>
                    <a:pt x="9" y="28"/>
                    <a:pt x="21" y="186"/>
                    <a:pt x="164" y="252"/>
                  </a:cubicBezTo>
                  <a:cubicBezTo>
                    <a:pt x="128" y="129"/>
                    <a:pt x="3" y="6"/>
                    <a:pt x="0" y="0"/>
                  </a:cubicBezTo>
                  <a:close/>
                </a:path>
              </a:pathLst>
            </a:custGeom>
            <a:solidFill>
              <a:srgbClr val="5C60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33" name="FREEFORM">
              <a:extLst>
                <a:ext uri="{FF2B5EF4-FFF2-40B4-BE49-F238E27FC236}">
                  <a16:creationId xmlns:a16="http://schemas.microsoft.com/office/drawing/2014/main" id="{7CCFEB5F-0136-4061-8206-5746A448938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83283" y="4792663"/>
              <a:ext cx="155455" cy="238125"/>
            </a:xfrm>
            <a:custGeom>
              <a:avLst/>
              <a:gdLst>
                <a:gd name="T0" fmla="*/ 206 w 206"/>
                <a:gd name="T1" fmla="*/ 0 h 316"/>
                <a:gd name="T2" fmla="*/ 0 w 206"/>
                <a:gd name="T3" fmla="*/ 316 h 316"/>
                <a:gd name="T4" fmla="*/ 206 w 206"/>
                <a:gd name="T5" fmla="*/ 0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6" h="316">
                  <a:moveTo>
                    <a:pt x="206" y="0"/>
                  </a:moveTo>
                  <a:cubicBezTo>
                    <a:pt x="194" y="36"/>
                    <a:pt x="179" y="234"/>
                    <a:pt x="0" y="316"/>
                  </a:cubicBezTo>
                  <a:cubicBezTo>
                    <a:pt x="46" y="162"/>
                    <a:pt x="203" y="7"/>
                    <a:pt x="206" y="0"/>
                  </a:cubicBezTo>
                  <a:close/>
                </a:path>
              </a:pathLst>
            </a:custGeom>
            <a:solidFill>
              <a:srgbClr val="5C60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12342" name="RECTANGLE">
            <a:extLst>
              <a:ext uri="{FF2B5EF4-FFF2-40B4-BE49-F238E27FC236}">
                <a16:creationId xmlns:a16="http://schemas.microsoft.com/office/drawing/2014/main" id="{B28933C9-BCB6-42A1-B5AC-CF95707B7277}"/>
              </a:ext>
            </a:extLst>
          </p:cNvPr>
          <p:cNvSpPr/>
          <p:nvPr/>
        </p:nvSpPr>
        <p:spPr>
          <a:xfrm>
            <a:off x="0" y="0"/>
            <a:ext cx="508635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96CD54F-9A16-403E-9A0C-2AAAE9FE12EC}"/>
              </a:ext>
            </a:extLst>
          </p:cNvPr>
          <p:cNvGrpSpPr/>
          <p:nvPr/>
        </p:nvGrpSpPr>
        <p:grpSpPr>
          <a:xfrm>
            <a:off x="1381469" y="420688"/>
            <a:ext cx="3503353" cy="6437313"/>
            <a:chOff x="1381469" y="420688"/>
            <a:chExt cx="3503353" cy="6437313"/>
          </a:xfrm>
        </p:grpSpPr>
        <p:grpSp>
          <p:nvGrpSpPr>
            <p:cNvPr id="12337" name="GROUP">
              <a:extLst>
                <a:ext uri="{FF2B5EF4-FFF2-40B4-BE49-F238E27FC236}">
                  <a16:creationId xmlns:a16="http://schemas.microsoft.com/office/drawing/2014/main" id="{28FF7FA1-852E-436E-BDC8-9E5BF3D3E5D0}"/>
                </a:ext>
              </a:extLst>
            </p:cNvPr>
            <p:cNvGrpSpPr/>
            <p:nvPr/>
          </p:nvGrpSpPr>
          <p:grpSpPr>
            <a:xfrm>
              <a:off x="1381469" y="420688"/>
              <a:ext cx="3503353" cy="6437313"/>
              <a:chOff x="1381469" y="420688"/>
              <a:chExt cx="3503353" cy="6437313"/>
            </a:xfrm>
          </p:grpSpPr>
          <p:sp>
            <p:nvSpPr>
              <p:cNvPr id="34" name="FREEFORM">
                <a:extLst>
                  <a:ext uri="{FF2B5EF4-FFF2-40B4-BE49-F238E27FC236}">
                    <a16:creationId xmlns:a16="http://schemas.microsoft.com/office/drawing/2014/main" id="{CEC04DBA-E4DC-4D79-B4EE-48656D5EBE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72574" y="3286125"/>
                <a:ext cx="993632" cy="1538288"/>
              </a:xfrm>
              <a:custGeom>
                <a:avLst/>
                <a:gdLst>
                  <a:gd name="T0" fmla="*/ 609 w 1313"/>
                  <a:gd name="T1" fmla="*/ 260 h 2050"/>
                  <a:gd name="T2" fmla="*/ 77 w 1313"/>
                  <a:gd name="T3" fmla="*/ 1496 h 2050"/>
                  <a:gd name="T4" fmla="*/ 249 w 1313"/>
                  <a:gd name="T5" fmla="*/ 1970 h 2050"/>
                  <a:gd name="T6" fmla="*/ 249 w 1313"/>
                  <a:gd name="T7" fmla="*/ 1970 h 2050"/>
                  <a:gd name="T8" fmla="*/ 703 w 1313"/>
                  <a:gd name="T9" fmla="*/ 1790 h 2050"/>
                  <a:gd name="T10" fmla="*/ 1236 w 1313"/>
                  <a:gd name="T11" fmla="*/ 554 h 2050"/>
                  <a:gd name="T12" fmla="*/ 1063 w 1313"/>
                  <a:gd name="T13" fmla="*/ 80 h 2050"/>
                  <a:gd name="T14" fmla="*/ 1063 w 1313"/>
                  <a:gd name="T15" fmla="*/ 80 h 2050"/>
                  <a:gd name="T16" fmla="*/ 609 w 1313"/>
                  <a:gd name="T17" fmla="*/ 260 h 20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13" h="2050">
                    <a:moveTo>
                      <a:pt x="609" y="260"/>
                    </a:moveTo>
                    <a:lnTo>
                      <a:pt x="77" y="1496"/>
                    </a:lnTo>
                    <a:cubicBezTo>
                      <a:pt x="0" y="1676"/>
                      <a:pt x="77" y="1889"/>
                      <a:pt x="249" y="1970"/>
                    </a:cubicBezTo>
                    <a:lnTo>
                      <a:pt x="249" y="1970"/>
                    </a:lnTo>
                    <a:cubicBezTo>
                      <a:pt x="422" y="2050"/>
                      <a:pt x="626" y="1969"/>
                      <a:pt x="703" y="1790"/>
                    </a:cubicBezTo>
                    <a:lnTo>
                      <a:pt x="1236" y="554"/>
                    </a:lnTo>
                    <a:cubicBezTo>
                      <a:pt x="1313" y="374"/>
                      <a:pt x="1235" y="161"/>
                      <a:pt x="1063" y="80"/>
                    </a:cubicBezTo>
                    <a:lnTo>
                      <a:pt x="1063" y="80"/>
                    </a:lnTo>
                    <a:cubicBezTo>
                      <a:pt x="891" y="0"/>
                      <a:pt x="687" y="80"/>
                      <a:pt x="609" y="260"/>
                    </a:cubicBezTo>
                    <a:close/>
                  </a:path>
                </a:pathLst>
              </a:custGeom>
              <a:solidFill>
                <a:srgbClr val="C4B44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35" name="FREEFORM">
                <a:extLst>
                  <a:ext uri="{FF2B5EF4-FFF2-40B4-BE49-F238E27FC236}">
                    <a16:creationId xmlns:a16="http://schemas.microsoft.com/office/drawing/2014/main" id="{927BA23E-3074-409C-A572-D334CA2284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59382" y="3106738"/>
                <a:ext cx="1820590" cy="3751263"/>
              </a:xfrm>
              <a:custGeom>
                <a:avLst/>
                <a:gdLst>
                  <a:gd name="T0" fmla="*/ 1994 w 2409"/>
                  <a:gd name="T1" fmla="*/ 5002 h 5002"/>
                  <a:gd name="T2" fmla="*/ 1995 w 2409"/>
                  <a:gd name="T3" fmla="*/ 3492 h 5002"/>
                  <a:gd name="T4" fmla="*/ 2400 w 2409"/>
                  <a:gd name="T5" fmla="*/ 1638 h 5002"/>
                  <a:gd name="T6" fmla="*/ 2279 w 2409"/>
                  <a:gd name="T7" fmla="*/ 18 h 5002"/>
                  <a:gd name="T8" fmla="*/ 0 w 2409"/>
                  <a:gd name="T9" fmla="*/ 446 h 5002"/>
                  <a:gd name="T10" fmla="*/ 252 w 2409"/>
                  <a:gd name="T11" fmla="*/ 5002 h 5002"/>
                  <a:gd name="T12" fmla="*/ 1994 w 2409"/>
                  <a:gd name="T13" fmla="*/ 5002 h 50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09" h="5002">
                    <a:moveTo>
                      <a:pt x="1994" y="5002"/>
                    </a:moveTo>
                    <a:lnTo>
                      <a:pt x="1995" y="3492"/>
                    </a:lnTo>
                    <a:cubicBezTo>
                      <a:pt x="2409" y="3149"/>
                      <a:pt x="2400" y="2442"/>
                      <a:pt x="2400" y="1638"/>
                    </a:cubicBezTo>
                    <a:cubicBezTo>
                      <a:pt x="2400" y="853"/>
                      <a:pt x="1445" y="1124"/>
                      <a:pt x="2279" y="18"/>
                    </a:cubicBezTo>
                    <a:cubicBezTo>
                      <a:pt x="2153" y="0"/>
                      <a:pt x="112" y="424"/>
                      <a:pt x="0" y="446"/>
                    </a:cubicBezTo>
                    <a:lnTo>
                      <a:pt x="252" y="5002"/>
                    </a:lnTo>
                    <a:lnTo>
                      <a:pt x="1994" y="5002"/>
                    </a:lnTo>
                    <a:close/>
                  </a:path>
                </a:pathLst>
              </a:custGeom>
              <a:solidFill>
                <a:srgbClr val="C4B44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">
                <a:extLst>
                  <a:ext uri="{FF2B5EF4-FFF2-40B4-BE49-F238E27FC236}">
                    <a16:creationId xmlns:a16="http://schemas.microsoft.com/office/drawing/2014/main" id="{384B7F12-1BEC-4566-BAF9-F88829D96E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51719" y="5605463"/>
                <a:ext cx="814137" cy="1252538"/>
              </a:xfrm>
              <a:prstGeom prst="rect">
                <a:avLst/>
              </a:prstGeom>
              <a:solidFill>
                <a:srgbClr val="C4B44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37" name="FREEFORM">
                <a:extLst>
                  <a:ext uri="{FF2B5EF4-FFF2-40B4-BE49-F238E27FC236}">
                    <a16:creationId xmlns:a16="http://schemas.microsoft.com/office/drawing/2014/main" id="{955E6B5C-C9B5-42AB-B7D8-B3E6BB00F2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18064" y="1938338"/>
                <a:ext cx="1527308" cy="731838"/>
              </a:xfrm>
              <a:custGeom>
                <a:avLst/>
                <a:gdLst>
                  <a:gd name="T0" fmla="*/ 1599 w 2020"/>
                  <a:gd name="T1" fmla="*/ 30 h 975"/>
                  <a:gd name="T2" fmla="*/ 316 w 2020"/>
                  <a:gd name="T3" fmla="*/ 237 h 975"/>
                  <a:gd name="T4" fmla="*/ 29 w 2020"/>
                  <a:gd name="T5" fmla="*/ 646 h 975"/>
                  <a:gd name="T6" fmla="*/ 29 w 2020"/>
                  <a:gd name="T7" fmla="*/ 646 h 975"/>
                  <a:gd name="T8" fmla="*/ 421 w 2020"/>
                  <a:gd name="T9" fmla="*/ 945 h 975"/>
                  <a:gd name="T10" fmla="*/ 1704 w 2020"/>
                  <a:gd name="T11" fmla="*/ 738 h 975"/>
                  <a:gd name="T12" fmla="*/ 1991 w 2020"/>
                  <a:gd name="T13" fmla="*/ 329 h 975"/>
                  <a:gd name="T14" fmla="*/ 1991 w 2020"/>
                  <a:gd name="T15" fmla="*/ 329 h 975"/>
                  <a:gd name="T16" fmla="*/ 1599 w 2020"/>
                  <a:gd name="T17" fmla="*/ 30 h 9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020" h="975">
                    <a:moveTo>
                      <a:pt x="1599" y="30"/>
                    </a:moveTo>
                    <a:lnTo>
                      <a:pt x="316" y="237"/>
                    </a:lnTo>
                    <a:cubicBezTo>
                      <a:pt x="129" y="267"/>
                      <a:pt x="0" y="451"/>
                      <a:pt x="29" y="646"/>
                    </a:cubicBezTo>
                    <a:lnTo>
                      <a:pt x="29" y="646"/>
                    </a:lnTo>
                    <a:cubicBezTo>
                      <a:pt x="58" y="841"/>
                      <a:pt x="234" y="975"/>
                      <a:pt x="421" y="945"/>
                    </a:cubicBezTo>
                    <a:lnTo>
                      <a:pt x="1704" y="738"/>
                    </a:lnTo>
                    <a:cubicBezTo>
                      <a:pt x="1891" y="708"/>
                      <a:pt x="2020" y="524"/>
                      <a:pt x="1991" y="329"/>
                    </a:cubicBezTo>
                    <a:lnTo>
                      <a:pt x="1991" y="329"/>
                    </a:lnTo>
                    <a:cubicBezTo>
                      <a:pt x="1962" y="134"/>
                      <a:pt x="1785" y="0"/>
                      <a:pt x="1599" y="30"/>
                    </a:cubicBezTo>
                    <a:close/>
                  </a:path>
                </a:pathLst>
              </a:custGeom>
              <a:solidFill>
                <a:srgbClr val="C4B44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38" name="FREEFORM">
                <a:extLst>
                  <a:ext uri="{FF2B5EF4-FFF2-40B4-BE49-F238E27FC236}">
                    <a16:creationId xmlns:a16="http://schemas.microsoft.com/office/drawing/2014/main" id="{29EB2FBE-BEC7-4931-9F9A-A248AA31EB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25440" y="2660650"/>
                <a:ext cx="1527308" cy="731838"/>
              </a:xfrm>
              <a:custGeom>
                <a:avLst/>
                <a:gdLst>
                  <a:gd name="T0" fmla="*/ 1599 w 2020"/>
                  <a:gd name="T1" fmla="*/ 30 h 976"/>
                  <a:gd name="T2" fmla="*/ 316 w 2020"/>
                  <a:gd name="T3" fmla="*/ 238 h 976"/>
                  <a:gd name="T4" fmla="*/ 29 w 2020"/>
                  <a:gd name="T5" fmla="*/ 646 h 976"/>
                  <a:gd name="T6" fmla="*/ 29 w 2020"/>
                  <a:gd name="T7" fmla="*/ 646 h 976"/>
                  <a:gd name="T8" fmla="*/ 421 w 2020"/>
                  <a:gd name="T9" fmla="*/ 946 h 976"/>
                  <a:gd name="T10" fmla="*/ 1704 w 2020"/>
                  <a:gd name="T11" fmla="*/ 738 h 976"/>
                  <a:gd name="T12" fmla="*/ 1991 w 2020"/>
                  <a:gd name="T13" fmla="*/ 329 h 976"/>
                  <a:gd name="T14" fmla="*/ 1991 w 2020"/>
                  <a:gd name="T15" fmla="*/ 329 h 976"/>
                  <a:gd name="T16" fmla="*/ 1599 w 2020"/>
                  <a:gd name="T17" fmla="*/ 30 h 9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020" h="976">
                    <a:moveTo>
                      <a:pt x="1599" y="30"/>
                    </a:moveTo>
                    <a:lnTo>
                      <a:pt x="316" y="238"/>
                    </a:lnTo>
                    <a:cubicBezTo>
                      <a:pt x="129" y="268"/>
                      <a:pt x="0" y="452"/>
                      <a:pt x="29" y="646"/>
                    </a:cubicBezTo>
                    <a:lnTo>
                      <a:pt x="29" y="646"/>
                    </a:lnTo>
                    <a:cubicBezTo>
                      <a:pt x="58" y="841"/>
                      <a:pt x="234" y="976"/>
                      <a:pt x="421" y="946"/>
                    </a:cubicBezTo>
                    <a:lnTo>
                      <a:pt x="1704" y="738"/>
                    </a:lnTo>
                    <a:cubicBezTo>
                      <a:pt x="1891" y="708"/>
                      <a:pt x="2020" y="524"/>
                      <a:pt x="1991" y="329"/>
                    </a:cubicBezTo>
                    <a:lnTo>
                      <a:pt x="1991" y="329"/>
                    </a:lnTo>
                    <a:cubicBezTo>
                      <a:pt x="1962" y="134"/>
                      <a:pt x="1786" y="0"/>
                      <a:pt x="1599" y="30"/>
                    </a:cubicBezTo>
                    <a:close/>
                  </a:path>
                </a:pathLst>
              </a:custGeom>
              <a:solidFill>
                <a:srgbClr val="C4B44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39" name="FREEFORM">
                <a:extLst>
                  <a:ext uri="{FF2B5EF4-FFF2-40B4-BE49-F238E27FC236}">
                    <a16:creationId xmlns:a16="http://schemas.microsoft.com/office/drawing/2014/main" id="{04476990-7BBF-4597-A86A-7E342EE1F0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28009" y="3341688"/>
                <a:ext cx="1527308" cy="731838"/>
              </a:xfrm>
              <a:custGeom>
                <a:avLst/>
                <a:gdLst>
                  <a:gd name="T0" fmla="*/ 1599 w 2020"/>
                  <a:gd name="T1" fmla="*/ 30 h 976"/>
                  <a:gd name="T2" fmla="*/ 315 w 2020"/>
                  <a:gd name="T3" fmla="*/ 238 h 976"/>
                  <a:gd name="T4" fmla="*/ 29 w 2020"/>
                  <a:gd name="T5" fmla="*/ 647 h 976"/>
                  <a:gd name="T6" fmla="*/ 29 w 2020"/>
                  <a:gd name="T7" fmla="*/ 647 h 976"/>
                  <a:gd name="T8" fmla="*/ 421 w 2020"/>
                  <a:gd name="T9" fmla="*/ 946 h 976"/>
                  <a:gd name="T10" fmla="*/ 1704 w 2020"/>
                  <a:gd name="T11" fmla="*/ 738 h 976"/>
                  <a:gd name="T12" fmla="*/ 1991 w 2020"/>
                  <a:gd name="T13" fmla="*/ 330 h 976"/>
                  <a:gd name="T14" fmla="*/ 1991 w 2020"/>
                  <a:gd name="T15" fmla="*/ 330 h 976"/>
                  <a:gd name="T16" fmla="*/ 1599 w 2020"/>
                  <a:gd name="T17" fmla="*/ 30 h 9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020" h="976">
                    <a:moveTo>
                      <a:pt x="1599" y="30"/>
                    </a:moveTo>
                    <a:lnTo>
                      <a:pt x="315" y="238"/>
                    </a:lnTo>
                    <a:cubicBezTo>
                      <a:pt x="129" y="268"/>
                      <a:pt x="0" y="452"/>
                      <a:pt x="29" y="647"/>
                    </a:cubicBezTo>
                    <a:lnTo>
                      <a:pt x="29" y="647"/>
                    </a:lnTo>
                    <a:cubicBezTo>
                      <a:pt x="58" y="842"/>
                      <a:pt x="234" y="976"/>
                      <a:pt x="421" y="946"/>
                    </a:cubicBezTo>
                    <a:lnTo>
                      <a:pt x="1704" y="738"/>
                    </a:lnTo>
                    <a:cubicBezTo>
                      <a:pt x="1891" y="708"/>
                      <a:pt x="2020" y="524"/>
                      <a:pt x="1991" y="330"/>
                    </a:cubicBezTo>
                    <a:lnTo>
                      <a:pt x="1991" y="330"/>
                    </a:lnTo>
                    <a:cubicBezTo>
                      <a:pt x="1962" y="135"/>
                      <a:pt x="1785" y="0"/>
                      <a:pt x="1599" y="30"/>
                    </a:cubicBezTo>
                    <a:close/>
                  </a:path>
                </a:pathLst>
              </a:custGeom>
              <a:solidFill>
                <a:srgbClr val="C4B44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40" name="FREEFORM">
                <a:extLst>
                  <a:ext uri="{FF2B5EF4-FFF2-40B4-BE49-F238E27FC236}">
                    <a16:creationId xmlns:a16="http://schemas.microsoft.com/office/drawing/2014/main" id="{11B3CC45-FCDC-4E98-8980-97F79F3363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16440" y="420688"/>
                <a:ext cx="541690" cy="1557338"/>
              </a:xfrm>
              <a:custGeom>
                <a:avLst/>
                <a:gdLst>
                  <a:gd name="T0" fmla="*/ 3 w 715"/>
                  <a:gd name="T1" fmla="*/ 367 h 2078"/>
                  <a:gd name="T2" fmla="*/ 25 w 715"/>
                  <a:gd name="T3" fmla="*/ 1722 h 2078"/>
                  <a:gd name="T4" fmla="*/ 374 w 715"/>
                  <a:gd name="T5" fmla="*/ 2074 h 2078"/>
                  <a:gd name="T6" fmla="*/ 374 w 715"/>
                  <a:gd name="T7" fmla="*/ 2074 h 2078"/>
                  <a:gd name="T8" fmla="*/ 712 w 715"/>
                  <a:gd name="T9" fmla="*/ 1710 h 2078"/>
                  <a:gd name="T10" fmla="*/ 690 w 715"/>
                  <a:gd name="T11" fmla="*/ 355 h 2078"/>
                  <a:gd name="T12" fmla="*/ 341 w 715"/>
                  <a:gd name="T13" fmla="*/ 3 h 2078"/>
                  <a:gd name="T14" fmla="*/ 341 w 715"/>
                  <a:gd name="T15" fmla="*/ 3 h 2078"/>
                  <a:gd name="T16" fmla="*/ 3 w 715"/>
                  <a:gd name="T17" fmla="*/ 367 h 20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15" h="2078">
                    <a:moveTo>
                      <a:pt x="3" y="367"/>
                    </a:moveTo>
                    <a:lnTo>
                      <a:pt x="25" y="1722"/>
                    </a:lnTo>
                    <a:cubicBezTo>
                      <a:pt x="28" y="1919"/>
                      <a:pt x="186" y="2078"/>
                      <a:pt x="374" y="2074"/>
                    </a:cubicBezTo>
                    <a:lnTo>
                      <a:pt x="374" y="2074"/>
                    </a:lnTo>
                    <a:cubicBezTo>
                      <a:pt x="563" y="2071"/>
                      <a:pt x="715" y="1907"/>
                      <a:pt x="712" y="1710"/>
                    </a:cubicBezTo>
                    <a:lnTo>
                      <a:pt x="690" y="355"/>
                    </a:lnTo>
                    <a:cubicBezTo>
                      <a:pt x="687" y="158"/>
                      <a:pt x="530" y="0"/>
                      <a:pt x="341" y="3"/>
                    </a:cubicBezTo>
                    <a:lnTo>
                      <a:pt x="341" y="3"/>
                    </a:lnTo>
                    <a:cubicBezTo>
                      <a:pt x="152" y="7"/>
                      <a:pt x="0" y="170"/>
                      <a:pt x="3" y="367"/>
                    </a:cubicBezTo>
                    <a:close/>
                  </a:path>
                </a:pathLst>
              </a:custGeom>
              <a:solidFill>
                <a:srgbClr val="C4B44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41" name="FREEFORM">
                <a:extLst>
                  <a:ext uri="{FF2B5EF4-FFF2-40B4-BE49-F238E27FC236}">
                    <a16:creationId xmlns:a16="http://schemas.microsoft.com/office/drawing/2014/main" id="{67BE2828-4814-4857-93DC-E5BAA110DA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21556" y="1052513"/>
                <a:ext cx="1952006" cy="4117975"/>
              </a:xfrm>
              <a:custGeom>
                <a:avLst/>
                <a:gdLst>
                  <a:gd name="T0" fmla="*/ 2286 w 2582"/>
                  <a:gd name="T1" fmla="*/ 0 h 5489"/>
                  <a:gd name="T2" fmla="*/ 296 w 2582"/>
                  <a:gd name="T3" fmla="*/ 0 h 5489"/>
                  <a:gd name="T4" fmla="*/ 0 w 2582"/>
                  <a:gd name="T5" fmla="*/ 309 h 5489"/>
                  <a:gd name="T6" fmla="*/ 0 w 2582"/>
                  <a:gd name="T7" fmla="*/ 5180 h 5489"/>
                  <a:gd name="T8" fmla="*/ 296 w 2582"/>
                  <a:gd name="T9" fmla="*/ 5489 h 5489"/>
                  <a:gd name="T10" fmla="*/ 2286 w 2582"/>
                  <a:gd name="T11" fmla="*/ 5489 h 5489"/>
                  <a:gd name="T12" fmla="*/ 2582 w 2582"/>
                  <a:gd name="T13" fmla="*/ 5180 h 5489"/>
                  <a:gd name="T14" fmla="*/ 2582 w 2582"/>
                  <a:gd name="T15" fmla="*/ 309 h 5489"/>
                  <a:gd name="T16" fmla="*/ 2286 w 2582"/>
                  <a:gd name="T17" fmla="*/ 0 h 54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82" h="5489">
                    <a:moveTo>
                      <a:pt x="2286" y="0"/>
                    </a:moveTo>
                    <a:lnTo>
                      <a:pt x="296" y="0"/>
                    </a:lnTo>
                    <a:cubicBezTo>
                      <a:pt x="133" y="0"/>
                      <a:pt x="0" y="139"/>
                      <a:pt x="0" y="309"/>
                    </a:cubicBezTo>
                    <a:lnTo>
                      <a:pt x="0" y="5180"/>
                    </a:lnTo>
                    <a:cubicBezTo>
                      <a:pt x="0" y="5350"/>
                      <a:pt x="133" y="5489"/>
                      <a:pt x="296" y="5489"/>
                    </a:cubicBezTo>
                    <a:lnTo>
                      <a:pt x="2286" y="5489"/>
                    </a:lnTo>
                    <a:cubicBezTo>
                      <a:pt x="2449" y="5489"/>
                      <a:pt x="2582" y="5350"/>
                      <a:pt x="2582" y="5180"/>
                    </a:cubicBezTo>
                    <a:lnTo>
                      <a:pt x="2582" y="309"/>
                    </a:lnTo>
                    <a:cubicBezTo>
                      <a:pt x="2582" y="139"/>
                      <a:pt x="2449" y="0"/>
                      <a:pt x="2286" y="0"/>
                    </a:cubicBezTo>
                    <a:close/>
                  </a:path>
                </a:pathLst>
              </a:custGeom>
              <a:solidFill>
                <a:srgbClr val="C4B44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">
                <a:extLst>
                  <a:ext uri="{FF2B5EF4-FFF2-40B4-BE49-F238E27FC236}">
                    <a16:creationId xmlns:a16="http://schemas.microsoft.com/office/drawing/2014/main" id="{706A08CE-8E5C-432A-A91D-7BDD43573B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14508" y="1509713"/>
                <a:ext cx="1767703" cy="3221038"/>
              </a:xfrm>
              <a:prstGeom prst="rect">
                <a:avLst/>
              </a:prstGeom>
              <a:solidFill>
                <a:srgbClr val="C4B44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43" name="FREEFORM">
                <a:extLst>
                  <a:ext uri="{FF2B5EF4-FFF2-40B4-BE49-F238E27FC236}">
                    <a16:creationId xmlns:a16="http://schemas.microsoft.com/office/drawing/2014/main" id="{221810FD-AFF1-43D1-8DDA-22B8E8A86B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61335" y="1258888"/>
                <a:ext cx="272447" cy="34925"/>
              </a:xfrm>
              <a:custGeom>
                <a:avLst/>
                <a:gdLst>
                  <a:gd name="T0" fmla="*/ 340 w 362"/>
                  <a:gd name="T1" fmla="*/ 0 h 46"/>
                  <a:gd name="T2" fmla="*/ 22 w 362"/>
                  <a:gd name="T3" fmla="*/ 0 h 46"/>
                  <a:gd name="T4" fmla="*/ 0 w 362"/>
                  <a:gd name="T5" fmla="*/ 23 h 46"/>
                  <a:gd name="T6" fmla="*/ 0 w 362"/>
                  <a:gd name="T7" fmla="*/ 23 h 46"/>
                  <a:gd name="T8" fmla="*/ 22 w 362"/>
                  <a:gd name="T9" fmla="*/ 46 h 46"/>
                  <a:gd name="T10" fmla="*/ 340 w 362"/>
                  <a:gd name="T11" fmla="*/ 46 h 46"/>
                  <a:gd name="T12" fmla="*/ 362 w 362"/>
                  <a:gd name="T13" fmla="*/ 23 h 46"/>
                  <a:gd name="T14" fmla="*/ 362 w 362"/>
                  <a:gd name="T15" fmla="*/ 23 h 46"/>
                  <a:gd name="T16" fmla="*/ 340 w 362"/>
                  <a:gd name="T17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62" h="46">
                    <a:moveTo>
                      <a:pt x="340" y="0"/>
                    </a:moveTo>
                    <a:lnTo>
                      <a:pt x="22" y="0"/>
                    </a:lnTo>
                    <a:cubicBezTo>
                      <a:pt x="10" y="0"/>
                      <a:pt x="0" y="11"/>
                      <a:pt x="0" y="23"/>
                    </a:cubicBezTo>
                    <a:lnTo>
                      <a:pt x="0" y="23"/>
                    </a:lnTo>
                    <a:cubicBezTo>
                      <a:pt x="0" y="36"/>
                      <a:pt x="10" y="46"/>
                      <a:pt x="22" y="46"/>
                    </a:cubicBezTo>
                    <a:lnTo>
                      <a:pt x="340" y="46"/>
                    </a:lnTo>
                    <a:cubicBezTo>
                      <a:pt x="353" y="46"/>
                      <a:pt x="362" y="36"/>
                      <a:pt x="362" y="23"/>
                    </a:cubicBezTo>
                    <a:lnTo>
                      <a:pt x="362" y="23"/>
                    </a:lnTo>
                    <a:cubicBezTo>
                      <a:pt x="362" y="11"/>
                      <a:pt x="353" y="0"/>
                      <a:pt x="340" y="0"/>
                    </a:cubicBezTo>
                    <a:close/>
                  </a:path>
                </a:pathLst>
              </a:custGeom>
              <a:solidFill>
                <a:srgbClr val="C4B44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44" name="OVAL">
                <a:extLst>
                  <a:ext uri="{FF2B5EF4-FFF2-40B4-BE49-F238E27FC236}">
                    <a16:creationId xmlns:a16="http://schemas.microsoft.com/office/drawing/2014/main" id="{1806B0E6-3A6C-4F70-9857-D0DB9C99A2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37953" y="1250950"/>
                <a:ext cx="59297" cy="60325"/>
              </a:xfrm>
              <a:prstGeom prst="ellipse">
                <a:avLst/>
              </a:prstGeom>
              <a:solidFill>
                <a:srgbClr val="C4B44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45" name="OVAL">
                <a:extLst>
                  <a:ext uri="{FF2B5EF4-FFF2-40B4-BE49-F238E27FC236}">
                    <a16:creationId xmlns:a16="http://schemas.microsoft.com/office/drawing/2014/main" id="{1DB5FCB1-391D-4685-9B7D-DE9D4ABE46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76724" y="1139825"/>
                <a:ext cx="41668" cy="42863"/>
              </a:xfrm>
              <a:prstGeom prst="ellipse">
                <a:avLst/>
              </a:prstGeom>
              <a:solidFill>
                <a:srgbClr val="C4B44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46" name="OVAL">
                <a:extLst>
                  <a:ext uri="{FF2B5EF4-FFF2-40B4-BE49-F238E27FC236}">
                    <a16:creationId xmlns:a16="http://schemas.microsoft.com/office/drawing/2014/main" id="{E962C572-A0AD-437E-BF4F-C9AF21C29A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69348" y="4783138"/>
                <a:ext cx="256421" cy="266700"/>
              </a:xfrm>
              <a:prstGeom prst="ellipse">
                <a:avLst/>
              </a:prstGeom>
              <a:solidFill>
                <a:srgbClr val="C4B44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/>
              </a:p>
            </p:txBody>
          </p:sp>
          <p:pic>
            <p:nvPicPr>
              <p:cNvPr id="12332" name="PICTURE">
                <a:extLst>
                  <a:ext uri="{FF2B5EF4-FFF2-40B4-BE49-F238E27FC236}">
                    <a16:creationId xmlns:a16="http://schemas.microsoft.com/office/drawing/2014/main" id="{D01100B5-B6BD-468B-91C6-555814516EF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017714" y="1506538"/>
                <a:ext cx="1378264" cy="29337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7" name="FREEFORM">
                <a:extLst>
                  <a:ext uri="{FF2B5EF4-FFF2-40B4-BE49-F238E27FC236}">
                    <a16:creationId xmlns:a16="http://schemas.microsoft.com/office/drawing/2014/main" id="{6D7BC8AC-F887-4DF7-9F20-F04FE2D3CB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69348" y="4783138"/>
                <a:ext cx="256421" cy="142875"/>
              </a:xfrm>
              <a:custGeom>
                <a:avLst/>
                <a:gdLst>
                  <a:gd name="T0" fmla="*/ 170 w 340"/>
                  <a:gd name="T1" fmla="*/ 28 h 192"/>
                  <a:gd name="T2" fmla="*/ 1 w 340"/>
                  <a:gd name="T3" fmla="*/ 192 h 192"/>
                  <a:gd name="T4" fmla="*/ 0 w 340"/>
                  <a:gd name="T5" fmla="*/ 177 h 192"/>
                  <a:gd name="T6" fmla="*/ 170 w 340"/>
                  <a:gd name="T7" fmla="*/ 0 h 192"/>
                  <a:gd name="T8" fmla="*/ 340 w 340"/>
                  <a:gd name="T9" fmla="*/ 177 h 192"/>
                  <a:gd name="T10" fmla="*/ 340 w 340"/>
                  <a:gd name="T11" fmla="*/ 192 h 192"/>
                  <a:gd name="T12" fmla="*/ 170 w 340"/>
                  <a:gd name="T13" fmla="*/ 28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0" h="192">
                    <a:moveTo>
                      <a:pt x="170" y="28"/>
                    </a:moveTo>
                    <a:cubicBezTo>
                      <a:pt x="81" y="28"/>
                      <a:pt x="7" y="100"/>
                      <a:pt x="1" y="192"/>
                    </a:cubicBezTo>
                    <a:cubicBezTo>
                      <a:pt x="0" y="187"/>
                      <a:pt x="0" y="182"/>
                      <a:pt x="0" y="177"/>
                    </a:cubicBezTo>
                    <a:cubicBezTo>
                      <a:pt x="0" y="79"/>
                      <a:pt x="76" y="0"/>
                      <a:pt x="170" y="0"/>
                    </a:cubicBezTo>
                    <a:cubicBezTo>
                      <a:pt x="264" y="0"/>
                      <a:pt x="340" y="79"/>
                      <a:pt x="340" y="177"/>
                    </a:cubicBezTo>
                    <a:cubicBezTo>
                      <a:pt x="340" y="182"/>
                      <a:pt x="340" y="187"/>
                      <a:pt x="340" y="192"/>
                    </a:cubicBezTo>
                    <a:cubicBezTo>
                      <a:pt x="333" y="100"/>
                      <a:pt x="260" y="28"/>
                      <a:pt x="170" y="28"/>
                    </a:cubicBezTo>
                    <a:close/>
                  </a:path>
                </a:pathLst>
              </a:custGeom>
              <a:solidFill>
                <a:srgbClr val="C4B44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48" name="FREEFORM">
                <a:extLst>
                  <a:ext uri="{FF2B5EF4-FFF2-40B4-BE49-F238E27FC236}">
                    <a16:creationId xmlns:a16="http://schemas.microsoft.com/office/drawing/2014/main" id="{5B52BB58-F661-4960-B208-59A1FCE7B0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81469" y="2816225"/>
                <a:ext cx="1573785" cy="4041775"/>
              </a:xfrm>
              <a:custGeom>
                <a:avLst/>
                <a:gdLst>
                  <a:gd name="T0" fmla="*/ 31 w 2081"/>
                  <a:gd name="T1" fmla="*/ 1545 h 5390"/>
                  <a:gd name="T2" fmla="*/ 31 w 2081"/>
                  <a:gd name="T3" fmla="*/ 748 h 5390"/>
                  <a:gd name="T4" fmla="*/ 31 w 2081"/>
                  <a:gd name="T5" fmla="*/ 311 h 5390"/>
                  <a:gd name="T6" fmla="*/ 329 w 2081"/>
                  <a:gd name="T7" fmla="*/ 0 h 5390"/>
                  <a:gd name="T8" fmla="*/ 416 w 2081"/>
                  <a:gd name="T9" fmla="*/ 0 h 5390"/>
                  <a:gd name="T10" fmla="*/ 714 w 2081"/>
                  <a:gd name="T11" fmla="*/ 311 h 5390"/>
                  <a:gd name="T12" fmla="*/ 714 w 2081"/>
                  <a:gd name="T13" fmla="*/ 1857 h 5390"/>
                  <a:gd name="T14" fmla="*/ 1992 w 2081"/>
                  <a:gd name="T15" fmla="*/ 3923 h 5390"/>
                  <a:gd name="T16" fmla="*/ 1999 w 2081"/>
                  <a:gd name="T17" fmla="*/ 5390 h 5390"/>
                  <a:gd name="T18" fmla="*/ 1176 w 2081"/>
                  <a:gd name="T19" fmla="*/ 5390 h 5390"/>
                  <a:gd name="T20" fmla="*/ 1120 w 2081"/>
                  <a:gd name="T21" fmla="*/ 4579 h 5390"/>
                  <a:gd name="T22" fmla="*/ 173 w 2081"/>
                  <a:gd name="T23" fmla="*/ 3092 h 5390"/>
                  <a:gd name="T24" fmla="*/ 31 w 2081"/>
                  <a:gd name="T25" fmla="*/ 1624 h 5390"/>
                  <a:gd name="T26" fmla="*/ 31 w 2081"/>
                  <a:gd name="T27" fmla="*/ 1545 h 5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081" h="5390">
                    <a:moveTo>
                      <a:pt x="31" y="1545"/>
                    </a:moveTo>
                    <a:lnTo>
                      <a:pt x="31" y="748"/>
                    </a:lnTo>
                    <a:lnTo>
                      <a:pt x="31" y="311"/>
                    </a:lnTo>
                    <a:cubicBezTo>
                      <a:pt x="31" y="140"/>
                      <a:pt x="165" y="0"/>
                      <a:pt x="329" y="0"/>
                    </a:cubicBezTo>
                    <a:lnTo>
                      <a:pt x="416" y="0"/>
                    </a:lnTo>
                    <a:cubicBezTo>
                      <a:pt x="580" y="0"/>
                      <a:pt x="714" y="140"/>
                      <a:pt x="714" y="311"/>
                    </a:cubicBezTo>
                    <a:cubicBezTo>
                      <a:pt x="714" y="753"/>
                      <a:pt x="714" y="1340"/>
                      <a:pt x="714" y="1857"/>
                    </a:cubicBezTo>
                    <a:cubicBezTo>
                      <a:pt x="1608" y="1857"/>
                      <a:pt x="2081" y="3592"/>
                      <a:pt x="1992" y="3923"/>
                    </a:cubicBezTo>
                    <a:cubicBezTo>
                      <a:pt x="1991" y="3929"/>
                      <a:pt x="1994" y="4613"/>
                      <a:pt x="1999" y="5390"/>
                    </a:cubicBezTo>
                    <a:lnTo>
                      <a:pt x="1176" y="5390"/>
                    </a:lnTo>
                    <a:cubicBezTo>
                      <a:pt x="1161" y="5121"/>
                      <a:pt x="1142" y="4849"/>
                      <a:pt x="1120" y="4579"/>
                    </a:cubicBezTo>
                    <a:cubicBezTo>
                      <a:pt x="1063" y="3884"/>
                      <a:pt x="447" y="3728"/>
                      <a:pt x="173" y="3092"/>
                    </a:cubicBezTo>
                    <a:cubicBezTo>
                      <a:pt x="0" y="2691"/>
                      <a:pt x="63" y="2174"/>
                      <a:pt x="31" y="1624"/>
                    </a:cubicBezTo>
                    <a:lnTo>
                      <a:pt x="31" y="1545"/>
                    </a:lnTo>
                    <a:close/>
                  </a:path>
                </a:pathLst>
              </a:custGeom>
              <a:solidFill>
                <a:srgbClr val="C4B44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49" name="FREEFORM">
                <a:extLst>
                  <a:ext uri="{FF2B5EF4-FFF2-40B4-BE49-F238E27FC236}">
                    <a16:creationId xmlns:a16="http://schemas.microsoft.com/office/drawing/2014/main" id="{AE68E642-AB44-4C94-B736-E66A375201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64583" y="3284538"/>
                <a:ext cx="777277" cy="912813"/>
              </a:xfrm>
              <a:custGeom>
                <a:avLst/>
                <a:gdLst>
                  <a:gd name="T0" fmla="*/ 349 w 1029"/>
                  <a:gd name="T1" fmla="*/ 214 h 1217"/>
                  <a:gd name="T2" fmla="*/ 102 w 1029"/>
                  <a:gd name="T3" fmla="*/ 615 h 1217"/>
                  <a:gd name="T4" fmla="*/ 205 w 1029"/>
                  <a:gd name="T5" fmla="*/ 1110 h 1217"/>
                  <a:gd name="T6" fmla="*/ 205 w 1029"/>
                  <a:gd name="T7" fmla="*/ 1110 h 1217"/>
                  <a:gd name="T8" fmla="*/ 680 w 1029"/>
                  <a:gd name="T9" fmla="*/ 1002 h 1217"/>
                  <a:gd name="T10" fmla="*/ 927 w 1029"/>
                  <a:gd name="T11" fmla="*/ 602 h 1217"/>
                  <a:gd name="T12" fmla="*/ 823 w 1029"/>
                  <a:gd name="T13" fmla="*/ 107 h 1217"/>
                  <a:gd name="T14" fmla="*/ 823 w 1029"/>
                  <a:gd name="T15" fmla="*/ 107 h 1217"/>
                  <a:gd name="T16" fmla="*/ 349 w 1029"/>
                  <a:gd name="T17" fmla="*/ 214 h 1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29" h="1217">
                    <a:moveTo>
                      <a:pt x="349" y="214"/>
                    </a:moveTo>
                    <a:lnTo>
                      <a:pt x="102" y="615"/>
                    </a:lnTo>
                    <a:cubicBezTo>
                      <a:pt x="0" y="781"/>
                      <a:pt x="47" y="1004"/>
                      <a:pt x="205" y="1110"/>
                    </a:cubicBezTo>
                    <a:lnTo>
                      <a:pt x="205" y="1110"/>
                    </a:lnTo>
                    <a:cubicBezTo>
                      <a:pt x="364" y="1217"/>
                      <a:pt x="578" y="1168"/>
                      <a:pt x="680" y="1002"/>
                    </a:cubicBezTo>
                    <a:lnTo>
                      <a:pt x="927" y="602"/>
                    </a:lnTo>
                    <a:cubicBezTo>
                      <a:pt x="1029" y="436"/>
                      <a:pt x="982" y="213"/>
                      <a:pt x="823" y="107"/>
                    </a:cubicBezTo>
                    <a:lnTo>
                      <a:pt x="823" y="107"/>
                    </a:lnTo>
                    <a:cubicBezTo>
                      <a:pt x="664" y="0"/>
                      <a:pt x="451" y="49"/>
                      <a:pt x="349" y="214"/>
                    </a:cubicBezTo>
                    <a:close/>
                  </a:path>
                </a:pathLst>
              </a:custGeom>
              <a:solidFill>
                <a:srgbClr val="C4B44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50" name="FREEFORM">
                <a:extLst>
                  <a:ext uri="{FF2B5EF4-FFF2-40B4-BE49-F238E27FC236}">
                    <a16:creationId xmlns:a16="http://schemas.microsoft.com/office/drawing/2014/main" id="{8EB7C9BD-9744-4E6E-BF8C-8109F7128D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54638" y="1881188"/>
                <a:ext cx="777277" cy="912813"/>
              </a:xfrm>
              <a:custGeom>
                <a:avLst/>
                <a:gdLst>
                  <a:gd name="T0" fmla="*/ 349 w 1029"/>
                  <a:gd name="T1" fmla="*/ 215 h 1217"/>
                  <a:gd name="T2" fmla="*/ 102 w 1029"/>
                  <a:gd name="T3" fmla="*/ 615 h 1217"/>
                  <a:gd name="T4" fmla="*/ 205 w 1029"/>
                  <a:gd name="T5" fmla="*/ 1110 h 1217"/>
                  <a:gd name="T6" fmla="*/ 205 w 1029"/>
                  <a:gd name="T7" fmla="*/ 1110 h 1217"/>
                  <a:gd name="T8" fmla="*/ 680 w 1029"/>
                  <a:gd name="T9" fmla="*/ 1003 h 1217"/>
                  <a:gd name="T10" fmla="*/ 927 w 1029"/>
                  <a:gd name="T11" fmla="*/ 602 h 1217"/>
                  <a:gd name="T12" fmla="*/ 823 w 1029"/>
                  <a:gd name="T13" fmla="*/ 107 h 1217"/>
                  <a:gd name="T14" fmla="*/ 823 w 1029"/>
                  <a:gd name="T15" fmla="*/ 107 h 1217"/>
                  <a:gd name="T16" fmla="*/ 349 w 1029"/>
                  <a:gd name="T17" fmla="*/ 215 h 1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29" h="1217">
                    <a:moveTo>
                      <a:pt x="349" y="215"/>
                    </a:moveTo>
                    <a:lnTo>
                      <a:pt x="102" y="615"/>
                    </a:lnTo>
                    <a:cubicBezTo>
                      <a:pt x="0" y="781"/>
                      <a:pt x="47" y="1004"/>
                      <a:pt x="205" y="1110"/>
                    </a:cubicBezTo>
                    <a:lnTo>
                      <a:pt x="205" y="1110"/>
                    </a:lnTo>
                    <a:cubicBezTo>
                      <a:pt x="364" y="1217"/>
                      <a:pt x="578" y="1168"/>
                      <a:pt x="680" y="1003"/>
                    </a:cubicBezTo>
                    <a:lnTo>
                      <a:pt x="927" y="602"/>
                    </a:lnTo>
                    <a:cubicBezTo>
                      <a:pt x="1029" y="436"/>
                      <a:pt x="982" y="213"/>
                      <a:pt x="823" y="107"/>
                    </a:cubicBezTo>
                    <a:lnTo>
                      <a:pt x="823" y="107"/>
                    </a:lnTo>
                    <a:cubicBezTo>
                      <a:pt x="664" y="0"/>
                      <a:pt x="451" y="49"/>
                      <a:pt x="349" y="215"/>
                    </a:cubicBezTo>
                    <a:close/>
                  </a:path>
                </a:pathLst>
              </a:custGeom>
              <a:solidFill>
                <a:srgbClr val="C4B44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51" name="FREEFORM">
                <a:extLst>
                  <a:ext uri="{FF2B5EF4-FFF2-40B4-BE49-F238E27FC236}">
                    <a16:creationId xmlns:a16="http://schemas.microsoft.com/office/drawing/2014/main" id="{FC3A8914-F8FB-4964-97D7-1620E66E65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2014" y="2605088"/>
                <a:ext cx="778879" cy="911225"/>
              </a:xfrm>
              <a:custGeom>
                <a:avLst/>
                <a:gdLst>
                  <a:gd name="T0" fmla="*/ 349 w 1029"/>
                  <a:gd name="T1" fmla="*/ 214 h 1216"/>
                  <a:gd name="T2" fmla="*/ 102 w 1029"/>
                  <a:gd name="T3" fmla="*/ 615 h 1216"/>
                  <a:gd name="T4" fmla="*/ 206 w 1029"/>
                  <a:gd name="T5" fmla="*/ 1110 h 1216"/>
                  <a:gd name="T6" fmla="*/ 206 w 1029"/>
                  <a:gd name="T7" fmla="*/ 1110 h 1216"/>
                  <a:gd name="T8" fmla="*/ 680 w 1029"/>
                  <a:gd name="T9" fmla="*/ 1002 h 1216"/>
                  <a:gd name="T10" fmla="*/ 927 w 1029"/>
                  <a:gd name="T11" fmla="*/ 601 h 1216"/>
                  <a:gd name="T12" fmla="*/ 823 w 1029"/>
                  <a:gd name="T13" fmla="*/ 106 h 1216"/>
                  <a:gd name="T14" fmla="*/ 823 w 1029"/>
                  <a:gd name="T15" fmla="*/ 106 h 1216"/>
                  <a:gd name="T16" fmla="*/ 349 w 1029"/>
                  <a:gd name="T17" fmla="*/ 214 h 12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29" h="1216">
                    <a:moveTo>
                      <a:pt x="349" y="214"/>
                    </a:moveTo>
                    <a:lnTo>
                      <a:pt x="102" y="615"/>
                    </a:lnTo>
                    <a:cubicBezTo>
                      <a:pt x="0" y="781"/>
                      <a:pt x="47" y="1003"/>
                      <a:pt x="206" y="1110"/>
                    </a:cubicBezTo>
                    <a:lnTo>
                      <a:pt x="206" y="1110"/>
                    </a:lnTo>
                    <a:cubicBezTo>
                      <a:pt x="364" y="1216"/>
                      <a:pt x="578" y="1168"/>
                      <a:pt x="680" y="1002"/>
                    </a:cubicBezTo>
                    <a:lnTo>
                      <a:pt x="927" y="601"/>
                    </a:lnTo>
                    <a:cubicBezTo>
                      <a:pt x="1029" y="435"/>
                      <a:pt x="982" y="213"/>
                      <a:pt x="823" y="106"/>
                    </a:cubicBezTo>
                    <a:lnTo>
                      <a:pt x="823" y="106"/>
                    </a:lnTo>
                    <a:cubicBezTo>
                      <a:pt x="664" y="0"/>
                      <a:pt x="451" y="48"/>
                      <a:pt x="349" y="214"/>
                    </a:cubicBezTo>
                    <a:close/>
                  </a:path>
                </a:pathLst>
              </a:custGeom>
              <a:solidFill>
                <a:srgbClr val="C4B44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52" name="FREEFORM">
                <a:extLst>
                  <a:ext uri="{FF2B5EF4-FFF2-40B4-BE49-F238E27FC236}">
                    <a16:creationId xmlns:a16="http://schemas.microsoft.com/office/drawing/2014/main" id="{E42ED688-002F-4E50-94AA-47353D5AC6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0140" y="2836863"/>
                <a:ext cx="131416" cy="1371600"/>
              </a:xfrm>
              <a:custGeom>
                <a:avLst/>
                <a:gdLst>
                  <a:gd name="T0" fmla="*/ 175 w 175"/>
                  <a:gd name="T1" fmla="*/ 1829 h 1829"/>
                  <a:gd name="T2" fmla="*/ 0 w 175"/>
                  <a:gd name="T3" fmla="*/ 1829 h 1829"/>
                  <a:gd name="T4" fmla="*/ 0 w 175"/>
                  <a:gd name="T5" fmla="*/ 0 h 1829"/>
                  <a:gd name="T6" fmla="*/ 175 w 175"/>
                  <a:gd name="T7" fmla="*/ 283 h 1829"/>
                  <a:gd name="T8" fmla="*/ 175 w 175"/>
                  <a:gd name="T9" fmla="*/ 1829 h 18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5" h="1829">
                    <a:moveTo>
                      <a:pt x="175" y="1829"/>
                    </a:moveTo>
                    <a:lnTo>
                      <a:pt x="0" y="1829"/>
                    </a:lnTo>
                    <a:lnTo>
                      <a:pt x="0" y="0"/>
                    </a:lnTo>
                    <a:cubicBezTo>
                      <a:pt x="103" y="49"/>
                      <a:pt x="175" y="158"/>
                      <a:pt x="175" y="283"/>
                    </a:cubicBezTo>
                    <a:cubicBezTo>
                      <a:pt x="175" y="725"/>
                      <a:pt x="175" y="1312"/>
                      <a:pt x="175" y="1829"/>
                    </a:cubicBezTo>
                    <a:close/>
                  </a:path>
                </a:pathLst>
              </a:custGeom>
              <a:solidFill>
                <a:srgbClr val="C4B44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53" name="FREEFORM">
                <a:extLst>
                  <a:ext uri="{FF2B5EF4-FFF2-40B4-BE49-F238E27FC236}">
                    <a16:creationId xmlns:a16="http://schemas.microsoft.com/office/drawing/2014/main" id="{8215DDD1-D98E-4DF3-A8F0-BE32B5C0EB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59138" y="3690938"/>
                <a:ext cx="403863" cy="376238"/>
              </a:xfrm>
              <a:custGeom>
                <a:avLst/>
                <a:gdLst>
                  <a:gd name="T0" fmla="*/ 157 w 534"/>
                  <a:gd name="T1" fmla="*/ 0 h 502"/>
                  <a:gd name="T2" fmla="*/ 137 w 534"/>
                  <a:gd name="T3" fmla="*/ 394 h 502"/>
                  <a:gd name="T4" fmla="*/ 534 w 534"/>
                  <a:gd name="T5" fmla="*/ 271 h 502"/>
                  <a:gd name="T6" fmla="*/ 157 w 534"/>
                  <a:gd name="T7" fmla="*/ 0 h 5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34" h="502">
                    <a:moveTo>
                      <a:pt x="157" y="0"/>
                    </a:moveTo>
                    <a:cubicBezTo>
                      <a:pt x="82" y="116"/>
                      <a:pt x="0" y="271"/>
                      <a:pt x="137" y="394"/>
                    </a:cubicBezTo>
                    <a:cubicBezTo>
                      <a:pt x="239" y="485"/>
                      <a:pt x="450" y="502"/>
                      <a:pt x="534" y="271"/>
                    </a:cubicBezTo>
                    <a:cubicBezTo>
                      <a:pt x="458" y="73"/>
                      <a:pt x="366" y="5"/>
                      <a:pt x="157" y="0"/>
                    </a:cubicBezTo>
                    <a:close/>
                  </a:path>
                </a:pathLst>
              </a:custGeom>
              <a:solidFill>
                <a:srgbClr val="C4B44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54" name="FREEFORM">
                <a:extLst>
                  <a:ext uri="{FF2B5EF4-FFF2-40B4-BE49-F238E27FC236}">
                    <a16:creationId xmlns:a16="http://schemas.microsoft.com/office/drawing/2014/main" id="{1B5EE57C-F4D2-4E17-8AC9-ECEBE5D2AD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56569" y="3013075"/>
                <a:ext cx="403863" cy="376238"/>
              </a:xfrm>
              <a:custGeom>
                <a:avLst/>
                <a:gdLst>
                  <a:gd name="T0" fmla="*/ 156 w 534"/>
                  <a:gd name="T1" fmla="*/ 0 h 503"/>
                  <a:gd name="T2" fmla="*/ 137 w 534"/>
                  <a:gd name="T3" fmla="*/ 394 h 503"/>
                  <a:gd name="T4" fmla="*/ 534 w 534"/>
                  <a:gd name="T5" fmla="*/ 272 h 503"/>
                  <a:gd name="T6" fmla="*/ 156 w 534"/>
                  <a:gd name="T7" fmla="*/ 0 h 5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34" h="503">
                    <a:moveTo>
                      <a:pt x="156" y="0"/>
                    </a:moveTo>
                    <a:cubicBezTo>
                      <a:pt x="82" y="116"/>
                      <a:pt x="0" y="272"/>
                      <a:pt x="137" y="394"/>
                    </a:cubicBezTo>
                    <a:cubicBezTo>
                      <a:pt x="239" y="485"/>
                      <a:pt x="449" y="503"/>
                      <a:pt x="534" y="272"/>
                    </a:cubicBezTo>
                    <a:cubicBezTo>
                      <a:pt x="458" y="73"/>
                      <a:pt x="366" y="5"/>
                      <a:pt x="156" y="0"/>
                    </a:cubicBezTo>
                    <a:close/>
                  </a:path>
                </a:pathLst>
              </a:custGeom>
              <a:solidFill>
                <a:srgbClr val="C4B44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55" name="FREEFORM">
                <a:extLst>
                  <a:ext uri="{FF2B5EF4-FFF2-40B4-BE49-F238E27FC236}">
                    <a16:creationId xmlns:a16="http://schemas.microsoft.com/office/drawing/2014/main" id="{D1657A47-DE4F-4814-A0AE-03E56200A9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9193" y="2295525"/>
                <a:ext cx="403863" cy="376238"/>
              </a:xfrm>
              <a:custGeom>
                <a:avLst/>
                <a:gdLst>
                  <a:gd name="T0" fmla="*/ 157 w 534"/>
                  <a:gd name="T1" fmla="*/ 0 h 503"/>
                  <a:gd name="T2" fmla="*/ 137 w 534"/>
                  <a:gd name="T3" fmla="*/ 394 h 503"/>
                  <a:gd name="T4" fmla="*/ 534 w 534"/>
                  <a:gd name="T5" fmla="*/ 272 h 503"/>
                  <a:gd name="T6" fmla="*/ 157 w 534"/>
                  <a:gd name="T7" fmla="*/ 0 h 5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34" h="503">
                    <a:moveTo>
                      <a:pt x="157" y="0"/>
                    </a:moveTo>
                    <a:cubicBezTo>
                      <a:pt x="82" y="116"/>
                      <a:pt x="0" y="272"/>
                      <a:pt x="137" y="394"/>
                    </a:cubicBezTo>
                    <a:cubicBezTo>
                      <a:pt x="239" y="485"/>
                      <a:pt x="450" y="503"/>
                      <a:pt x="534" y="272"/>
                    </a:cubicBezTo>
                    <a:cubicBezTo>
                      <a:pt x="458" y="73"/>
                      <a:pt x="366" y="5"/>
                      <a:pt x="157" y="0"/>
                    </a:cubicBezTo>
                    <a:close/>
                  </a:path>
                </a:pathLst>
              </a:custGeom>
              <a:solidFill>
                <a:srgbClr val="C4B44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">
                <a:extLst>
                  <a:ext uri="{FF2B5EF4-FFF2-40B4-BE49-F238E27FC236}">
                    <a16:creationId xmlns:a16="http://schemas.microsoft.com/office/drawing/2014/main" id="{7C5A6A1D-CFB2-4D4C-AFF5-B08B0654C4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32466" y="5605463"/>
                <a:ext cx="666695" cy="1252538"/>
              </a:xfrm>
              <a:prstGeom prst="rect">
                <a:avLst/>
              </a:prstGeom>
              <a:solidFill>
                <a:srgbClr val="C4B44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57" name="FREEFORM">
                <a:extLst>
                  <a:ext uri="{FF2B5EF4-FFF2-40B4-BE49-F238E27FC236}">
                    <a16:creationId xmlns:a16="http://schemas.microsoft.com/office/drawing/2014/main" id="{3F2D0AC4-D660-44FC-974D-2E80323A09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15538" y="3379788"/>
                <a:ext cx="992029" cy="1538288"/>
              </a:xfrm>
              <a:custGeom>
                <a:avLst/>
                <a:gdLst>
                  <a:gd name="T0" fmla="*/ 610 w 1313"/>
                  <a:gd name="T1" fmla="*/ 261 h 2051"/>
                  <a:gd name="T2" fmla="*/ 77 w 1313"/>
                  <a:gd name="T3" fmla="*/ 1497 h 2051"/>
                  <a:gd name="T4" fmla="*/ 250 w 1313"/>
                  <a:gd name="T5" fmla="*/ 1970 h 2051"/>
                  <a:gd name="T6" fmla="*/ 250 w 1313"/>
                  <a:gd name="T7" fmla="*/ 1970 h 2051"/>
                  <a:gd name="T8" fmla="*/ 704 w 1313"/>
                  <a:gd name="T9" fmla="*/ 1790 h 2051"/>
                  <a:gd name="T10" fmla="*/ 1236 w 1313"/>
                  <a:gd name="T11" fmla="*/ 555 h 2051"/>
                  <a:gd name="T12" fmla="*/ 1063 w 1313"/>
                  <a:gd name="T13" fmla="*/ 81 h 2051"/>
                  <a:gd name="T14" fmla="*/ 1063 w 1313"/>
                  <a:gd name="T15" fmla="*/ 81 h 2051"/>
                  <a:gd name="T16" fmla="*/ 610 w 1313"/>
                  <a:gd name="T17" fmla="*/ 261 h 20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13" h="2051">
                    <a:moveTo>
                      <a:pt x="610" y="261"/>
                    </a:moveTo>
                    <a:lnTo>
                      <a:pt x="77" y="1497"/>
                    </a:lnTo>
                    <a:cubicBezTo>
                      <a:pt x="0" y="1676"/>
                      <a:pt x="77" y="1889"/>
                      <a:pt x="250" y="1970"/>
                    </a:cubicBezTo>
                    <a:lnTo>
                      <a:pt x="250" y="1970"/>
                    </a:lnTo>
                    <a:cubicBezTo>
                      <a:pt x="422" y="2051"/>
                      <a:pt x="626" y="1970"/>
                      <a:pt x="704" y="1790"/>
                    </a:cubicBezTo>
                    <a:lnTo>
                      <a:pt x="1236" y="555"/>
                    </a:lnTo>
                    <a:cubicBezTo>
                      <a:pt x="1313" y="375"/>
                      <a:pt x="1236" y="162"/>
                      <a:pt x="1063" y="81"/>
                    </a:cubicBezTo>
                    <a:lnTo>
                      <a:pt x="1063" y="81"/>
                    </a:lnTo>
                    <a:cubicBezTo>
                      <a:pt x="891" y="0"/>
                      <a:pt x="687" y="81"/>
                      <a:pt x="610" y="261"/>
                    </a:cubicBezTo>
                    <a:close/>
                  </a:path>
                </a:pathLst>
              </a:custGeom>
              <a:solidFill>
                <a:srgbClr val="D473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58" name="FREEFORM">
                <a:extLst>
                  <a:ext uri="{FF2B5EF4-FFF2-40B4-BE49-F238E27FC236}">
                    <a16:creationId xmlns:a16="http://schemas.microsoft.com/office/drawing/2014/main" id="{1547F76B-F545-461D-94EE-4322C24D5E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00743" y="3200400"/>
                <a:ext cx="1820590" cy="3657600"/>
              </a:xfrm>
              <a:custGeom>
                <a:avLst/>
                <a:gdLst>
                  <a:gd name="T0" fmla="*/ 1994 w 2409"/>
                  <a:gd name="T1" fmla="*/ 4876 h 4876"/>
                  <a:gd name="T2" fmla="*/ 1995 w 2409"/>
                  <a:gd name="T3" fmla="*/ 3491 h 4876"/>
                  <a:gd name="T4" fmla="*/ 2400 w 2409"/>
                  <a:gd name="T5" fmla="*/ 1638 h 4876"/>
                  <a:gd name="T6" fmla="*/ 2279 w 2409"/>
                  <a:gd name="T7" fmla="*/ 17 h 4876"/>
                  <a:gd name="T8" fmla="*/ 0 w 2409"/>
                  <a:gd name="T9" fmla="*/ 446 h 4876"/>
                  <a:gd name="T10" fmla="*/ 245 w 2409"/>
                  <a:gd name="T11" fmla="*/ 4876 h 4876"/>
                  <a:gd name="T12" fmla="*/ 1994 w 2409"/>
                  <a:gd name="T13" fmla="*/ 4876 h 48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09" h="4876">
                    <a:moveTo>
                      <a:pt x="1994" y="4876"/>
                    </a:moveTo>
                    <a:lnTo>
                      <a:pt x="1995" y="3491"/>
                    </a:lnTo>
                    <a:cubicBezTo>
                      <a:pt x="2409" y="3149"/>
                      <a:pt x="2400" y="2442"/>
                      <a:pt x="2400" y="1638"/>
                    </a:cubicBezTo>
                    <a:cubicBezTo>
                      <a:pt x="2400" y="853"/>
                      <a:pt x="1445" y="1123"/>
                      <a:pt x="2279" y="17"/>
                    </a:cubicBezTo>
                    <a:cubicBezTo>
                      <a:pt x="2153" y="0"/>
                      <a:pt x="112" y="423"/>
                      <a:pt x="0" y="446"/>
                    </a:cubicBezTo>
                    <a:lnTo>
                      <a:pt x="245" y="4876"/>
                    </a:lnTo>
                    <a:lnTo>
                      <a:pt x="1994" y="4876"/>
                    </a:lnTo>
                    <a:close/>
                  </a:path>
                </a:pathLst>
              </a:custGeom>
              <a:solidFill>
                <a:srgbClr val="D473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">
                <a:extLst>
                  <a:ext uri="{FF2B5EF4-FFF2-40B4-BE49-F238E27FC236}">
                    <a16:creationId xmlns:a16="http://schemas.microsoft.com/office/drawing/2014/main" id="{68B93D6D-FC1D-41DD-A8B2-5AFDC1000D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94682" y="5700713"/>
                <a:ext cx="814137" cy="1157288"/>
              </a:xfrm>
              <a:prstGeom prst="rect">
                <a:avLst/>
              </a:prstGeom>
              <a:solidFill>
                <a:srgbClr val="D473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60" name="FREEFORM">
                <a:extLst>
                  <a:ext uri="{FF2B5EF4-FFF2-40B4-BE49-F238E27FC236}">
                    <a16:creationId xmlns:a16="http://schemas.microsoft.com/office/drawing/2014/main" id="{9EC25AA1-9B17-4875-8664-3B25C83742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9424" y="2032000"/>
                <a:ext cx="1527308" cy="731838"/>
              </a:xfrm>
              <a:custGeom>
                <a:avLst/>
                <a:gdLst>
                  <a:gd name="T0" fmla="*/ 1599 w 2020"/>
                  <a:gd name="T1" fmla="*/ 30 h 976"/>
                  <a:gd name="T2" fmla="*/ 316 w 2020"/>
                  <a:gd name="T3" fmla="*/ 238 h 976"/>
                  <a:gd name="T4" fmla="*/ 29 w 2020"/>
                  <a:gd name="T5" fmla="*/ 647 h 976"/>
                  <a:gd name="T6" fmla="*/ 29 w 2020"/>
                  <a:gd name="T7" fmla="*/ 647 h 976"/>
                  <a:gd name="T8" fmla="*/ 421 w 2020"/>
                  <a:gd name="T9" fmla="*/ 946 h 976"/>
                  <a:gd name="T10" fmla="*/ 1704 w 2020"/>
                  <a:gd name="T11" fmla="*/ 738 h 976"/>
                  <a:gd name="T12" fmla="*/ 1991 w 2020"/>
                  <a:gd name="T13" fmla="*/ 329 h 976"/>
                  <a:gd name="T14" fmla="*/ 1991 w 2020"/>
                  <a:gd name="T15" fmla="*/ 329 h 976"/>
                  <a:gd name="T16" fmla="*/ 1599 w 2020"/>
                  <a:gd name="T17" fmla="*/ 30 h 9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020" h="976">
                    <a:moveTo>
                      <a:pt x="1599" y="30"/>
                    </a:moveTo>
                    <a:lnTo>
                      <a:pt x="316" y="238"/>
                    </a:lnTo>
                    <a:cubicBezTo>
                      <a:pt x="129" y="268"/>
                      <a:pt x="0" y="452"/>
                      <a:pt x="29" y="647"/>
                    </a:cubicBezTo>
                    <a:lnTo>
                      <a:pt x="29" y="647"/>
                    </a:lnTo>
                    <a:cubicBezTo>
                      <a:pt x="58" y="842"/>
                      <a:pt x="234" y="976"/>
                      <a:pt x="421" y="946"/>
                    </a:cubicBezTo>
                    <a:lnTo>
                      <a:pt x="1704" y="738"/>
                    </a:lnTo>
                    <a:cubicBezTo>
                      <a:pt x="1891" y="708"/>
                      <a:pt x="2020" y="524"/>
                      <a:pt x="1991" y="329"/>
                    </a:cubicBezTo>
                    <a:lnTo>
                      <a:pt x="1991" y="329"/>
                    </a:lnTo>
                    <a:cubicBezTo>
                      <a:pt x="1962" y="135"/>
                      <a:pt x="1786" y="0"/>
                      <a:pt x="1599" y="30"/>
                    </a:cubicBezTo>
                    <a:close/>
                  </a:path>
                </a:pathLst>
              </a:custGeom>
              <a:solidFill>
                <a:srgbClr val="EDAE6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61" name="FREEFORM">
                <a:extLst>
                  <a:ext uri="{FF2B5EF4-FFF2-40B4-BE49-F238E27FC236}">
                    <a16:creationId xmlns:a16="http://schemas.microsoft.com/office/drawing/2014/main" id="{B40CC3BE-4982-4F3D-ADBC-4928C80F4D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66801" y="2754313"/>
                <a:ext cx="1527308" cy="731838"/>
              </a:xfrm>
              <a:custGeom>
                <a:avLst/>
                <a:gdLst>
                  <a:gd name="T0" fmla="*/ 1599 w 2020"/>
                  <a:gd name="T1" fmla="*/ 31 h 976"/>
                  <a:gd name="T2" fmla="*/ 316 w 2020"/>
                  <a:gd name="T3" fmla="*/ 238 h 976"/>
                  <a:gd name="T4" fmla="*/ 29 w 2020"/>
                  <a:gd name="T5" fmla="*/ 647 h 976"/>
                  <a:gd name="T6" fmla="*/ 29 w 2020"/>
                  <a:gd name="T7" fmla="*/ 647 h 976"/>
                  <a:gd name="T8" fmla="*/ 421 w 2020"/>
                  <a:gd name="T9" fmla="*/ 946 h 976"/>
                  <a:gd name="T10" fmla="*/ 1704 w 2020"/>
                  <a:gd name="T11" fmla="*/ 739 h 976"/>
                  <a:gd name="T12" fmla="*/ 1991 w 2020"/>
                  <a:gd name="T13" fmla="*/ 330 h 976"/>
                  <a:gd name="T14" fmla="*/ 1991 w 2020"/>
                  <a:gd name="T15" fmla="*/ 330 h 976"/>
                  <a:gd name="T16" fmla="*/ 1599 w 2020"/>
                  <a:gd name="T17" fmla="*/ 31 h 9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020" h="976">
                    <a:moveTo>
                      <a:pt x="1599" y="31"/>
                    </a:moveTo>
                    <a:lnTo>
                      <a:pt x="316" y="238"/>
                    </a:lnTo>
                    <a:cubicBezTo>
                      <a:pt x="129" y="268"/>
                      <a:pt x="0" y="452"/>
                      <a:pt x="29" y="647"/>
                    </a:cubicBezTo>
                    <a:lnTo>
                      <a:pt x="29" y="647"/>
                    </a:lnTo>
                    <a:cubicBezTo>
                      <a:pt x="58" y="842"/>
                      <a:pt x="234" y="976"/>
                      <a:pt x="421" y="946"/>
                    </a:cubicBezTo>
                    <a:lnTo>
                      <a:pt x="1704" y="739"/>
                    </a:lnTo>
                    <a:cubicBezTo>
                      <a:pt x="1891" y="708"/>
                      <a:pt x="2020" y="524"/>
                      <a:pt x="1991" y="330"/>
                    </a:cubicBezTo>
                    <a:lnTo>
                      <a:pt x="1991" y="330"/>
                    </a:lnTo>
                    <a:cubicBezTo>
                      <a:pt x="1962" y="135"/>
                      <a:pt x="1786" y="0"/>
                      <a:pt x="1599" y="31"/>
                    </a:cubicBezTo>
                    <a:close/>
                  </a:path>
                </a:pathLst>
              </a:custGeom>
              <a:solidFill>
                <a:srgbClr val="D473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62" name="FREEFORM">
                <a:extLst>
                  <a:ext uri="{FF2B5EF4-FFF2-40B4-BE49-F238E27FC236}">
                    <a16:creationId xmlns:a16="http://schemas.microsoft.com/office/drawing/2014/main" id="{776EE2B2-BC92-4246-8DAB-1C76438D99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69369" y="3435350"/>
                <a:ext cx="1527308" cy="731838"/>
              </a:xfrm>
              <a:custGeom>
                <a:avLst/>
                <a:gdLst>
                  <a:gd name="T0" fmla="*/ 1599 w 2020"/>
                  <a:gd name="T1" fmla="*/ 30 h 976"/>
                  <a:gd name="T2" fmla="*/ 316 w 2020"/>
                  <a:gd name="T3" fmla="*/ 238 h 976"/>
                  <a:gd name="T4" fmla="*/ 29 w 2020"/>
                  <a:gd name="T5" fmla="*/ 647 h 976"/>
                  <a:gd name="T6" fmla="*/ 29 w 2020"/>
                  <a:gd name="T7" fmla="*/ 647 h 976"/>
                  <a:gd name="T8" fmla="*/ 421 w 2020"/>
                  <a:gd name="T9" fmla="*/ 946 h 976"/>
                  <a:gd name="T10" fmla="*/ 1704 w 2020"/>
                  <a:gd name="T11" fmla="*/ 738 h 976"/>
                  <a:gd name="T12" fmla="*/ 1991 w 2020"/>
                  <a:gd name="T13" fmla="*/ 329 h 976"/>
                  <a:gd name="T14" fmla="*/ 1991 w 2020"/>
                  <a:gd name="T15" fmla="*/ 329 h 976"/>
                  <a:gd name="T16" fmla="*/ 1599 w 2020"/>
                  <a:gd name="T17" fmla="*/ 30 h 9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020" h="976">
                    <a:moveTo>
                      <a:pt x="1599" y="30"/>
                    </a:moveTo>
                    <a:lnTo>
                      <a:pt x="316" y="238"/>
                    </a:lnTo>
                    <a:cubicBezTo>
                      <a:pt x="129" y="268"/>
                      <a:pt x="0" y="452"/>
                      <a:pt x="29" y="647"/>
                    </a:cubicBezTo>
                    <a:lnTo>
                      <a:pt x="29" y="647"/>
                    </a:lnTo>
                    <a:cubicBezTo>
                      <a:pt x="58" y="841"/>
                      <a:pt x="234" y="976"/>
                      <a:pt x="421" y="946"/>
                    </a:cubicBezTo>
                    <a:lnTo>
                      <a:pt x="1704" y="738"/>
                    </a:lnTo>
                    <a:cubicBezTo>
                      <a:pt x="1891" y="708"/>
                      <a:pt x="2020" y="524"/>
                      <a:pt x="1991" y="329"/>
                    </a:cubicBezTo>
                    <a:lnTo>
                      <a:pt x="1991" y="329"/>
                    </a:lnTo>
                    <a:cubicBezTo>
                      <a:pt x="1962" y="134"/>
                      <a:pt x="1786" y="0"/>
                      <a:pt x="1599" y="30"/>
                    </a:cubicBezTo>
                    <a:close/>
                  </a:path>
                </a:pathLst>
              </a:custGeom>
              <a:solidFill>
                <a:srgbClr val="D473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63" name="FREEFORM">
                <a:extLst>
                  <a:ext uri="{FF2B5EF4-FFF2-40B4-BE49-F238E27FC236}">
                    <a16:creationId xmlns:a16="http://schemas.microsoft.com/office/drawing/2014/main" id="{BFCB5411-5E52-46B6-9BED-C7A596C38B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59403" y="514350"/>
                <a:ext cx="540087" cy="1557338"/>
              </a:xfrm>
              <a:custGeom>
                <a:avLst/>
                <a:gdLst>
                  <a:gd name="T0" fmla="*/ 3 w 714"/>
                  <a:gd name="T1" fmla="*/ 367 h 2077"/>
                  <a:gd name="T2" fmla="*/ 25 w 714"/>
                  <a:gd name="T3" fmla="*/ 1722 h 2077"/>
                  <a:gd name="T4" fmla="*/ 374 w 714"/>
                  <a:gd name="T5" fmla="*/ 2074 h 2077"/>
                  <a:gd name="T6" fmla="*/ 374 w 714"/>
                  <a:gd name="T7" fmla="*/ 2074 h 2077"/>
                  <a:gd name="T8" fmla="*/ 711 w 714"/>
                  <a:gd name="T9" fmla="*/ 1710 h 2077"/>
                  <a:gd name="T10" fmla="*/ 689 w 714"/>
                  <a:gd name="T11" fmla="*/ 355 h 2077"/>
                  <a:gd name="T12" fmla="*/ 340 w 714"/>
                  <a:gd name="T13" fmla="*/ 3 h 2077"/>
                  <a:gd name="T14" fmla="*/ 340 w 714"/>
                  <a:gd name="T15" fmla="*/ 3 h 2077"/>
                  <a:gd name="T16" fmla="*/ 3 w 714"/>
                  <a:gd name="T17" fmla="*/ 367 h 20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14" h="2077">
                    <a:moveTo>
                      <a:pt x="3" y="367"/>
                    </a:moveTo>
                    <a:lnTo>
                      <a:pt x="25" y="1722"/>
                    </a:lnTo>
                    <a:cubicBezTo>
                      <a:pt x="28" y="1919"/>
                      <a:pt x="185" y="2077"/>
                      <a:pt x="374" y="2074"/>
                    </a:cubicBezTo>
                    <a:lnTo>
                      <a:pt x="374" y="2074"/>
                    </a:lnTo>
                    <a:cubicBezTo>
                      <a:pt x="562" y="2071"/>
                      <a:pt x="714" y="1907"/>
                      <a:pt x="711" y="1710"/>
                    </a:cubicBezTo>
                    <a:lnTo>
                      <a:pt x="689" y="355"/>
                    </a:lnTo>
                    <a:cubicBezTo>
                      <a:pt x="686" y="158"/>
                      <a:pt x="529" y="0"/>
                      <a:pt x="340" y="3"/>
                    </a:cubicBezTo>
                    <a:lnTo>
                      <a:pt x="340" y="3"/>
                    </a:lnTo>
                    <a:cubicBezTo>
                      <a:pt x="151" y="6"/>
                      <a:pt x="0" y="170"/>
                      <a:pt x="3" y="367"/>
                    </a:cubicBezTo>
                    <a:close/>
                  </a:path>
                </a:pathLst>
              </a:custGeom>
              <a:solidFill>
                <a:srgbClr val="D473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2320" name="FREEFORM">
                <a:extLst>
                  <a:ext uri="{FF2B5EF4-FFF2-40B4-BE49-F238E27FC236}">
                    <a16:creationId xmlns:a16="http://schemas.microsoft.com/office/drawing/2014/main" id="{BF74E4EB-F625-475B-B16D-C29F6C8CF9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64519" y="1147763"/>
                <a:ext cx="1950403" cy="4116388"/>
              </a:xfrm>
              <a:custGeom>
                <a:avLst/>
                <a:gdLst>
                  <a:gd name="T0" fmla="*/ 2286 w 2581"/>
                  <a:gd name="T1" fmla="*/ 0 h 5488"/>
                  <a:gd name="T2" fmla="*/ 295 w 2581"/>
                  <a:gd name="T3" fmla="*/ 0 h 5488"/>
                  <a:gd name="T4" fmla="*/ 0 w 2581"/>
                  <a:gd name="T5" fmla="*/ 308 h 5488"/>
                  <a:gd name="T6" fmla="*/ 0 w 2581"/>
                  <a:gd name="T7" fmla="*/ 5180 h 5488"/>
                  <a:gd name="T8" fmla="*/ 295 w 2581"/>
                  <a:gd name="T9" fmla="*/ 5488 h 5488"/>
                  <a:gd name="T10" fmla="*/ 2286 w 2581"/>
                  <a:gd name="T11" fmla="*/ 5488 h 5488"/>
                  <a:gd name="T12" fmla="*/ 2581 w 2581"/>
                  <a:gd name="T13" fmla="*/ 5180 h 5488"/>
                  <a:gd name="T14" fmla="*/ 2581 w 2581"/>
                  <a:gd name="T15" fmla="*/ 308 h 5488"/>
                  <a:gd name="T16" fmla="*/ 2286 w 2581"/>
                  <a:gd name="T17" fmla="*/ 0 h 54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81" h="5488">
                    <a:moveTo>
                      <a:pt x="2286" y="0"/>
                    </a:moveTo>
                    <a:lnTo>
                      <a:pt x="295" y="0"/>
                    </a:lnTo>
                    <a:cubicBezTo>
                      <a:pt x="133" y="0"/>
                      <a:pt x="0" y="139"/>
                      <a:pt x="0" y="308"/>
                    </a:cubicBezTo>
                    <a:lnTo>
                      <a:pt x="0" y="5180"/>
                    </a:lnTo>
                    <a:cubicBezTo>
                      <a:pt x="0" y="5349"/>
                      <a:pt x="133" y="5488"/>
                      <a:pt x="295" y="5488"/>
                    </a:cubicBezTo>
                    <a:lnTo>
                      <a:pt x="2286" y="5488"/>
                    </a:lnTo>
                    <a:cubicBezTo>
                      <a:pt x="2448" y="5488"/>
                      <a:pt x="2581" y="5349"/>
                      <a:pt x="2581" y="5180"/>
                    </a:cubicBezTo>
                    <a:lnTo>
                      <a:pt x="2581" y="308"/>
                    </a:lnTo>
                    <a:cubicBezTo>
                      <a:pt x="2581" y="139"/>
                      <a:pt x="2448" y="0"/>
                      <a:pt x="2286" y="0"/>
                    </a:cubicBezTo>
                    <a:close/>
                  </a:path>
                </a:pathLst>
              </a:custGeom>
              <a:solidFill>
                <a:srgbClr val="E5E6E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2321" name="RECTANGLE">
                <a:extLst>
                  <a:ext uri="{FF2B5EF4-FFF2-40B4-BE49-F238E27FC236}">
                    <a16:creationId xmlns:a16="http://schemas.microsoft.com/office/drawing/2014/main" id="{B020E39B-F949-4F69-B1DE-9CE02B9735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55869" y="1603375"/>
                <a:ext cx="1767703" cy="3222625"/>
              </a:xfrm>
              <a:prstGeom prst="rect">
                <a:avLst/>
              </a:prstGeom>
              <a:solidFill>
                <a:srgbClr val="24242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2322" name="FREEFORM">
                <a:extLst>
                  <a:ext uri="{FF2B5EF4-FFF2-40B4-BE49-F238E27FC236}">
                    <a16:creationId xmlns:a16="http://schemas.microsoft.com/office/drawing/2014/main" id="{6E36E359-7331-4E0B-81CC-98F9D0E6CE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02696" y="1354138"/>
                <a:ext cx="274050" cy="33338"/>
              </a:xfrm>
              <a:custGeom>
                <a:avLst/>
                <a:gdLst>
                  <a:gd name="T0" fmla="*/ 341 w 363"/>
                  <a:gd name="T1" fmla="*/ 0 h 46"/>
                  <a:gd name="T2" fmla="*/ 22 w 363"/>
                  <a:gd name="T3" fmla="*/ 0 h 46"/>
                  <a:gd name="T4" fmla="*/ 0 w 363"/>
                  <a:gd name="T5" fmla="*/ 23 h 46"/>
                  <a:gd name="T6" fmla="*/ 0 w 363"/>
                  <a:gd name="T7" fmla="*/ 23 h 46"/>
                  <a:gd name="T8" fmla="*/ 22 w 363"/>
                  <a:gd name="T9" fmla="*/ 46 h 46"/>
                  <a:gd name="T10" fmla="*/ 341 w 363"/>
                  <a:gd name="T11" fmla="*/ 46 h 46"/>
                  <a:gd name="T12" fmla="*/ 363 w 363"/>
                  <a:gd name="T13" fmla="*/ 23 h 46"/>
                  <a:gd name="T14" fmla="*/ 363 w 363"/>
                  <a:gd name="T15" fmla="*/ 23 h 46"/>
                  <a:gd name="T16" fmla="*/ 341 w 363"/>
                  <a:gd name="T17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63" h="46">
                    <a:moveTo>
                      <a:pt x="341" y="0"/>
                    </a:moveTo>
                    <a:lnTo>
                      <a:pt x="22" y="0"/>
                    </a:lnTo>
                    <a:cubicBezTo>
                      <a:pt x="10" y="0"/>
                      <a:pt x="0" y="10"/>
                      <a:pt x="0" y="23"/>
                    </a:cubicBezTo>
                    <a:lnTo>
                      <a:pt x="0" y="23"/>
                    </a:lnTo>
                    <a:cubicBezTo>
                      <a:pt x="0" y="36"/>
                      <a:pt x="10" y="46"/>
                      <a:pt x="22" y="46"/>
                    </a:cubicBezTo>
                    <a:lnTo>
                      <a:pt x="341" y="46"/>
                    </a:lnTo>
                    <a:cubicBezTo>
                      <a:pt x="353" y="46"/>
                      <a:pt x="363" y="36"/>
                      <a:pt x="363" y="23"/>
                    </a:cubicBezTo>
                    <a:lnTo>
                      <a:pt x="363" y="23"/>
                    </a:lnTo>
                    <a:cubicBezTo>
                      <a:pt x="363" y="10"/>
                      <a:pt x="353" y="0"/>
                      <a:pt x="341" y="0"/>
                    </a:cubicBezTo>
                    <a:close/>
                  </a:path>
                </a:pathLst>
              </a:custGeom>
              <a:solidFill>
                <a:srgbClr val="3F3F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2323" name="OVAL">
                <a:extLst>
                  <a:ext uri="{FF2B5EF4-FFF2-40B4-BE49-F238E27FC236}">
                    <a16:creationId xmlns:a16="http://schemas.microsoft.com/office/drawing/2014/main" id="{6BD6CBE0-62CD-48DE-AEB1-D21BFF2C37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80917" y="1346200"/>
                <a:ext cx="57695" cy="58738"/>
              </a:xfrm>
              <a:prstGeom prst="ellipse">
                <a:avLst/>
              </a:prstGeom>
              <a:solidFill>
                <a:srgbClr val="3F3F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2324" name="OVAL">
                <a:extLst>
                  <a:ext uri="{FF2B5EF4-FFF2-40B4-BE49-F238E27FC236}">
                    <a16:creationId xmlns:a16="http://schemas.microsoft.com/office/drawing/2014/main" id="{B2046508-6E88-493A-9D5F-BDB58DE1EE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18085" y="1233488"/>
                <a:ext cx="41668" cy="42863"/>
              </a:xfrm>
              <a:prstGeom prst="ellipse">
                <a:avLst/>
              </a:prstGeom>
              <a:solidFill>
                <a:srgbClr val="3F3F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2325" name="OVAL">
                <a:extLst>
                  <a:ext uri="{FF2B5EF4-FFF2-40B4-BE49-F238E27FC236}">
                    <a16:creationId xmlns:a16="http://schemas.microsoft.com/office/drawing/2014/main" id="{2530B719-7EE4-4AB6-BFBD-64048994D8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10709" y="4876800"/>
                <a:ext cx="258024" cy="266700"/>
              </a:xfrm>
              <a:prstGeom prst="ellipse">
                <a:avLst/>
              </a:prstGeom>
              <a:solidFill>
                <a:srgbClr val="D0D2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/>
              </a:p>
            </p:txBody>
          </p:sp>
          <p:pic>
            <p:nvPicPr>
              <p:cNvPr id="12356" name="PICTURE">
                <a:extLst>
                  <a:ext uri="{FF2B5EF4-FFF2-40B4-BE49-F238E27FC236}">
                    <a16:creationId xmlns:a16="http://schemas.microsoft.com/office/drawing/2014/main" id="{613278DA-D096-49FF-8625-791262B851C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38240" y="1585913"/>
                <a:ext cx="1378264" cy="29337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2326" name="FREEFORM">
                <a:extLst>
                  <a:ext uri="{FF2B5EF4-FFF2-40B4-BE49-F238E27FC236}">
                    <a16:creationId xmlns:a16="http://schemas.microsoft.com/office/drawing/2014/main" id="{250C1A54-DD09-4310-B86A-6C11864D9D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10709" y="4876800"/>
                <a:ext cx="258024" cy="144463"/>
              </a:xfrm>
              <a:custGeom>
                <a:avLst/>
                <a:gdLst>
                  <a:gd name="T0" fmla="*/ 170 w 341"/>
                  <a:gd name="T1" fmla="*/ 29 h 192"/>
                  <a:gd name="T2" fmla="*/ 1 w 341"/>
                  <a:gd name="T3" fmla="*/ 192 h 192"/>
                  <a:gd name="T4" fmla="*/ 0 w 341"/>
                  <a:gd name="T5" fmla="*/ 178 h 192"/>
                  <a:gd name="T6" fmla="*/ 170 w 341"/>
                  <a:gd name="T7" fmla="*/ 0 h 192"/>
                  <a:gd name="T8" fmla="*/ 341 w 341"/>
                  <a:gd name="T9" fmla="*/ 178 h 192"/>
                  <a:gd name="T10" fmla="*/ 340 w 341"/>
                  <a:gd name="T11" fmla="*/ 192 h 192"/>
                  <a:gd name="T12" fmla="*/ 170 w 341"/>
                  <a:gd name="T13" fmla="*/ 29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1" h="192">
                    <a:moveTo>
                      <a:pt x="170" y="29"/>
                    </a:moveTo>
                    <a:cubicBezTo>
                      <a:pt x="81" y="29"/>
                      <a:pt x="8" y="101"/>
                      <a:pt x="1" y="192"/>
                    </a:cubicBezTo>
                    <a:cubicBezTo>
                      <a:pt x="0" y="188"/>
                      <a:pt x="0" y="183"/>
                      <a:pt x="0" y="178"/>
                    </a:cubicBezTo>
                    <a:cubicBezTo>
                      <a:pt x="0" y="80"/>
                      <a:pt x="76" y="0"/>
                      <a:pt x="170" y="0"/>
                    </a:cubicBezTo>
                    <a:cubicBezTo>
                      <a:pt x="264" y="0"/>
                      <a:pt x="341" y="80"/>
                      <a:pt x="341" y="178"/>
                    </a:cubicBezTo>
                    <a:cubicBezTo>
                      <a:pt x="341" y="183"/>
                      <a:pt x="340" y="188"/>
                      <a:pt x="340" y="192"/>
                    </a:cubicBezTo>
                    <a:cubicBezTo>
                      <a:pt x="333" y="101"/>
                      <a:pt x="260" y="29"/>
                      <a:pt x="170" y="29"/>
                    </a:cubicBezTo>
                    <a:close/>
                  </a:path>
                </a:pathLst>
              </a:custGeom>
              <a:solidFill>
                <a:srgbClr val="80818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2327" name="FREEFORM">
                <a:extLst>
                  <a:ext uri="{FF2B5EF4-FFF2-40B4-BE49-F238E27FC236}">
                    <a16:creationId xmlns:a16="http://schemas.microsoft.com/office/drawing/2014/main" id="{D3185545-FDF5-4619-B535-D342D5C707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22829" y="2909888"/>
                <a:ext cx="1575387" cy="3948113"/>
              </a:xfrm>
              <a:custGeom>
                <a:avLst/>
                <a:gdLst>
                  <a:gd name="T0" fmla="*/ 31 w 2082"/>
                  <a:gd name="T1" fmla="*/ 1545 h 5264"/>
                  <a:gd name="T2" fmla="*/ 31 w 2082"/>
                  <a:gd name="T3" fmla="*/ 748 h 5264"/>
                  <a:gd name="T4" fmla="*/ 31 w 2082"/>
                  <a:gd name="T5" fmla="*/ 311 h 5264"/>
                  <a:gd name="T6" fmla="*/ 330 w 2082"/>
                  <a:gd name="T7" fmla="*/ 0 h 5264"/>
                  <a:gd name="T8" fmla="*/ 416 w 2082"/>
                  <a:gd name="T9" fmla="*/ 0 h 5264"/>
                  <a:gd name="T10" fmla="*/ 714 w 2082"/>
                  <a:gd name="T11" fmla="*/ 311 h 5264"/>
                  <a:gd name="T12" fmla="*/ 714 w 2082"/>
                  <a:gd name="T13" fmla="*/ 1856 h 5264"/>
                  <a:gd name="T14" fmla="*/ 1993 w 2082"/>
                  <a:gd name="T15" fmla="*/ 3923 h 5264"/>
                  <a:gd name="T16" fmla="*/ 1998 w 2082"/>
                  <a:gd name="T17" fmla="*/ 5264 h 5264"/>
                  <a:gd name="T18" fmla="*/ 1169 w 2082"/>
                  <a:gd name="T19" fmla="*/ 5264 h 5264"/>
                  <a:gd name="T20" fmla="*/ 1120 w 2082"/>
                  <a:gd name="T21" fmla="*/ 4579 h 5264"/>
                  <a:gd name="T22" fmla="*/ 173 w 2082"/>
                  <a:gd name="T23" fmla="*/ 3092 h 5264"/>
                  <a:gd name="T24" fmla="*/ 31 w 2082"/>
                  <a:gd name="T25" fmla="*/ 1623 h 5264"/>
                  <a:gd name="T26" fmla="*/ 31 w 2082"/>
                  <a:gd name="T27" fmla="*/ 1545 h 5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082" h="5264">
                    <a:moveTo>
                      <a:pt x="31" y="1545"/>
                    </a:moveTo>
                    <a:lnTo>
                      <a:pt x="31" y="748"/>
                    </a:lnTo>
                    <a:lnTo>
                      <a:pt x="31" y="311"/>
                    </a:lnTo>
                    <a:cubicBezTo>
                      <a:pt x="31" y="140"/>
                      <a:pt x="166" y="0"/>
                      <a:pt x="330" y="0"/>
                    </a:cubicBezTo>
                    <a:lnTo>
                      <a:pt x="416" y="0"/>
                    </a:lnTo>
                    <a:cubicBezTo>
                      <a:pt x="580" y="0"/>
                      <a:pt x="714" y="140"/>
                      <a:pt x="714" y="311"/>
                    </a:cubicBezTo>
                    <a:cubicBezTo>
                      <a:pt x="714" y="753"/>
                      <a:pt x="715" y="1339"/>
                      <a:pt x="714" y="1856"/>
                    </a:cubicBezTo>
                    <a:cubicBezTo>
                      <a:pt x="1608" y="1856"/>
                      <a:pt x="2082" y="3592"/>
                      <a:pt x="1993" y="3923"/>
                    </a:cubicBezTo>
                    <a:cubicBezTo>
                      <a:pt x="1991" y="3928"/>
                      <a:pt x="1994" y="4540"/>
                      <a:pt x="1998" y="5264"/>
                    </a:cubicBezTo>
                    <a:lnTo>
                      <a:pt x="1169" y="5264"/>
                    </a:lnTo>
                    <a:cubicBezTo>
                      <a:pt x="1155" y="5036"/>
                      <a:pt x="1139" y="4807"/>
                      <a:pt x="1120" y="4579"/>
                    </a:cubicBezTo>
                    <a:cubicBezTo>
                      <a:pt x="1063" y="3884"/>
                      <a:pt x="448" y="3728"/>
                      <a:pt x="173" y="3092"/>
                    </a:cubicBezTo>
                    <a:cubicBezTo>
                      <a:pt x="0" y="2690"/>
                      <a:pt x="63" y="2174"/>
                      <a:pt x="31" y="1623"/>
                    </a:cubicBezTo>
                    <a:lnTo>
                      <a:pt x="31" y="1545"/>
                    </a:lnTo>
                    <a:close/>
                  </a:path>
                </a:pathLst>
              </a:custGeom>
              <a:solidFill>
                <a:srgbClr val="E192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2328" name="FREEFORM">
                <a:extLst>
                  <a:ext uri="{FF2B5EF4-FFF2-40B4-BE49-F238E27FC236}">
                    <a16:creationId xmlns:a16="http://schemas.microsoft.com/office/drawing/2014/main" id="{A4848BAF-10A1-46FE-AE7C-5BE2C23C4C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05943" y="3379788"/>
                <a:ext cx="778879" cy="911225"/>
              </a:xfrm>
              <a:custGeom>
                <a:avLst/>
                <a:gdLst>
                  <a:gd name="T0" fmla="*/ 349 w 1029"/>
                  <a:gd name="T1" fmla="*/ 214 h 1216"/>
                  <a:gd name="T2" fmla="*/ 102 w 1029"/>
                  <a:gd name="T3" fmla="*/ 615 h 1216"/>
                  <a:gd name="T4" fmla="*/ 206 w 1029"/>
                  <a:gd name="T5" fmla="*/ 1110 h 1216"/>
                  <a:gd name="T6" fmla="*/ 206 w 1029"/>
                  <a:gd name="T7" fmla="*/ 1110 h 1216"/>
                  <a:gd name="T8" fmla="*/ 680 w 1029"/>
                  <a:gd name="T9" fmla="*/ 1002 h 1216"/>
                  <a:gd name="T10" fmla="*/ 927 w 1029"/>
                  <a:gd name="T11" fmla="*/ 601 h 1216"/>
                  <a:gd name="T12" fmla="*/ 823 w 1029"/>
                  <a:gd name="T13" fmla="*/ 106 h 1216"/>
                  <a:gd name="T14" fmla="*/ 823 w 1029"/>
                  <a:gd name="T15" fmla="*/ 106 h 1216"/>
                  <a:gd name="T16" fmla="*/ 349 w 1029"/>
                  <a:gd name="T17" fmla="*/ 214 h 12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29" h="1216">
                    <a:moveTo>
                      <a:pt x="349" y="214"/>
                    </a:moveTo>
                    <a:lnTo>
                      <a:pt x="102" y="615"/>
                    </a:lnTo>
                    <a:cubicBezTo>
                      <a:pt x="0" y="781"/>
                      <a:pt x="47" y="1003"/>
                      <a:pt x="206" y="1110"/>
                    </a:cubicBezTo>
                    <a:lnTo>
                      <a:pt x="206" y="1110"/>
                    </a:lnTo>
                    <a:cubicBezTo>
                      <a:pt x="365" y="1216"/>
                      <a:pt x="578" y="1168"/>
                      <a:pt x="680" y="1002"/>
                    </a:cubicBezTo>
                    <a:lnTo>
                      <a:pt x="927" y="601"/>
                    </a:lnTo>
                    <a:cubicBezTo>
                      <a:pt x="1029" y="436"/>
                      <a:pt x="982" y="213"/>
                      <a:pt x="823" y="106"/>
                    </a:cubicBezTo>
                    <a:lnTo>
                      <a:pt x="823" y="106"/>
                    </a:lnTo>
                    <a:cubicBezTo>
                      <a:pt x="665" y="0"/>
                      <a:pt x="451" y="48"/>
                      <a:pt x="349" y="214"/>
                    </a:cubicBezTo>
                    <a:close/>
                  </a:path>
                </a:pathLst>
              </a:custGeom>
              <a:solidFill>
                <a:srgbClr val="E192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2329" name="FREEFORM">
                <a:extLst>
                  <a:ext uri="{FF2B5EF4-FFF2-40B4-BE49-F238E27FC236}">
                    <a16:creationId xmlns:a16="http://schemas.microsoft.com/office/drawing/2014/main" id="{4DCFF48B-ACF1-491B-8464-33FA758CE4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95998" y="1976438"/>
                <a:ext cx="777277" cy="912813"/>
              </a:xfrm>
              <a:custGeom>
                <a:avLst/>
                <a:gdLst>
                  <a:gd name="T0" fmla="*/ 349 w 1029"/>
                  <a:gd name="T1" fmla="*/ 214 h 1217"/>
                  <a:gd name="T2" fmla="*/ 102 w 1029"/>
                  <a:gd name="T3" fmla="*/ 615 h 1217"/>
                  <a:gd name="T4" fmla="*/ 206 w 1029"/>
                  <a:gd name="T5" fmla="*/ 1110 h 1217"/>
                  <a:gd name="T6" fmla="*/ 206 w 1029"/>
                  <a:gd name="T7" fmla="*/ 1110 h 1217"/>
                  <a:gd name="T8" fmla="*/ 680 w 1029"/>
                  <a:gd name="T9" fmla="*/ 1002 h 1217"/>
                  <a:gd name="T10" fmla="*/ 927 w 1029"/>
                  <a:gd name="T11" fmla="*/ 602 h 1217"/>
                  <a:gd name="T12" fmla="*/ 823 w 1029"/>
                  <a:gd name="T13" fmla="*/ 107 h 1217"/>
                  <a:gd name="T14" fmla="*/ 823 w 1029"/>
                  <a:gd name="T15" fmla="*/ 107 h 1217"/>
                  <a:gd name="T16" fmla="*/ 349 w 1029"/>
                  <a:gd name="T17" fmla="*/ 214 h 1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29" h="1217">
                    <a:moveTo>
                      <a:pt x="349" y="214"/>
                    </a:moveTo>
                    <a:lnTo>
                      <a:pt x="102" y="615"/>
                    </a:lnTo>
                    <a:cubicBezTo>
                      <a:pt x="0" y="781"/>
                      <a:pt x="47" y="1004"/>
                      <a:pt x="206" y="1110"/>
                    </a:cubicBezTo>
                    <a:lnTo>
                      <a:pt x="206" y="1110"/>
                    </a:lnTo>
                    <a:cubicBezTo>
                      <a:pt x="365" y="1217"/>
                      <a:pt x="578" y="1168"/>
                      <a:pt x="680" y="1002"/>
                    </a:cubicBezTo>
                    <a:lnTo>
                      <a:pt x="927" y="602"/>
                    </a:lnTo>
                    <a:cubicBezTo>
                      <a:pt x="1029" y="436"/>
                      <a:pt x="982" y="213"/>
                      <a:pt x="823" y="107"/>
                    </a:cubicBezTo>
                    <a:lnTo>
                      <a:pt x="823" y="107"/>
                    </a:lnTo>
                    <a:cubicBezTo>
                      <a:pt x="665" y="0"/>
                      <a:pt x="451" y="49"/>
                      <a:pt x="349" y="214"/>
                    </a:cubicBezTo>
                    <a:close/>
                  </a:path>
                </a:pathLst>
              </a:custGeom>
              <a:solidFill>
                <a:srgbClr val="E192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2330" name="FREEFORM">
                <a:extLst>
                  <a:ext uri="{FF2B5EF4-FFF2-40B4-BE49-F238E27FC236}">
                    <a16:creationId xmlns:a16="http://schemas.microsoft.com/office/drawing/2014/main" id="{25F1C6F1-0826-48FD-BEB1-23FEFAF717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04977" y="2698750"/>
                <a:ext cx="777277" cy="912813"/>
              </a:xfrm>
              <a:custGeom>
                <a:avLst/>
                <a:gdLst>
                  <a:gd name="T0" fmla="*/ 349 w 1029"/>
                  <a:gd name="T1" fmla="*/ 215 h 1217"/>
                  <a:gd name="T2" fmla="*/ 102 w 1029"/>
                  <a:gd name="T3" fmla="*/ 615 h 1217"/>
                  <a:gd name="T4" fmla="*/ 206 w 1029"/>
                  <a:gd name="T5" fmla="*/ 1110 h 1217"/>
                  <a:gd name="T6" fmla="*/ 206 w 1029"/>
                  <a:gd name="T7" fmla="*/ 1110 h 1217"/>
                  <a:gd name="T8" fmla="*/ 680 w 1029"/>
                  <a:gd name="T9" fmla="*/ 1003 h 1217"/>
                  <a:gd name="T10" fmla="*/ 927 w 1029"/>
                  <a:gd name="T11" fmla="*/ 602 h 1217"/>
                  <a:gd name="T12" fmla="*/ 824 w 1029"/>
                  <a:gd name="T13" fmla="*/ 107 h 1217"/>
                  <a:gd name="T14" fmla="*/ 824 w 1029"/>
                  <a:gd name="T15" fmla="*/ 107 h 1217"/>
                  <a:gd name="T16" fmla="*/ 349 w 1029"/>
                  <a:gd name="T17" fmla="*/ 215 h 1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29" h="1217">
                    <a:moveTo>
                      <a:pt x="349" y="215"/>
                    </a:moveTo>
                    <a:lnTo>
                      <a:pt x="102" y="615"/>
                    </a:lnTo>
                    <a:cubicBezTo>
                      <a:pt x="0" y="781"/>
                      <a:pt x="47" y="1004"/>
                      <a:pt x="206" y="1110"/>
                    </a:cubicBezTo>
                    <a:lnTo>
                      <a:pt x="206" y="1110"/>
                    </a:lnTo>
                    <a:cubicBezTo>
                      <a:pt x="365" y="1217"/>
                      <a:pt x="578" y="1168"/>
                      <a:pt x="680" y="1003"/>
                    </a:cubicBezTo>
                    <a:lnTo>
                      <a:pt x="927" y="602"/>
                    </a:lnTo>
                    <a:cubicBezTo>
                      <a:pt x="1029" y="436"/>
                      <a:pt x="983" y="213"/>
                      <a:pt x="824" y="107"/>
                    </a:cubicBezTo>
                    <a:lnTo>
                      <a:pt x="824" y="107"/>
                    </a:lnTo>
                    <a:cubicBezTo>
                      <a:pt x="665" y="0"/>
                      <a:pt x="451" y="49"/>
                      <a:pt x="349" y="215"/>
                    </a:cubicBezTo>
                    <a:close/>
                  </a:path>
                </a:pathLst>
              </a:custGeom>
              <a:solidFill>
                <a:srgbClr val="E192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2331" name="FREEFORM">
                <a:extLst>
                  <a:ext uri="{FF2B5EF4-FFF2-40B4-BE49-F238E27FC236}">
                    <a16:creationId xmlns:a16="http://schemas.microsoft.com/office/drawing/2014/main" id="{3D09245D-841E-4831-837D-674A8E25D4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31501" y="2930525"/>
                <a:ext cx="133018" cy="1371600"/>
              </a:xfrm>
              <a:custGeom>
                <a:avLst/>
                <a:gdLst>
                  <a:gd name="T0" fmla="*/ 175 w 176"/>
                  <a:gd name="T1" fmla="*/ 1828 h 1828"/>
                  <a:gd name="T2" fmla="*/ 0 w 176"/>
                  <a:gd name="T3" fmla="*/ 1828 h 1828"/>
                  <a:gd name="T4" fmla="*/ 0 w 176"/>
                  <a:gd name="T5" fmla="*/ 0 h 1828"/>
                  <a:gd name="T6" fmla="*/ 175 w 176"/>
                  <a:gd name="T7" fmla="*/ 283 h 1828"/>
                  <a:gd name="T8" fmla="*/ 175 w 176"/>
                  <a:gd name="T9" fmla="*/ 1828 h 18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6" h="1828">
                    <a:moveTo>
                      <a:pt x="175" y="1828"/>
                    </a:moveTo>
                    <a:lnTo>
                      <a:pt x="0" y="1828"/>
                    </a:lnTo>
                    <a:lnTo>
                      <a:pt x="0" y="0"/>
                    </a:lnTo>
                    <a:cubicBezTo>
                      <a:pt x="103" y="49"/>
                      <a:pt x="175" y="157"/>
                      <a:pt x="175" y="283"/>
                    </a:cubicBezTo>
                    <a:cubicBezTo>
                      <a:pt x="175" y="725"/>
                      <a:pt x="176" y="1311"/>
                      <a:pt x="175" y="1828"/>
                    </a:cubicBezTo>
                    <a:close/>
                  </a:path>
                </a:pathLst>
              </a:custGeom>
              <a:solidFill>
                <a:srgbClr val="D473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2333" name="FREEFORM">
                <a:extLst>
                  <a:ext uri="{FF2B5EF4-FFF2-40B4-BE49-F238E27FC236}">
                    <a16:creationId xmlns:a16="http://schemas.microsoft.com/office/drawing/2014/main" id="{5BFD3D9A-8959-41AF-8E72-AA8C181800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02101" y="3784600"/>
                <a:ext cx="403863" cy="377825"/>
              </a:xfrm>
              <a:custGeom>
                <a:avLst/>
                <a:gdLst>
                  <a:gd name="T0" fmla="*/ 156 w 534"/>
                  <a:gd name="T1" fmla="*/ 0 h 503"/>
                  <a:gd name="T2" fmla="*/ 136 w 534"/>
                  <a:gd name="T3" fmla="*/ 394 h 503"/>
                  <a:gd name="T4" fmla="*/ 534 w 534"/>
                  <a:gd name="T5" fmla="*/ 272 h 503"/>
                  <a:gd name="T6" fmla="*/ 156 w 534"/>
                  <a:gd name="T7" fmla="*/ 0 h 5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34" h="503">
                    <a:moveTo>
                      <a:pt x="156" y="0"/>
                    </a:moveTo>
                    <a:cubicBezTo>
                      <a:pt x="81" y="117"/>
                      <a:pt x="0" y="272"/>
                      <a:pt x="136" y="394"/>
                    </a:cubicBezTo>
                    <a:cubicBezTo>
                      <a:pt x="238" y="485"/>
                      <a:pt x="449" y="503"/>
                      <a:pt x="534" y="272"/>
                    </a:cubicBezTo>
                    <a:cubicBezTo>
                      <a:pt x="457" y="74"/>
                      <a:pt x="365" y="5"/>
                      <a:pt x="156" y="0"/>
                    </a:cubicBezTo>
                    <a:close/>
                  </a:path>
                </a:pathLst>
              </a:custGeom>
              <a:solidFill>
                <a:srgbClr val="FCB37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2334" name="FREEFORM">
                <a:extLst>
                  <a:ext uri="{FF2B5EF4-FFF2-40B4-BE49-F238E27FC236}">
                    <a16:creationId xmlns:a16="http://schemas.microsoft.com/office/drawing/2014/main" id="{9A60009B-5E13-486D-BE76-E2CF86A0A0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97930" y="3106738"/>
                <a:ext cx="403863" cy="377825"/>
              </a:xfrm>
              <a:custGeom>
                <a:avLst/>
                <a:gdLst>
                  <a:gd name="T0" fmla="*/ 157 w 534"/>
                  <a:gd name="T1" fmla="*/ 0 h 502"/>
                  <a:gd name="T2" fmla="*/ 137 w 534"/>
                  <a:gd name="T3" fmla="*/ 394 h 502"/>
                  <a:gd name="T4" fmla="*/ 534 w 534"/>
                  <a:gd name="T5" fmla="*/ 271 h 502"/>
                  <a:gd name="T6" fmla="*/ 157 w 534"/>
                  <a:gd name="T7" fmla="*/ 0 h 5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34" h="502">
                    <a:moveTo>
                      <a:pt x="157" y="0"/>
                    </a:moveTo>
                    <a:cubicBezTo>
                      <a:pt x="82" y="116"/>
                      <a:pt x="0" y="271"/>
                      <a:pt x="137" y="394"/>
                    </a:cubicBezTo>
                    <a:cubicBezTo>
                      <a:pt x="239" y="485"/>
                      <a:pt x="450" y="502"/>
                      <a:pt x="534" y="271"/>
                    </a:cubicBezTo>
                    <a:cubicBezTo>
                      <a:pt x="458" y="73"/>
                      <a:pt x="366" y="5"/>
                      <a:pt x="157" y="0"/>
                    </a:cubicBezTo>
                    <a:close/>
                  </a:path>
                </a:pathLst>
              </a:custGeom>
              <a:solidFill>
                <a:srgbClr val="FCB37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2335" name="FREEFORM">
                <a:extLst>
                  <a:ext uri="{FF2B5EF4-FFF2-40B4-BE49-F238E27FC236}">
                    <a16:creationId xmlns:a16="http://schemas.microsoft.com/office/drawing/2014/main" id="{CF9FC205-5B79-42E7-8795-A795D971D3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92156" y="2389188"/>
                <a:ext cx="402261" cy="376238"/>
              </a:xfrm>
              <a:custGeom>
                <a:avLst/>
                <a:gdLst>
                  <a:gd name="T0" fmla="*/ 156 w 534"/>
                  <a:gd name="T1" fmla="*/ 0 h 502"/>
                  <a:gd name="T2" fmla="*/ 136 w 534"/>
                  <a:gd name="T3" fmla="*/ 394 h 502"/>
                  <a:gd name="T4" fmla="*/ 534 w 534"/>
                  <a:gd name="T5" fmla="*/ 271 h 502"/>
                  <a:gd name="T6" fmla="*/ 156 w 534"/>
                  <a:gd name="T7" fmla="*/ 0 h 5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34" h="502">
                    <a:moveTo>
                      <a:pt x="156" y="0"/>
                    </a:moveTo>
                    <a:cubicBezTo>
                      <a:pt x="81" y="116"/>
                      <a:pt x="0" y="271"/>
                      <a:pt x="136" y="394"/>
                    </a:cubicBezTo>
                    <a:cubicBezTo>
                      <a:pt x="238" y="485"/>
                      <a:pt x="449" y="502"/>
                      <a:pt x="534" y="271"/>
                    </a:cubicBezTo>
                    <a:cubicBezTo>
                      <a:pt x="457" y="73"/>
                      <a:pt x="365" y="5"/>
                      <a:pt x="156" y="0"/>
                    </a:cubicBezTo>
                    <a:close/>
                  </a:path>
                </a:pathLst>
              </a:custGeom>
              <a:solidFill>
                <a:srgbClr val="FCB37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2336" name="RECTANGLE">
                <a:extLst>
                  <a:ext uri="{FF2B5EF4-FFF2-40B4-BE49-F238E27FC236}">
                    <a16:creationId xmlns:a16="http://schemas.microsoft.com/office/drawing/2014/main" id="{90D56048-DC60-4326-9256-9ACD7489D4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75430" y="5700713"/>
                <a:ext cx="666695" cy="1157288"/>
              </a:xfrm>
              <a:prstGeom prst="rect">
                <a:avLst/>
              </a:prstGeom>
              <a:solidFill>
                <a:srgbClr val="E192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/>
              </a:p>
            </p:txBody>
          </p:sp>
        </p:grpSp>
        <p:pic>
          <p:nvPicPr>
            <p:cNvPr id="87" name="Picture 2" descr="See the source image">
              <a:extLst>
                <a:ext uri="{FF2B5EF4-FFF2-40B4-BE49-F238E27FC236}">
                  <a16:creationId xmlns:a16="http://schemas.microsoft.com/office/drawing/2014/main" id="{0872EBE7-B5F1-48A1-AEB7-51E974D7F9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26099" y="1935164"/>
              <a:ext cx="1342302" cy="24550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548692333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2" presetClass="entr" presetSubtype="8" decel="100000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3" dur="1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4" dur="3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23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5" dur="3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23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6" dur="3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23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7" dur="3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123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8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9" dur="1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0" dur="3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23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1" dur="3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23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2" dur="3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23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3" dur="3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123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4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5" dur="1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6" dur="3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7" dur="3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8" dur="3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9" dur="3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0" presetID="2" presetClass="exit" presetSubtype="8" accel="100000" fill="hold" grpId="1" nodeType="withEffect">
                                  <p:stCondLst>
                                    <p:cond delay="31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2" presetClass="exit" presetSubtype="8" accel="100000" fill="hold" grpId="1" nodeType="withEffect">
                                  <p:stCondLst>
                                    <p:cond delay="33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5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10" grpId="0"/>
      <p:bldP spid="10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">
            <a:extLst>
              <a:ext uri="{FF2B5EF4-FFF2-40B4-BE49-F238E27FC236}">
                <a16:creationId xmlns:a16="http://schemas.microsoft.com/office/drawing/2014/main" id="{FDDF448C-7F58-4388-90E0-4DEA47F011AC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0" y="0"/>
            <a:ext cx="1217295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RECTANGLE">
            <a:extLst>
              <a:ext uri="{FF2B5EF4-FFF2-40B4-BE49-F238E27FC236}">
                <a16:creationId xmlns:a16="http://schemas.microsoft.com/office/drawing/2014/main" id="{2C6BEF1B-D98E-4359-8666-C3AB6D0C33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F5E3B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3318" name="PICTURE">
            <a:extLst>
              <a:ext uri="{FF2B5EF4-FFF2-40B4-BE49-F238E27FC236}">
                <a16:creationId xmlns:a16="http://schemas.microsoft.com/office/drawing/2014/main" id="{CC742032-318B-422E-9B00-3613868A4D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00275"/>
            <a:ext cx="12192000" cy="4659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FREEFORM">
            <a:extLst>
              <a:ext uri="{FF2B5EF4-FFF2-40B4-BE49-F238E27FC236}">
                <a16:creationId xmlns:a16="http://schemas.microsoft.com/office/drawing/2014/main" id="{79765ABB-EBA7-458B-AFF2-BB5A0D7AD5D4}"/>
              </a:ext>
            </a:extLst>
          </p:cNvPr>
          <p:cNvSpPr>
            <a:spLocks/>
          </p:cNvSpPr>
          <p:nvPr/>
        </p:nvSpPr>
        <p:spPr bwMode="auto">
          <a:xfrm>
            <a:off x="0" y="1793875"/>
            <a:ext cx="12172950" cy="5064125"/>
          </a:xfrm>
          <a:custGeom>
            <a:avLst/>
            <a:gdLst>
              <a:gd name="T0" fmla="*/ 0 w 16258"/>
              <a:gd name="T1" fmla="*/ 6753 h 6753"/>
              <a:gd name="T2" fmla="*/ 0 w 16258"/>
              <a:gd name="T3" fmla="*/ 3062 h 6753"/>
              <a:gd name="T4" fmla="*/ 2331 w 16258"/>
              <a:gd name="T5" fmla="*/ 3799 h 6753"/>
              <a:gd name="T6" fmla="*/ 6328 w 16258"/>
              <a:gd name="T7" fmla="*/ 1781 h 6753"/>
              <a:gd name="T8" fmla="*/ 9450 w 16258"/>
              <a:gd name="T9" fmla="*/ 2058 h 6753"/>
              <a:gd name="T10" fmla="*/ 11887 w 16258"/>
              <a:gd name="T11" fmla="*/ 3033 h 6753"/>
              <a:gd name="T12" fmla="*/ 14986 w 16258"/>
              <a:gd name="T13" fmla="*/ 3947 h 6753"/>
              <a:gd name="T14" fmla="*/ 16258 w 16258"/>
              <a:gd name="T15" fmla="*/ 4131 h 6753"/>
              <a:gd name="T16" fmla="*/ 16256 w 16258"/>
              <a:gd name="T17" fmla="*/ 6753 h 6753"/>
              <a:gd name="T18" fmla="*/ 0 w 16258"/>
              <a:gd name="T19" fmla="*/ 6753 h 67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6258" h="6753">
                <a:moveTo>
                  <a:pt x="0" y="6753"/>
                </a:moveTo>
                <a:lnTo>
                  <a:pt x="0" y="3062"/>
                </a:lnTo>
                <a:cubicBezTo>
                  <a:pt x="1488" y="3054"/>
                  <a:pt x="505" y="3995"/>
                  <a:pt x="2331" y="3799"/>
                </a:cubicBezTo>
                <a:cubicBezTo>
                  <a:pt x="3067" y="3720"/>
                  <a:pt x="4847" y="0"/>
                  <a:pt x="6328" y="1781"/>
                </a:cubicBezTo>
                <a:cubicBezTo>
                  <a:pt x="8023" y="3819"/>
                  <a:pt x="7302" y="2058"/>
                  <a:pt x="9450" y="2058"/>
                </a:cubicBezTo>
                <a:cubicBezTo>
                  <a:pt x="10576" y="2058"/>
                  <a:pt x="10222" y="3206"/>
                  <a:pt x="11887" y="3033"/>
                </a:cubicBezTo>
                <a:cubicBezTo>
                  <a:pt x="12742" y="2944"/>
                  <a:pt x="13300" y="2629"/>
                  <a:pt x="14986" y="3947"/>
                </a:cubicBezTo>
                <a:cubicBezTo>
                  <a:pt x="15359" y="4239"/>
                  <a:pt x="15834" y="4131"/>
                  <a:pt x="16258" y="4131"/>
                </a:cubicBezTo>
                <a:lnTo>
                  <a:pt x="16256" y="6753"/>
                </a:lnTo>
                <a:lnTo>
                  <a:pt x="0" y="6753"/>
                </a:lnTo>
                <a:close/>
              </a:path>
            </a:pathLst>
          </a:custGeom>
          <a:solidFill>
            <a:srgbClr val="ACD4B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RECTANGLE">
            <a:extLst>
              <a:ext uri="{FF2B5EF4-FFF2-40B4-BE49-F238E27FC236}">
                <a16:creationId xmlns:a16="http://schemas.microsoft.com/office/drawing/2014/main" id="{414B7798-84FB-4E58-8F1A-CE91B7EF3F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71363" cy="815975"/>
          </a:xfrm>
          <a:prstGeom prst="rect">
            <a:avLst/>
          </a:prstGeom>
          <a:solidFill>
            <a:srgbClr val="E4CF4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RECTANGLE">
            <a:extLst>
              <a:ext uri="{FF2B5EF4-FFF2-40B4-BE49-F238E27FC236}">
                <a16:creationId xmlns:a16="http://schemas.microsoft.com/office/drawing/2014/main" id="{7E1CDBA4-A3BD-4013-A2CF-72F8E4D2CE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815975"/>
            <a:ext cx="12171363" cy="166688"/>
          </a:xfrm>
          <a:prstGeom prst="rect">
            <a:avLst/>
          </a:prstGeom>
          <a:solidFill>
            <a:srgbClr val="DCAF6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" name="OVAL">
            <a:extLst>
              <a:ext uri="{FF2B5EF4-FFF2-40B4-BE49-F238E27FC236}">
                <a16:creationId xmlns:a16="http://schemas.microsoft.com/office/drawing/2014/main" id="{DC86DDDB-C84C-4F0D-A1A9-71DB51205A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8513" y="2001838"/>
            <a:ext cx="355600" cy="128588"/>
          </a:xfrm>
          <a:prstGeom prst="ellipse">
            <a:avLst/>
          </a:prstGeom>
          <a:solidFill>
            <a:srgbClr val="ECD39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OVAL">
            <a:extLst>
              <a:ext uri="{FF2B5EF4-FFF2-40B4-BE49-F238E27FC236}">
                <a16:creationId xmlns:a16="http://schemas.microsoft.com/office/drawing/2014/main" id="{30127B59-0585-498B-800A-9E62D34809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12888" y="2270125"/>
            <a:ext cx="646113" cy="231775"/>
          </a:xfrm>
          <a:prstGeom prst="ellipse">
            <a:avLst/>
          </a:prstGeom>
          <a:solidFill>
            <a:srgbClr val="ECD39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OVAL">
            <a:extLst>
              <a:ext uri="{FF2B5EF4-FFF2-40B4-BE49-F238E27FC236}">
                <a16:creationId xmlns:a16="http://schemas.microsoft.com/office/drawing/2014/main" id="{6D5298B3-3AFA-41BB-8AF8-D1F889548B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53075" y="2014538"/>
            <a:ext cx="646113" cy="231775"/>
          </a:xfrm>
          <a:prstGeom prst="ellipse">
            <a:avLst/>
          </a:prstGeom>
          <a:solidFill>
            <a:srgbClr val="ECD39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OVAL">
            <a:extLst>
              <a:ext uri="{FF2B5EF4-FFF2-40B4-BE49-F238E27FC236}">
                <a16:creationId xmlns:a16="http://schemas.microsoft.com/office/drawing/2014/main" id="{74B1D703-C823-4E12-AD44-BB946769AE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13263" y="2611438"/>
            <a:ext cx="487363" cy="174625"/>
          </a:xfrm>
          <a:prstGeom prst="ellipse">
            <a:avLst/>
          </a:prstGeom>
          <a:solidFill>
            <a:srgbClr val="ECD39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OVAL">
            <a:extLst>
              <a:ext uri="{FF2B5EF4-FFF2-40B4-BE49-F238E27FC236}">
                <a16:creationId xmlns:a16="http://schemas.microsoft.com/office/drawing/2014/main" id="{83750251-6018-4EFF-A621-81A7B80B63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20450" y="2560638"/>
            <a:ext cx="646113" cy="230188"/>
          </a:xfrm>
          <a:prstGeom prst="ellipse">
            <a:avLst/>
          </a:prstGeom>
          <a:solidFill>
            <a:srgbClr val="ECD39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312" name="OVAL">
            <a:extLst>
              <a:ext uri="{FF2B5EF4-FFF2-40B4-BE49-F238E27FC236}">
                <a16:creationId xmlns:a16="http://schemas.microsoft.com/office/drawing/2014/main" id="{10C1E281-E16D-44E7-B60B-ED26D01CAC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80638" y="3157538"/>
            <a:ext cx="487363" cy="174625"/>
          </a:xfrm>
          <a:prstGeom prst="ellipse">
            <a:avLst/>
          </a:prstGeom>
          <a:solidFill>
            <a:srgbClr val="ECD39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5" name="GROUP">
            <a:extLst>
              <a:ext uri="{FF2B5EF4-FFF2-40B4-BE49-F238E27FC236}">
                <a16:creationId xmlns:a16="http://schemas.microsoft.com/office/drawing/2014/main" id="{5B9084E5-9B41-431A-BFC2-C765E0B502C5}"/>
              </a:ext>
            </a:extLst>
          </p:cNvPr>
          <p:cNvGrpSpPr/>
          <p:nvPr/>
        </p:nvGrpSpPr>
        <p:grpSpPr>
          <a:xfrm>
            <a:off x="8515350" y="1236663"/>
            <a:ext cx="1260475" cy="1260475"/>
            <a:chOff x="8515350" y="1236663"/>
            <a:chExt cx="1260475" cy="1260475"/>
          </a:xfrm>
        </p:grpSpPr>
        <p:sp>
          <p:nvSpPr>
            <p:cNvPr id="13313" name="OVAL">
              <a:extLst>
                <a:ext uri="{FF2B5EF4-FFF2-40B4-BE49-F238E27FC236}">
                  <a16:creationId xmlns:a16="http://schemas.microsoft.com/office/drawing/2014/main" id="{CE50FD95-07D0-480A-A625-716E53C15C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31225" y="1252538"/>
              <a:ext cx="1227138" cy="1228725"/>
            </a:xfrm>
            <a:prstGeom prst="ellipse">
              <a:avLst/>
            </a:prstGeom>
            <a:solidFill>
              <a:srgbClr val="F298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14" name="FREEFORM">
              <a:extLst>
                <a:ext uri="{FF2B5EF4-FFF2-40B4-BE49-F238E27FC236}">
                  <a16:creationId xmlns:a16="http://schemas.microsoft.com/office/drawing/2014/main" id="{4E90B7EC-3705-4551-9BBD-457EA28F8B25}"/>
                </a:ext>
              </a:extLst>
            </p:cNvPr>
            <p:cNvSpPr>
              <a:spLocks/>
            </p:cNvSpPr>
            <p:nvPr/>
          </p:nvSpPr>
          <p:spPr bwMode="auto">
            <a:xfrm>
              <a:off x="8970963" y="1252538"/>
              <a:ext cx="349250" cy="614363"/>
            </a:xfrm>
            <a:custGeom>
              <a:avLst/>
              <a:gdLst>
                <a:gd name="T0" fmla="*/ 234 w 468"/>
                <a:gd name="T1" fmla="*/ 819 h 819"/>
                <a:gd name="T2" fmla="*/ 378 w 468"/>
                <a:gd name="T3" fmla="*/ 335 h 819"/>
                <a:gd name="T4" fmla="*/ 468 w 468"/>
                <a:gd name="T5" fmla="*/ 34 h 819"/>
                <a:gd name="T6" fmla="*/ 234 w 468"/>
                <a:gd name="T7" fmla="*/ 0 h 819"/>
                <a:gd name="T8" fmla="*/ 0 w 468"/>
                <a:gd name="T9" fmla="*/ 34 h 819"/>
                <a:gd name="T10" fmla="*/ 89 w 468"/>
                <a:gd name="T11" fmla="*/ 335 h 819"/>
                <a:gd name="T12" fmla="*/ 234 w 468"/>
                <a:gd name="T13" fmla="*/ 819 h 8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8" h="819">
                  <a:moveTo>
                    <a:pt x="234" y="819"/>
                  </a:moveTo>
                  <a:lnTo>
                    <a:pt x="378" y="335"/>
                  </a:lnTo>
                  <a:lnTo>
                    <a:pt x="468" y="34"/>
                  </a:lnTo>
                  <a:cubicBezTo>
                    <a:pt x="394" y="11"/>
                    <a:pt x="315" y="0"/>
                    <a:pt x="234" y="0"/>
                  </a:cubicBezTo>
                  <a:cubicBezTo>
                    <a:pt x="152" y="0"/>
                    <a:pt x="74" y="11"/>
                    <a:pt x="0" y="34"/>
                  </a:cubicBezTo>
                  <a:lnTo>
                    <a:pt x="89" y="335"/>
                  </a:lnTo>
                  <a:lnTo>
                    <a:pt x="234" y="819"/>
                  </a:lnTo>
                  <a:close/>
                </a:path>
              </a:pathLst>
            </a:custGeom>
            <a:solidFill>
              <a:srgbClr val="E151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15" name="FREEFORM">
              <a:extLst>
                <a:ext uri="{FF2B5EF4-FFF2-40B4-BE49-F238E27FC236}">
                  <a16:creationId xmlns:a16="http://schemas.microsoft.com/office/drawing/2014/main" id="{94472D00-AF30-401E-A41E-652ED3D03288}"/>
                </a:ext>
              </a:extLst>
            </p:cNvPr>
            <p:cNvSpPr>
              <a:spLocks/>
            </p:cNvSpPr>
            <p:nvPr/>
          </p:nvSpPr>
          <p:spPr bwMode="auto">
            <a:xfrm>
              <a:off x="8970963" y="1866900"/>
              <a:ext cx="349250" cy="614363"/>
            </a:xfrm>
            <a:custGeom>
              <a:avLst/>
              <a:gdLst>
                <a:gd name="T0" fmla="*/ 378 w 468"/>
                <a:gd name="T1" fmla="*/ 484 h 820"/>
                <a:gd name="T2" fmla="*/ 234 w 468"/>
                <a:gd name="T3" fmla="*/ 0 h 820"/>
                <a:gd name="T4" fmla="*/ 89 w 468"/>
                <a:gd name="T5" fmla="*/ 484 h 820"/>
                <a:gd name="T6" fmla="*/ 0 w 468"/>
                <a:gd name="T7" fmla="*/ 786 h 820"/>
                <a:gd name="T8" fmla="*/ 234 w 468"/>
                <a:gd name="T9" fmla="*/ 820 h 820"/>
                <a:gd name="T10" fmla="*/ 468 w 468"/>
                <a:gd name="T11" fmla="*/ 786 h 820"/>
                <a:gd name="T12" fmla="*/ 378 w 468"/>
                <a:gd name="T13" fmla="*/ 484 h 8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8" h="820">
                  <a:moveTo>
                    <a:pt x="378" y="484"/>
                  </a:moveTo>
                  <a:lnTo>
                    <a:pt x="234" y="0"/>
                  </a:lnTo>
                  <a:lnTo>
                    <a:pt x="89" y="484"/>
                  </a:lnTo>
                  <a:lnTo>
                    <a:pt x="0" y="786"/>
                  </a:lnTo>
                  <a:cubicBezTo>
                    <a:pt x="74" y="808"/>
                    <a:pt x="152" y="820"/>
                    <a:pt x="234" y="820"/>
                  </a:cubicBezTo>
                  <a:cubicBezTo>
                    <a:pt x="315" y="820"/>
                    <a:pt x="394" y="808"/>
                    <a:pt x="468" y="786"/>
                  </a:cubicBezTo>
                  <a:lnTo>
                    <a:pt x="378" y="484"/>
                  </a:lnTo>
                  <a:close/>
                </a:path>
              </a:pathLst>
            </a:custGeom>
            <a:solidFill>
              <a:srgbClr val="E151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16" name="FREEFORM">
              <a:extLst>
                <a:ext uri="{FF2B5EF4-FFF2-40B4-BE49-F238E27FC236}">
                  <a16:creationId xmlns:a16="http://schemas.microsoft.com/office/drawing/2014/main" id="{C5CB0794-62FB-4306-A89A-6C9CA9930AF9}"/>
                </a:ext>
              </a:extLst>
            </p:cNvPr>
            <p:cNvSpPr>
              <a:spLocks/>
            </p:cNvSpPr>
            <p:nvPr/>
          </p:nvSpPr>
          <p:spPr bwMode="auto">
            <a:xfrm>
              <a:off x="8531225" y="1690688"/>
              <a:ext cx="614363" cy="350838"/>
            </a:xfrm>
            <a:custGeom>
              <a:avLst/>
              <a:gdLst>
                <a:gd name="T0" fmla="*/ 820 w 820"/>
                <a:gd name="T1" fmla="*/ 234 h 468"/>
                <a:gd name="T2" fmla="*/ 336 w 820"/>
                <a:gd name="T3" fmla="*/ 90 h 468"/>
                <a:gd name="T4" fmla="*/ 34 w 820"/>
                <a:gd name="T5" fmla="*/ 0 h 468"/>
                <a:gd name="T6" fmla="*/ 0 w 820"/>
                <a:gd name="T7" fmla="*/ 234 h 468"/>
                <a:gd name="T8" fmla="*/ 34 w 820"/>
                <a:gd name="T9" fmla="*/ 468 h 468"/>
                <a:gd name="T10" fmla="*/ 336 w 820"/>
                <a:gd name="T11" fmla="*/ 378 h 468"/>
                <a:gd name="T12" fmla="*/ 820 w 820"/>
                <a:gd name="T13" fmla="*/ 234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20" h="468">
                  <a:moveTo>
                    <a:pt x="820" y="234"/>
                  </a:moveTo>
                  <a:lnTo>
                    <a:pt x="336" y="90"/>
                  </a:lnTo>
                  <a:lnTo>
                    <a:pt x="34" y="0"/>
                  </a:lnTo>
                  <a:cubicBezTo>
                    <a:pt x="12" y="74"/>
                    <a:pt x="0" y="153"/>
                    <a:pt x="0" y="234"/>
                  </a:cubicBezTo>
                  <a:cubicBezTo>
                    <a:pt x="0" y="316"/>
                    <a:pt x="12" y="394"/>
                    <a:pt x="34" y="468"/>
                  </a:cubicBezTo>
                  <a:lnTo>
                    <a:pt x="336" y="378"/>
                  </a:lnTo>
                  <a:lnTo>
                    <a:pt x="820" y="234"/>
                  </a:lnTo>
                  <a:close/>
                </a:path>
              </a:pathLst>
            </a:custGeom>
            <a:solidFill>
              <a:srgbClr val="E151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17" name="FREEFORM">
              <a:extLst>
                <a:ext uri="{FF2B5EF4-FFF2-40B4-BE49-F238E27FC236}">
                  <a16:creationId xmlns:a16="http://schemas.microsoft.com/office/drawing/2014/main" id="{95A33D1A-DDE4-4C3A-9E7F-A322437443D0}"/>
                </a:ext>
              </a:extLst>
            </p:cNvPr>
            <p:cNvSpPr>
              <a:spLocks/>
            </p:cNvSpPr>
            <p:nvPr/>
          </p:nvSpPr>
          <p:spPr bwMode="auto">
            <a:xfrm>
              <a:off x="9145588" y="1690688"/>
              <a:ext cx="612775" cy="350838"/>
            </a:xfrm>
            <a:custGeom>
              <a:avLst/>
              <a:gdLst>
                <a:gd name="T0" fmla="*/ 484 w 819"/>
                <a:gd name="T1" fmla="*/ 90 h 468"/>
                <a:gd name="T2" fmla="*/ 0 w 819"/>
                <a:gd name="T3" fmla="*/ 234 h 468"/>
                <a:gd name="T4" fmla="*/ 484 w 819"/>
                <a:gd name="T5" fmla="*/ 378 h 468"/>
                <a:gd name="T6" fmla="*/ 785 w 819"/>
                <a:gd name="T7" fmla="*/ 468 h 468"/>
                <a:gd name="T8" fmla="*/ 819 w 819"/>
                <a:gd name="T9" fmla="*/ 234 h 468"/>
                <a:gd name="T10" fmla="*/ 785 w 819"/>
                <a:gd name="T11" fmla="*/ 0 h 468"/>
                <a:gd name="T12" fmla="*/ 484 w 819"/>
                <a:gd name="T13" fmla="*/ 9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19" h="468">
                  <a:moveTo>
                    <a:pt x="484" y="90"/>
                  </a:moveTo>
                  <a:lnTo>
                    <a:pt x="0" y="234"/>
                  </a:lnTo>
                  <a:lnTo>
                    <a:pt x="484" y="378"/>
                  </a:lnTo>
                  <a:lnTo>
                    <a:pt x="785" y="468"/>
                  </a:lnTo>
                  <a:cubicBezTo>
                    <a:pt x="807" y="394"/>
                    <a:pt x="819" y="316"/>
                    <a:pt x="819" y="234"/>
                  </a:cubicBezTo>
                  <a:cubicBezTo>
                    <a:pt x="819" y="153"/>
                    <a:pt x="807" y="74"/>
                    <a:pt x="785" y="0"/>
                  </a:cubicBezTo>
                  <a:lnTo>
                    <a:pt x="484" y="90"/>
                  </a:lnTo>
                  <a:close/>
                </a:path>
              </a:pathLst>
            </a:custGeom>
            <a:solidFill>
              <a:srgbClr val="E151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19" name="FREEFORM">
              <a:extLst>
                <a:ext uri="{FF2B5EF4-FFF2-40B4-BE49-F238E27FC236}">
                  <a16:creationId xmlns:a16="http://schemas.microsoft.com/office/drawing/2014/main" id="{3029C476-D328-43D7-98C5-98F98A93C811}"/>
                </a:ext>
              </a:extLst>
            </p:cNvPr>
            <p:cNvSpPr>
              <a:spLocks/>
            </p:cNvSpPr>
            <p:nvPr/>
          </p:nvSpPr>
          <p:spPr bwMode="auto">
            <a:xfrm>
              <a:off x="8931275" y="1236663"/>
              <a:ext cx="428625" cy="1260475"/>
            </a:xfrm>
            <a:custGeom>
              <a:avLst/>
              <a:gdLst>
                <a:gd name="T0" fmla="*/ 573 w 573"/>
                <a:gd name="T1" fmla="*/ 12 h 1681"/>
                <a:gd name="T2" fmla="*/ 534 w 573"/>
                <a:gd name="T3" fmla="*/ 0 h 1681"/>
                <a:gd name="T4" fmla="*/ 0 w 573"/>
                <a:gd name="T5" fmla="*/ 1668 h 1681"/>
                <a:gd name="T6" fmla="*/ 39 w 573"/>
                <a:gd name="T7" fmla="*/ 1681 h 1681"/>
                <a:gd name="T8" fmla="*/ 573 w 573"/>
                <a:gd name="T9" fmla="*/ 12 h 16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3" h="1681">
                  <a:moveTo>
                    <a:pt x="573" y="12"/>
                  </a:moveTo>
                  <a:lnTo>
                    <a:pt x="534" y="0"/>
                  </a:lnTo>
                  <a:lnTo>
                    <a:pt x="0" y="1668"/>
                  </a:lnTo>
                  <a:lnTo>
                    <a:pt x="39" y="1681"/>
                  </a:lnTo>
                  <a:lnTo>
                    <a:pt x="573" y="12"/>
                  </a:lnTo>
                  <a:close/>
                </a:path>
              </a:pathLst>
            </a:custGeom>
            <a:solidFill>
              <a:srgbClr val="E151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21" name="FREEFORM">
              <a:extLst>
                <a:ext uri="{FF2B5EF4-FFF2-40B4-BE49-F238E27FC236}">
                  <a16:creationId xmlns:a16="http://schemas.microsoft.com/office/drawing/2014/main" id="{351DE968-03CD-4145-BF83-9DCADAB60B0B}"/>
                </a:ext>
              </a:extLst>
            </p:cNvPr>
            <p:cNvSpPr>
              <a:spLocks/>
            </p:cNvSpPr>
            <p:nvPr/>
          </p:nvSpPr>
          <p:spPr bwMode="auto">
            <a:xfrm>
              <a:off x="8931275" y="1236663"/>
              <a:ext cx="428625" cy="1260475"/>
            </a:xfrm>
            <a:custGeom>
              <a:avLst/>
              <a:gdLst>
                <a:gd name="T0" fmla="*/ 0 w 573"/>
                <a:gd name="T1" fmla="*/ 12 h 1681"/>
                <a:gd name="T2" fmla="*/ 39 w 573"/>
                <a:gd name="T3" fmla="*/ 0 h 1681"/>
                <a:gd name="T4" fmla="*/ 573 w 573"/>
                <a:gd name="T5" fmla="*/ 1668 h 1681"/>
                <a:gd name="T6" fmla="*/ 534 w 573"/>
                <a:gd name="T7" fmla="*/ 1681 h 1681"/>
                <a:gd name="T8" fmla="*/ 0 w 573"/>
                <a:gd name="T9" fmla="*/ 12 h 16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3" h="1681">
                  <a:moveTo>
                    <a:pt x="0" y="12"/>
                  </a:moveTo>
                  <a:lnTo>
                    <a:pt x="39" y="0"/>
                  </a:lnTo>
                  <a:lnTo>
                    <a:pt x="573" y="1668"/>
                  </a:lnTo>
                  <a:lnTo>
                    <a:pt x="534" y="1681"/>
                  </a:lnTo>
                  <a:lnTo>
                    <a:pt x="0" y="12"/>
                  </a:lnTo>
                  <a:close/>
                </a:path>
              </a:pathLst>
            </a:custGeom>
            <a:solidFill>
              <a:srgbClr val="E151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22" name="FREEFORM">
              <a:extLst>
                <a:ext uri="{FF2B5EF4-FFF2-40B4-BE49-F238E27FC236}">
                  <a16:creationId xmlns:a16="http://schemas.microsoft.com/office/drawing/2014/main" id="{0D1BD5F2-CC7E-4D48-8DB1-DA2069F2EBB5}"/>
                </a:ext>
              </a:extLst>
            </p:cNvPr>
            <p:cNvSpPr>
              <a:spLocks/>
            </p:cNvSpPr>
            <p:nvPr/>
          </p:nvSpPr>
          <p:spPr bwMode="auto">
            <a:xfrm>
              <a:off x="8516938" y="1651000"/>
              <a:ext cx="1257300" cy="431800"/>
            </a:xfrm>
            <a:custGeom>
              <a:avLst/>
              <a:gdLst>
                <a:gd name="T0" fmla="*/ 12 w 1680"/>
                <a:gd name="T1" fmla="*/ 0 h 576"/>
                <a:gd name="T2" fmla="*/ 0 w 1680"/>
                <a:gd name="T3" fmla="*/ 39 h 576"/>
                <a:gd name="T4" fmla="*/ 1667 w 1680"/>
                <a:gd name="T5" fmla="*/ 576 h 576"/>
                <a:gd name="T6" fmla="*/ 1680 w 1680"/>
                <a:gd name="T7" fmla="*/ 537 h 576"/>
                <a:gd name="T8" fmla="*/ 12 w 1680"/>
                <a:gd name="T9" fmla="*/ 0 h 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80" h="576">
                  <a:moveTo>
                    <a:pt x="12" y="0"/>
                  </a:moveTo>
                  <a:lnTo>
                    <a:pt x="0" y="39"/>
                  </a:lnTo>
                  <a:lnTo>
                    <a:pt x="1667" y="576"/>
                  </a:lnTo>
                  <a:lnTo>
                    <a:pt x="1680" y="537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E151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23" name="FREEFORM">
              <a:extLst>
                <a:ext uri="{FF2B5EF4-FFF2-40B4-BE49-F238E27FC236}">
                  <a16:creationId xmlns:a16="http://schemas.microsoft.com/office/drawing/2014/main" id="{41BFC484-6764-4DFB-9872-A0B9789ADBE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15350" y="1652588"/>
              <a:ext cx="1260475" cy="428625"/>
            </a:xfrm>
            <a:custGeom>
              <a:avLst/>
              <a:gdLst>
                <a:gd name="T0" fmla="*/ 12 w 1682"/>
                <a:gd name="T1" fmla="*/ 570 h 570"/>
                <a:gd name="T2" fmla="*/ 0 w 1682"/>
                <a:gd name="T3" fmla="*/ 531 h 570"/>
                <a:gd name="T4" fmla="*/ 1669 w 1682"/>
                <a:gd name="T5" fmla="*/ 0 h 570"/>
                <a:gd name="T6" fmla="*/ 1682 w 1682"/>
                <a:gd name="T7" fmla="*/ 39 h 570"/>
                <a:gd name="T8" fmla="*/ 12 w 1682"/>
                <a:gd name="T9" fmla="*/ 570 h 5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82" h="570">
                  <a:moveTo>
                    <a:pt x="12" y="570"/>
                  </a:moveTo>
                  <a:lnTo>
                    <a:pt x="0" y="531"/>
                  </a:lnTo>
                  <a:lnTo>
                    <a:pt x="1669" y="0"/>
                  </a:lnTo>
                  <a:lnTo>
                    <a:pt x="1682" y="39"/>
                  </a:lnTo>
                  <a:lnTo>
                    <a:pt x="12" y="570"/>
                  </a:lnTo>
                  <a:close/>
                </a:path>
              </a:pathLst>
            </a:custGeom>
            <a:solidFill>
              <a:srgbClr val="E151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" name="GROUP">
            <a:extLst>
              <a:ext uri="{FF2B5EF4-FFF2-40B4-BE49-F238E27FC236}">
                <a16:creationId xmlns:a16="http://schemas.microsoft.com/office/drawing/2014/main" id="{FD82A86B-FD37-49BF-AA72-8CC14964BF97}"/>
              </a:ext>
            </a:extLst>
          </p:cNvPr>
          <p:cNvGrpSpPr/>
          <p:nvPr/>
        </p:nvGrpSpPr>
        <p:grpSpPr>
          <a:xfrm>
            <a:off x="10126663" y="1606550"/>
            <a:ext cx="1258888" cy="1262063"/>
            <a:chOff x="10126663" y="1606550"/>
            <a:chExt cx="1258888" cy="1262063"/>
          </a:xfrm>
        </p:grpSpPr>
        <p:sp>
          <p:nvSpPr>
            <p:cNvPr id="13324" name="OVAL">
              <a:extLst>
                <a:ext uri="{FF2B5EF4-FFF2-40B4-BE49-F238E27FC236}">
                  <a16:creationId xmlns:a16="http://schemas.microsoft.com/office/drawing/2014/main" id="{8C063B1E-F1F3-4587-84A5-65E9994A5C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142538" y="1622425"/>
              <a:ext cx="1227138" cy="1230313"/>
            </a:xfrm>
            <a:prstGeom prst="ellipse">
              <a:avLst/>
            </a:prstGeom>
            <a:solidFill>
              <a:srgbClr val="F298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25" name="FREEFORM">
              <a:extLst>
                <a:ext uri="{FF2B5EF4-FFF2-40B4-BE49-F238E27FC236}">
                  <a16:creationId xmlns:a16="http://schemas.microsoft.com/office/drawing/2014/main" id="{0B39AEEC-6369-4480-BB0D-8D6B497E3AC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80688" y="1622425"/>
              <a:ext cx="350838" cy="614363"/>
            </a:xfrm>
            <a:custGeom>
              <a:avLst/>
              <a:gdLst>
                <a:gd name="T0" fmla="*/ 234 w 468"/>
                <a:gd name="T1" fmla="*/ 819 h 819"/>
                <a:gd name="T2" fmla="*/ 378 w 468"/>
                <a:gd name="T3" fmla="*/ 335 h 819"/>
                <a:gd name="T4" fmla="*/ 468 w 468"/>
                <a:gd name="T5" fmla="*/ 34 h 819"/>
                <a:gd name="T6" fmla="*/ 234 w 468"/>
                <a:gd name="T7" fmla="*/ 0 h 819"/>
                <a:gd name="T8" fmla="*/ 0 w 468"/>
                <a:gd name="T9" fmla="*/ 34 h 819"/>
                <a:gd name="T10" fmla="*/ 90 w 468"/>
                <a:gd name="T11" fmla="*/ 335 h 819"/>
                <a:gd name="T12" fmla="*/ 234 w 468"/>
                <a:gd name="T13" fmla="*/ 819 h 8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8" h="819">
                  <a:moveTo>
                    <a:pt x="234" y="819"/>
                  </a:moveTo>
                  <a:lnTo>
                    <a:pt x="378" y="335"/>
                  </a:lnTo>
                  <a:lnTo>
                    <a:pt x="468" y="34"/>
                  </a:lnTo>
                  <a:cubicBezTo>
                    <a:pt x="394" y="11"/>
                    <a:pt x="315" y="0"/>
                    <a:pt x="234" y="0"/>
                  </a:cubicBezTo>
                  <a:cubicBezTo>
                    <a:pt x="153" y="0"/>
                    <a:pt x="74" y="11"/>
                    <a:pt x="0" y="34"/>
                  </a:cubicBezTo>
                  <a:lnTo>
                    <a:pt x="90" y="335"/>
                  </a:lnTo>
                  <a:lnTo>
                    <a:pt x="234" y="819"/>
                  </a:lnTo>
                  <a:close/>
                </a:path>
              </a:pathLst>
            </a:custGeom>
            <a:solidFill>
              <a:srgbClr val="E151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26" name="FREEFORM">
              <a:extLst>
                <a:ext uri="{FF2B5EF4-FFF2-40B4-BE49-F238E27FC236}">
                  <a16:creationId xmlns:a16="http://schemas.microsoft.com/office/drawing/2014/main" id="{0E1EB61F-59D8-42D2-9508-D76C03980B6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80688" y="2236788"/>
              <a:ext cx="350838" cy="615950"/>
            </a:xfrm>
            <a:custGeom>
              <a:avLst/>
              <a:gdLst>
                <a:gd name="T0" fmla="*/ 378 w 468"/>
                <a:gd name="T1" fmla="*/ 484 h 820"/>
                <a:gd name="T2" fmla="*/ 234 w 468"/>
                <a:gd name="T3" fmla="*/ 0 h 820"/>
                <a:gd name="T4" fmla="*/ 90 w 468"/>
                <a:gd name="T5" fmla="*/ 484 h 820"/>
                <a:gd name="T6" fmla="*/ 0 w 468"/>
                <a:gd name="T7" fmla="*/ 786 h 820"/>
                <a:gd name="T8" fmla="*/ 234 w 468"/>
                <a:gd name="T9" fmla="*/ 820 h 820"/>
                <a:gd name="T10" fmla="*/ 468 w 468"/>
                <a:gd name="T11" fmla="*/ 786 h 820"/>
                <a:gd name="T12" fmla="*/ 378 w 468"/>
                <a:gd name="T13" fmla="*/ 484 h 8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8" h="820">
                  <a:moveTo>
                    <a:pt x="378" y="484"/>
                  </a:moveTo>
                  <a:lnTo>
                    <a:pt x="234" y="0"/>
                  </a:lnTo>
                  <a:lnTo>
                    <a:pt x="90" y="484"/>
                  </a:lnTo>
                  <a:lnTo>
                    <a:pt x="0" y="786"/>
                  </a:lnTo>
                  <a:cubicBezTo>
                    <a:pt x="74" y="808"/>
                    <a:pt x="153" y="820"/>
                    <a:pt x="234" y="820"/>
                  </a:cubicBezTo>
                  <a:cubicBezTo>
                    <a:pt x="315" y="820"/>
                    <a:pt x="394" y="808"/>
                    <a:pt x="468" y="786"/>
                  </a:cubicBezTo>
                  <a:lnTo>
                    <a:pt x="378" y="484"/>
                  </a:lnTo>
                  <a:close/>
                </a:path>
              </a:pathLst>
            </a:custGeom>
            <a:solidFill>
              <a:srgbClr val="E151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27" name="FREEFORM">
              <a:extLst>
                <a:ext uri="{FF2B5EF4-FFF2-40B4-BE49-F238E27FC236}">
                  <a16:creationId xmlns:a16="http://schemas.microsoft.com/office/drawing/2014/main" id="{5158793D-915F-4B54-A175-C8B4876A642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42538" y="2062163"/>
              <a:ext cx="614363" cy="350838"/>
            </a:xfrm>
            <a:custGeom>
              <a:avLst/>
              <a:gdLst>
                <a:gd name="T0" fmla="*/ 819 w 819"/>
                <a:gd name="T1" fmla="*/ 234 h 468"/>
                <a:gd name="T2" fmla="*/ 335 w 819"/>
                <a:gd name="T3" fmla="*/ 90 h 468"/>
                <a:gd name="T4" fmla="*/ 33 w 819"/>
                <a:gd name="T5" fmla="*/ 0 h 468"/>
                <a:gd name="T6" fmla="*/ 0 w 819"/>
                <a:gd name="T7" fmla="*/ 234 h 468"/>
                <a:gd name="T8" fmla="*/ 33 w 819"/>
                <a:gd name="T9" fmla="*/ 468 h 468"/>
                <a:gd name="T10" fmla="*/ 335 w 819"/>
                <a:gd name="T11" fmla="*/ 378 h 468"/>
                <a:gd name="T12" fmla="*/ 819 w 819"/>
                <a:gd name="T13" fmla="*/ 234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19" h="468">
                  <a:moveTo>
                    <a:pt x="819" y="234"/>
                  </a:moveTo>
                  <a:lnTo>
                    <a:pt x="335" y="90"/>
                  </a:lnTo>
                  <a:lnTo>
                    <a:pt x="33" y="0"/>
                  </a:lnTo>
                  <a:cubicBezTo>
                    <a:pt x="11" y="74"/>
                    <a:pt x="0" y="153"/>
                    <a:pt x="0" y="234"/>
                  </a:cubicBezTo>
                  <a:cubicBezTo>
                    <a:pt x="0" y="316"/>
                    <a:pt x="11" y="394"/>
                    <a:pt x="33" y="468"/>
                  </a:cubicBezTo>
                  <a:lnTo>
                    <a:pt x="335" y="378"/>
                  </a:lnTo>
                  <a:lnTo>
                    <a:pt x="819" y="234"/>
                  </a:lnTo>
                  <a:close/>
                </a:path>
              </a:pathLst>
            </a:custGeom>
            <a:solidFill>
              <a:srgbClr val="E151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28" name="FREEFORM">
              <a:extLst>
                <a:ext uri="{FF2B5EF4-FFF2-40B4-BE49-F238E27FC236}">
                  <a16:creationId xmlns:a16="http://schemas.microsoft.com/office/drawing/2014/main" id="{13085559-05A9-451B-BE2D-57D775B2F78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56900" y="2062163"/>
              <a:ext cx="612775" cy="350838"/>
            </a:xfrm>
            <a:custGeom>
              <a:avLst/>
              <a:gdLst>
                <a:gd name="T0" fmla="*/ 484 w 820"/>
                <a:gd name="T1" fmla="*/ 90 h 468"/>
                <a:gd name="T2" fmla="*/ 0 w 820"/>
                <a:gd name="T3" fmla="*/ 234 h 468"/>
                <a:gd name="T4" fmla="*/ 484 w 820"/>
                <a:gd name="T5" fmla="*/ 378 h 468"/>
                <a:gd name="T6" fmla="*/ 786 w 820"/>
                <a:gd name="T7" fmla="*/ 468 h 468"/>
                <a:gd name="T8" fmla="*/ 820 w 820"/>
                <a:gd name="T9" fmla="*/ 234 h 468"/>
                <a:gd name="T10" fmla="*/ 786 w 820"/>
                <a:gd name="T11" fmla="*/ 0 h 468"/>
                <a:gd name="T12" fmla="*/ 484 w 820"/>
                <a:gd name="T13" fmla="*/ 9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20" h="468">
                  <a:moveTo>
                    <a:pt x="484" y="90"/>
                  </a:moveTo>
                  <a:lnTo>
                    <a:pt x="0" y="234"/>
                  </a:lnTo>
                  <a:lnTo>
                    <a:pt x="484" y="378"/>
                  </a:lnTo>
                  <a:lnTo>
                    <a:pt x="786" y="468"/>
                  </a:lnTo>
                  <a:cubicBezTo>
                    <a:pt x="808" y="394"/>
                    <a:pt x="820" y="316"/>
                    <a:pt x="820" y="234"/>
                  </a:cubicBezTo>
                  <a:cubicBezTo>
                    <a:pt x="820" y="153"/>
                    <a:pt x="808" y="74"/>
                    <a:pt x="786" y="0"/>
                  </a:cubicBezTo>
                  <a:lnTo>
                    <a:pt x="484" y="90"/>
                  </a:lnTo>
                  <a:close/>
                </a:path>
              </a:pathLst>
            </a:custGeom>
            <a:solidFill>
              <a:srgbClr val="E151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29" name="FREEFORM">
              <a:extLst>
                <a:ext uri="{FF2B5EF4-FFF2-40B4-BE49-F238E27FC236}">
                  <a16:creationId xmlns:a16="http://schemas.microsoft.com/office/drawing/2014/main" id="{5837EAF0-F415-4E28-B1AA-CE332A84BD6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42588" y="1606550"/>
              <a:ext cx="428625" cy="1262063"/>
            </a:xfrm>
            <a:custGeom>
              <a:avLst/>
              <a:gdLst>
                <a:gd name="T0" fmla="*/ 573 w 573"/>
                <a:gd name="T1" fmla="*/ 12 h 1681"/>
                <a:gd name="T2" fmla="*/ 534 w 573"/>
                <a:gd name="T3" fmla="*/ 0 h 1681"/>
                <a:gd name="T4" fmla="*/ 0 w 573"/>
                <a:gd name="T5" fmla="*/ 1668 h 1681"/>
                <a:gd name="T6" fmla="*/ 39 w 573"/>
                <a:gd name="T7" fmla="*/ 1681 h 1681"/>
                <a:gd name="T8" fmla="*/ 573 w 573"/>
                <a:gd name="T9" fmla="*/ 12 h 16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3" h="1681">
                  <a:moveTo>
                    <a:pt x="573" y="12"/>
                  </a:moveTo>
                  <a:lnTo>
                    <a:pt x="534" y="0"/>
                  </a:lnTo>
                  <a:lnTo>
                    <a:pt x="0" y="1668"/>
                  </a:lnTo>
                  <a:lnTo>
                    <a:pt x="39" y="1681"/>
                  </a:lnTo>
                  <a:lnTo>
                    <a:pt x="573" y="12"/>
                  </a:lnTo>
                  <a:close/>
                </a:path>
              </a:pathLst>
            </a:custGeom>
            <a:solidFill>
              <a:srgbClr val="E151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30" name="FREEFORM">
              <a:extLst>
                <a:ext uri="{FF2B5EF4-FFF2-40B4-BE49-F238E27FC236}">
                  <a16:creationId xmlns:a16="http://schemas.microsoft.com/office/drawing/2014/main" id="{8B8F7826-9AA8-4126-8046-88EECCC51C0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42588" y="1606550"/>
              <a:ext cx="428625" cy="1262063"/>
            </a:xfrm>
            <a:custGeom>
              <a:avLst/>
              <a:gdLst>
                <a:gd name="T0" fmla="*/ 0 w 573"/>
                <a:gd name="T1" fmla="*/ 12 h 1681"/>
                <a:gd name="T2" fmla="*/ 39 w 573"/>
                <a:gd name="T3" fmla="*/ 0 h 1681"/>
                <a:gd name="T4" fmla="*/ 573 w 573"/>
                <a:gd name="T5" fmla="*/ 1668 h 1681"/>
                <a:gd name="T6" fmla="*/ 534 w 573"/>
                <a:gd name="T7" fmla="*/ 1681 h 1681"/>
                <a:gd name="T8" fmla="*/ 0 w 573"/>
                <a:gd name="T9" fmla="*/ 12 h 16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3" h="1681">
                  <a:moveTo>
                    <a:pt x="0" y="12"/>
                  </a:moveTo>
                  <a:lnTo>
                    <a:pt x="39" y="0"/>
                  </a:lnTo>
                  <a:lnTo>
                    <a:pt x="573" y="1668"/>
                  </a:lnTo>
                  <a:lnTo>
                    <a:pt x="534" y="1681"/>
                  </a:lnTo>
                  <a:lnTo>
                    <a:pt x="0" y="12"/>
                  </a:lnTo>
                  <a:close/>
                </a:path>
              </a:pathLst>
            </a:custGeom>
            <a:solidFill>
              <a:srgbClr val="E151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31" name="FREEFORM">
              <a:extLst>
                <a:ext uri="{FF2B5EF4-FFF2-40B4-BE49-F238E27FC236}">
                  <a16:creationId xmlns:a16="http://schemas.microsoft.com/office/drawing/2014/main" id="{60580DDB-C2DE-4804-A1D7-EEE8511620C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6663" y="2020888"/>
              <a:ext cx="1258888" cy="431800"/>
            </a:xfrm>
            <a:custGeom>
              <a:avLst/>
              <a:gdLst>
                <a:gd name="T0" fmla="*/ 13 w 1680"/>
                <a:gd name="T1" fmla="*/ 0 h 576"/>
                <a:gd name="T2" fmla="*/ 0 w 1680"/>
                <a:gd name="T3" fmla="*/ 39 h 576"/>
                <a:gd name="T4" fmla="*/ 1668 w 1680"/>
                <a:gd name="T5" fmla="*/ 576 h 576"/>
                <a:gd name="T6" fmla="*/ 1680 w 1680"/>
                <a:gd name="T7" fmla="*/ 537 h 576"/>
                <a:gd name="T8" fmla="*/ 13 w 1680"/>
                <a:gd name="T9" fmla="*/ 0 h 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80" h="576">
                  <a:moveTo>
                    <a:pt x="13" y="0"/>
                  </a:moveTo>
                  <a:lnTo>
                    <a:pt x="0" y="39"/>
                  </a:lnTo>
                  <a:lnTo>
                    <a:pt x="1668" y="576"/>
                  </a:lnTo>
                  <a:lnTo>
                    <a:pt x="1680" y="537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E151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32" name="FREEFORM">
              <a:extLst>
                <a:ext uri="{FF2B5EF4-FFF2-40B4-BE49-F238E27FC236}">
                  <a16:creationId xmlns:a16="http://schemas.microsoft.com/office/drawing/2014/main" id="{8B4F27AD-1AF8-4A1E-B17B-20F24752C3E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6663" y="2024063"/>
              <a:ext cx="1258888" cy="427038"/>
            </a:xfrm>
            <a:custGeom>
              <a:avLst/>
              <a:gdLst>
                <a:gd name="T0" fmla="*/ 13 w 1682"/>
                <a:gd name="T1" fmla="*/ 570 h 570"/>
                <a:gd name="T2" fmla="*/ 0 w 1682"/>
                <a:gd name="T3" fmla="*/ 531 h 570"/>
                <a:gd name="T4" fmla="*/ 1670 w 1682"/>
                <a:gd name="T5" fmla="*/ 0 h 570"/>
                <a:gd name="T6" fmla="*/ 1682 w 1682"/>
                <a:gd name="T7" fmla="*/ 39 h 570"/>
                <a:gd name="T8" fmla="*/ 13 w 1682"/>
                <a:gd name="T9" fmla="*/ 570 h 5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82" h="570">
                  <a:moveTo>
                    <a:pt x="13" y="570"/>
                  </a:moveTo>
                  <a:lnTo>
                    <a:pt x="0" y="531"/>
                  </a:lnTo>
                  <a:lnTo>
                    <a:pt x="1670" y="0"/>
                  </a:lnTo>
                  <a:lnTo>
                    <a:pt x="1682" y="39"/>
                  </a:lnTo>
                  <a:lnTo>
                    <a:pt x="13" y="570"/>
                  </a:lnTo>
                  <a:close/>
                </a:path>
              </a:pathLst>
            </a:custGeom>
            <a:solidFill>
              <a:srgbClr val="E151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2" name="GROUP">
            <a:extLst>
              <a:ext uri="{FF2B5EF4-FFF2-40B4-BE49-F238E27FC236}">
                <a16:creationId xmlns:a16="http://schemas.microsoft.com/office/drawing/2014/main" id="{2EE6F3F4-2D10-4236-8122-904901EEA9AC}"/>
              </a:ext>
            </a:extLst>
          </p:cNvPr>
          <p:cNvGrpSpPr/>
          <p:nvPr/>
        </p:nvGrpSpPr>
        <p:grpSpPr>
          <a:xfrm>
            <a:off x="4710113" y="1265238"/>
            <a:ext cx="1258888" cy="1260475"/>
            <a:chOff x="4710113" y="1265238"/>
            <a:chExt cx="1258888" cy="1260475"/>
          </a:xfrm>
        </p:grpSpPr>
        <p:sp>
          <p:nvSpPr>
            <p:cNvPr id="28" name="OVAL">
              <a:extLst>
                <a:ext uri="{FF2B5EF4-FFF2-40B4-BE49-F238E27FC236}">
                  <a16:creationId xmlns:a16="http://schemas.microsoft.com/office/drawing/2014/main" id="{8B908C96-F875-4B35-87D5-993587F8DE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8700" y="1746250"/>
              <a:ext cx="355600" cy="127000"/>
            </a:xfrm>
            <a:prstGeom prst="ellipse">
              <a:avLst/>
            </a:prstGeom>
            <a:solidFill>
              <a:srgbClr val="ECD3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33" name="OVAL">
              <a:extLst>
                <a:ext uri="{FF2B5EF4-FFF2-40B4-BE49-F238E27FC236}">
                  <a16:creationId xmlns:a16="http://schemas.microsoft.com/office/drawing/2014/main" id="{1F253939-EFAE-4D61-A447-81FED19C71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25988" y="1279525"/>
              <a:ext cx="1227138" cy="1230313"/>
            </a:xfrm>
            <a:prstGeom prst="ellipse">
              <a:avLst/>
            </a:prstGeom>
            <a:solidFill>
              <a:srgbClr val="F298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34" name="FREEFORM">
              <a:extLst>
                <a:ext uri="{FF2B5EF4-FFF2-40B4-BE49-F238E27FC236}">
                  <a16:creationId xmlns:a16="http://schemas.microsoft.com/office/drawing/2014/main" id="{5955E65E-C13C-48A4-8577-76A35A19228D}"/>
                </a:ext>
              </a:extLst>
            </p:cNvPr>
            <p:cNvSpPr>
              <a:spLocks/>
            </p:cNvSpPr>
            <p:nvPr/>
          </p:nvSpPr>
          <p:spPr bwMode="auto">
            <a:xfrm>
              <a:off x="5164138" y="1279525"/>
              <a:ext cx="350838" cy="615950"/>
            </a:xfrm>
            <a:custGeom>
              <a:avLst/>
              <a:gdLst>
                <a:gd name="T0" fmla="*/ 234 w 468"/>
                <a:gd name="T1" fmla="*/ 820 h 820"/>
                <a:gd name="T2" fmla="*/ 378 w 468"/>
                <a:gd name="T3" fmla="*/ 336 h 820"/>
                <a:gd name="T4" fmla="*/ 468 w 468"/>
                <a:gd name="T5" fmla="*/ 34 h 820"/>
                <a:gd name="T6" fmla="*/ 234 w 468"/>
                <a:gd name="T7" fmla="*/ 0 h 820"/>
                <a:gd name="T8" fmla="*/ 0 w 468"/>
                <a:gd name="T9" fmla="*/ 34 h 820"/>
                <a:gd name="T10" fmla="*/ 90 w 468"/>
                <a:gd name="T11" fmla="*/ 336 h 820"/>
                <a:gd name="T12" fmla="*/ 234 w 468"/>
                <a:gd name="T13" fmla="*/ 820 h 8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8" h="820">
                  <a:moveTo>
                    <a:pt x="234" y="820"/>
                  </a:moveTo>
                  <a:lnTo>
                    <a:pt x="378" y="336"/>
                  </a:lnTo>
                  <a:lnTo>
                    <a:pt x="468" y="34"/>
                  </a:lnTo>
                  <a:cubicBezTo>
                    <a:pt x="394" y="12"/>
                    <a:pt x="315" y="0"/>
                    <a:pt x="234" y="0"/>
                  </a:cubicBezTo>
                  <a:cubicBezTo>
                    <a:pt x="152" y="0"/>
                    <a:pt x="74" y="12"/>
                    <a:pt x="0" y="34"/>
                  </a:cubicBezTo>
                  <a:lnTo>
                    <a:pt x="90" y="336"/>
                  </a:lnTo>
                  <a:lnTo>
                    <a:pt x="234" y="820"/>
                  </a:lnTo>
                  <a:close/>
                </a:path>
              </a:pathLst>
            </a:custGeom>
            <a:solidFill>
              <a:srgbClr val="E151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35" name="FREEFORM">
              <a:extLst>
                <a:ext uri="{FF2B5EF4-FFF2-40B4-BE49-F238E27FC236}">
                  <a16:creationId xmlns:a16="http://schemas.microsoft.com/office/drawing/2014/main" id="{D5D7D962-6C32-481E-8BCF-CD8198F6DE09}"/>
                </a:ext>
              </a:extLst>
            </p:cNvPr>
            <p:cNvSpPr>
              <a:spLocks/>
            </p:cNvSpPr>
            <p:nvPr/>
          </p:nvSpPr>
          <p:spPr bwMode="auto">
            <a:xfrm>
              <a:off x="5164138" y="1895475"/>
              <a:ext cx="350838" cy="614363"/>
            </a:xfrm>
            <a:custGeom>
              <a:avLst/>
              <a:gdLst>
                <a:gd name="T0" fmla="*/ 378 w 468"/>
                <a:gd name="T1" fmla="*/ 484 h 819"/>
                <a:gd name="T2" fmla="*/ 234 w 468"/>
                <a:gd name="T3" fmla="*/ 0 h 819"/>
                <a:gd name="T4" fmla="*/ 90 w 468"/>
                <a:gd name="T5" fmla="*/ 484 h 819"/>
                <a:gd name="T6" fmla="*/ 0 w 468"/>
                <a:gd name="T7" fmla="*/ 786 h 819"/>
                <a:gd name="T8" fmla="*/ 234 w 468"/>
                <a:gd name="T9" fmla="*/ 819 h 819"/>
                <a:gd name="T10" fmla="*/ 468 w 468"/>
                <a:gd name="T11" fmla="*/ 786 h 819"/>
                <a:gd name="T12" fmla="*/ 378 w 468"/>
                <a:gd name="T13" fmla="*/ 484 h 8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8" h="819">
                  <a:moveTo>
                    <a:pt x="378" y="484"/>
                  </a:moveTo>
                  <a:lnTo>
                    <a:pt x="234" y="0"/>
                  </a:lnTo>
                  <a:lnTo>
                    <a:pt x="90" y="484"/>
                  </a:lnTo>
                  <a:lnTo>
                    <a:pt x="0" y="786"/>
                  </a:lnTo>
                  <a:cubicBezTo>
                    <a:pt x="74" y="808"/>
                    <a:pt x="152" y="819"/>
                    <a:pt x="234" y="819"/>
                  </a:cubicBezTo>
                  <a:cubicBezTo>
                    <a:pt x="315" y="819"/>
                    <a:pt x="394" y="808"/>
                    <a:pt x="468" y="786"/>
                  </a:cubicBezTo>
                  <a:lnTo>
                    <a:pt x="378" y="484"/>
                  </a:lnTo>
                  <a:close/>
                </a:path>
              </a:pathLst>
            </a:custGeom>
            <a:solidFill>
              <a:srgbClr val="E151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36" name="FREEFORM">
              <a:extLst>
                <a:ext uri="{FF2B5EF4-FFF2-40B4-BE49-F238E27FC236}">
                  <a16:creationId xmlns:a16="http://schemas.microsoft.com/office/drawing/2014/main" id="{8215926A-DA49-42CA-96F9-BE5EA8511EE1}"/>
                </a:ext>
              </a:extLst>
            </p:cNvPr>
            <p:cNvSpPr>
              <a:spLocks/>
            </p:cNvSpPr>
            <p:nvPr/>
          </p:nvSpPr>
          <p:spPr bwMode="auto">
            <a:xfrm>
              <a:off x="4725988" y="1719263"/>
              <a:ext cx="614363" cy="350838"/>
            </a:xfrm>
            <a:custGeom>
              <a:avLst/>
              <a:gdLst>
                <a:gd name="T0" fmla="*/ 820 w 820"/>
                <a:gd name="T1" fmla="*/ 234 h 468"/>
                <a:gd name="T2" fmla="*/ 336 w 820"/>
                <a:gd name="T3" fmla="*/ 90 h 468"/>
                <a:gd name="T4" fmla="*/ 34 w 820"/>
                <a:gd name="T5" fmla="*/ 0 h 468"/>
                <a:gd name="T6" fmla="*/ 0 w 820"/>
                <a:gd name="T7" fmla="*/ 234 h 468"/>
                <a:gd name="T8" fmla="*/ 34 w 820"/>
                <a:gd name="T9" fmla="*/ 468 h 468"/>
                <a:gd name="T10" fmla="*/ 336 w 820"/>
                <a:gd name="T11" fmla="*/ 378 h 468"/>
                <a:gd name="T12" fmla="*/ 820 w 820"/>
                <a:gd name="T13" fmla="*/ 234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20" h="468">
                  <a:moveTo>
                    <a:pt x="820" y="234"/>
                  </a:moveTo>
                  <a:lnTo>
                    <a:pt x="336" y="90"/>
                  </a:lnTo>
                  <a:lnTo>
                    <a:pt x="34" y="0"/>
                  </a:lnTo>
                  <a:cubicBezTo>
                    <a:pt x="12" y="74"/>
                    <a:pt x="0" y="153"/>
                    <a:pt x="0" y="234"/>
                  </a:cubicBezTo>
                  <a:cubicBezTo>
                    <a:pt x="0" y="315"/>
                    <a:pt x="12" y="394"/>
                    <a:pt x="34" y="468"/>
                  </a:cubicBezTo>
                  <a:lnTo>
                    <a:pt x="336" y="378"/>
                  </a:lnTo>
                  <a:lnTo>
                    <a:pt x="820" y="234"/>
                  </a:lnTo>
                  <a:close/>
                </a:path>
              </a:pathLst>
            </a:custGeom>
            <a:solidFill>
              <a:srgbClr val="E151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37" name="FREEFORM">
              <a:extLst>
                <a:ext uri="{FF2B5EF4-FFF2-40B4-BE49-F238E27FC236}">
                  <a16:creationId xmlns:a16="http://schemas.microsoft.com/office/drawing/2014/main" id="{3B4BABF6-52EC-4E2F-AEB9-3DE9B2D1FF7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40350" y="1719263"/>
              <a:ext cx="612775" cy="350838"/>
            </a:xfrm>
            <a:custGeom>
              <a:avLst/>
              <a:gdLst>
                <a:gd name="T0" fmla="*/ 484 w 819"/>
                <a:gd name="T1" fmla="*/ 90 h 468"/>
                <a:gd name="T2" fmla="*/ 0 w 819"/>
                <a:gd name="T3" fmla="*/ 234 h 468"/>
                <a:gd name="T4" fmla="*/ 484 w 819"/>
                <a:gd name="T5" fmla="*/ 378 h 468"/>
                <a:gd name="T6" fmla="*/ 785 w 819"/>
                <a:gd name="T7" fmla="*/ 468 h 468"/>
                <a:gd name="T8" fmla="*/ 819 w 819"/>
                <a:gd name="T9" fmla="*/ 234 h 468"/>
                <a:gd name="T10" fmla="*/ 785 w 819"/>
                <a:gd name="T11" fmla="*/ 0 h 468"/>
                <a:gd name="T12" fmla="*/ 484 w 819"/>
                <a:gd name="T13" fmla="*/ 9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19" h="468">
                  <a:moveTo>
                    <a:pt x="484" y="90"/>
                  </a:moveTo>
                  <a:lnTo>
                    <a:pt x="0" y="234"/>
                  </a:lnTo>
                  <a:lnTo>
                    <a:pt x="484" y="378"/>
                  </a:lnTo>
                  <a:lnTo>
                    <a:pt x="785" y="468"/>
                  </a:lnTo>
                  <a:cubicBezTo>
                    <a:pt x="808" y="394"/>
                    <a:pt x="819" y="315"/>
                    <a:pt x="819" y="234"/>
                  </a:cubicBezTo>
                  <a:cubicBezTo>
                    <a:pt x="819" y="153"/>
                    <a:pt x="808" y="74"/>
                    <a:pt x="785" y="0"/>
                  </a:cubicBezTo>
                  <a:lnTo>
                    <a:pt x="484" y="90"/>
                  </a:lnTo>
                  <a:close/>
                </a:path>
              </a:pathLst>
            </a:custGeom>
            <a:solidFill>
              <a:srgbClr val="E151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38" name="FREEFORM">
              <a:extLst>
                <a:ext uri="{FF2B5EF4-FFF2-40B4-BE49-F238E27FC236}">
                  <a16:creationId xmlns:a16="http://schemas.microsoft.com/office/drawing/2014/main" id="{09EF8CAE-EFA1-482D-BDE0-0929AA0E62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124450" y="1265238"/>
              <a:ext cx="430213" cy="1260475"/>
            </a:xfrm>
            <a:custGeom>
              <a:avLst/>
              <a:gdLst>
                <a:gd name="T0" fmla="*/ 573 w 573"/>
                <a:gd name="T1" fmla="*/ 13 h 1681"/>
                <a:gd name="T2" fmla="*/ 534 w 573"/>
                <a:gd name="T3" fmla="*/ 0 h 1681"/>
                <a:gd name="T4" fmla="*/ 0 w 573"/>
                <a:gd name="T5" fmla="*/ 1669 h 1681"/>
                <a:gd name="T6" fmla="*/ 39 w 573"/>
                <a:gd name="T7" fmla="*/ 1681 h 1681"/>
                <a:gd name="T8" fmla="*/ 573 w 573"/>
                <a:gd name="T9" fmla="*/ 13 h 16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3" h="1681">
                  <a:moveTo>
                    <a:pt x="573" y="13"/>
                  </a:moveTo>
                  <a:lnTo>
                    <a:pt x="534" y="0"/>
                  </a:lnTo>
                  <a:lnTo>
                    <a:pt x="0" y="1669"/>
                  </a:lnTo>
                  <a:lnTo>
                    <a:pt x="39" y="1681"/>
                  </a:lnTo>
                  <a:lnTo>
                    <a:pt x="573" y="13"/>
                  </a:lnTo>
                  <a:close/>
                </a:path>
              </a:pathLst>
            </a:custGeom>
            <a:solidFill>
              <a:srgbClr val="E151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39" name="FREEFORM">
              <a:extLst>
                <a:ext uri="{FF2B5EF4-FFF2-40B4-BE49-F238E27FC236}">
                  <a16:creationId xmlns:a16="http://schemas.microsoft.com/office/drawing/2014/main" id="{9429E46D-621F-4FC9-8F28-AC804581EE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124450" y="1265238"/>
              <a:ext cx="430213" cy="1260475"/>
            </a:xfrm>
            <a:custGeom>
              <a:avLst/>
              <a:gdLst>
                <a:gd name="T0" fmla="*/ 0 w 573"/>
                <a:gd name="T1" fmla="*/ 13 h 1681"/>
                <a:gd name="T2" fmla="*/ 39 w 573"/>
                <a:gd name="T3" fmla="*/ 0 h 1681"/>
                <a:gd name="T4" fmla="*/ 573 w 573"/>
                <a:gd name="T5" fmla="*/ 1669 h 1681"/>
                <a:gd name="T6" fmla="*/ 534 w 573"/>
                <a:gd name="T7" fmla="*/ 1681 h 1681"/>
                <a:gd name="T8" fmla="*/ 0 w 573"/>
                <a:gd name="T9" fmla="*/ 13 h 16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3" h="1681">
                  <a:moveTo>
                    <a:pt x="0" y="13"/>
                  </a:moveTo>
                  <a:lnTo>
                    <a:pt x="39" y="0"/>
                  </a:lnTo>
                  <a:lnTo>
                    <a:pt x="573" y="1669"/>
                  </a:lnTo>
                  <a:lnTo>
                    <a:pt x="534" y="1681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rgbClr val="E151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40" name="FREEFORM">
              <a:extLst>
                <a:ext uri="{FF2B5EF4-FFF2-40B4-BE49-F238E27FC236}">
                  <a16:creationId xmlns:a16="http://schemas.microsoft.com/office/drawing/2014/main" id="{389AAAD4-B725-4EC1-9D5D-05EB6C1CC79B}"/>
                </a:ext>
              </a:extLst>
            </p:cNvPr>
            <p:cNvSpPr>
              <a:spLocks/>
            </p:cNvSpPr>
            <p:nvPr/>
          </p:nvSpPr>
          <p:spPr bwMode="auto">
            <a:xfrm>
              <a:off x="4711700" y="1679575"/>
              <a:ext cx="1257300" cy="431800"/>
            </a:xfrm>
            <a:custGeom>
              <a:avLst/>
              <a:gdLst>
                <a:gd name="T0" fmla="*/ 12 w 1680"/>
                <a:gd name="T1" fmla="*/ 0 h 576"/>
                <a:gd name="T2" fmla="*/ 0 w 1680"/>
                <a:gd name="T3" fmla="*/ 39 h 576"/>
                <a:gd name="T4" fmla="*/ 1667 w 1680"/>
                <a:gd name="T5" fmla="*/ 576 h 576"/>
                <a:gd name="T6" fmla="*/ 1680 w 1680"/>
                <a:gd name="T7" fmla="*/ 537 h 576"/>
                <a:gd name="T8" fmla="*/ 12 w 1680"/>
                <a:gd name="T9" fmla="*/ 0 h 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80" h="576">
                  <a:moveTo>
                    <a:pt x="12" y="0"/>
                  </a:moveTo>
                  <a:lnTo>
                    <a:pt x="0" y="39"/>
                  </a:lnTo>
                  <a:lnTo>
                    <a:pt x="1667" y="576"/>
                  </a:lnTo>
                  <a:lnTo>
                    <a:pt x="1680" y="537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E151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41" name="FREEFORM">
              <a:extLst>
                <a:ext uri="{FF2B5EF4-FFF2-40B4-BE49-F238E27FC236}">
                  <a16:creationId xmlns:a16="http://schemas.microsoft.com/office/drawing/2014/main" id="{985E7971-7E5F-4490-8D30-662D3E98B56E}"/>
                </a:ext>
              </a:extLst>
            </p:cNvPr>
            <p:cNvSpPr>
              <a:spLocks/>
            </p:cNvSpPr>
            <p:nvPr/>
          </p:nvSpPr>
          <p:spPr bwMode="auto">
            <a:xfrm>
              <a:off x="4710113" y="1681163"/>
              <a:ext cx="1258888" cy="428625"/>
            </a:xfrm>
            <a:custGeom>
              <a:avLst/>
              <a:gdLst>
                <a:gd name="T0" fmla="*/ 12 w 1682"/>
                <a:gd name="T1" fmla="*/ 570 h 570"/>
                <a:gd name="T2" fmla="*/ 0 w 1682"/>
                <a:gd name="T3" fmla="*/ 531 h 570"/>
                <a:gd name="T4" fmla="*/ 1669 w 1682"/>
                <a:gd name="T5" fmla="*/ 0 h 570"/>
                <a:gd name="T6" fmla="*/ 1682 w 1682"/>
                <a:gd name="T7" fmla="*/ 39 h 570"/>
                <a:gd name="T8" fmla="*/ 12 w 1682"/>
                <a:gd name="T9" fmla="*/ 570 h 5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82" h="570">
                  <a:moveTo>
                    <a:pt x="12" y="570"/>
                  </a:moveTo>
                  <a:lnTo>
                    <a:pt x="0" y="531"/>
                  </a:lnTo>
                  <a:lnTo>
                    <a:pt x="1669" y="0"/>
                  </a:lnTo>
                  <a:lnTo>
                    <a:pt x="1682" y="39"/>
                  </a:lnTo>
                  <a:lnTo>
                    <a:pt x="12" y="570"/>
                  </a:lnTo>
                  <a:close/>
                </a:path>
              </a:pathLst>
            </a:custGeom>
            <a:solidFill>
              <a:srgbClr val="E151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" name="GROUP">
            <a:extLst>
              <a:ext uri="{FF2B5EF4-FFF2-40B4-BE49-F238E27FC236}">
                <a16:creationId xmlns:a16="http://schemas.microsoft.com/office/drawing/2014/main" id="{828A8FEA-40CD-448A-861C-7A129AC9D8C4}"/>
              </a:ext>
            </a:extLst>
          </p:cNvPr>
          <p:cNvGrpSpPr/>
          <p:nvPr/>
        </p:nvGrpSpPr>
        <p:grpSpPr>
          <a:xfrm>
            <a:off x="6616700" y="1328738"/>
            <a:ext cx="1258888" cy="1260475"/>
            <a:chOff x="6616700" y="1328738"/>
            <a:chExt cx="1258888" cy="1260475"/>
          </a:xfrm>
        </p:grpSpPr>
        <p:sp>
          <p:nvSpPr>
            <p:cNvPr id="13342" name="OVAL">
              <a:extLst>
                <a:ext uri="{FF2B5EF4-FFF2-40B4-BE49-F238E27FC236}">
                  <a16:creationId xmlns:a16="http://schemas.microsoft.com/office/drawing/2014/main" id="{4E2D1AD1-833D-484C-9E1E-CE01ED5A76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32575" y="1344613"/>
              <a:ext cx="1227138" cy="1228725"/>
            </a:xfrm>
            <a:prstGeom prst="ellipse">
              <a:avLst/>
            </a:prstGeom>
            <a:solidFill>
              <a:srgbClr val="F298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43" name="FREEFORM">
              <a:extLst>
                <a:ext uri="{FF2B5EF4-FFF2-40B4-BE49-F238E27FC236}">
                  <a16:creationId xmlns:a16="http://schemas.microsoft.com/office/drawing/2014/main" id="{3BE3744F-4F33-4F3D-8BD6-ABCD67BE3A52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0725" y="1344613"/>
              <a:ext cx="350838" cy="614363"/>
            </a:xfrm>
            <a:custGeom>
              <a:avLst/>
              <a:gdLst>
                <a:gd name="T0" fmla="*/ 234 w 468"/>
                <a:gd name="T1" fmla="*/ 820 h 820"/>
                <a:gd name="T2" fmla="*/ 378 w 468"/>
                <a:gd name="T3" fmla="*/ 336 h 820"/>
                <a:gd name="T4" fmla="*/ 468 w 468"/>
                <a:gd name="T5" fmla="*/ 34 h 820"/>
                <a:gd name="T6" fmla="*/ 234 w 468"/>
                <a:gd name="T7" fmla="*/ 0 h 820"/>
                <a:gd name="T8" fmla="*/ 0 w 468"/>
                <a:gd name="T9" fmla="*/ 34 h 820"/>
                <a:gd name="T10" fmla="*/ 90 w 468"/>
                <a:gd name="T11" fmla="*/ 336 h 820"/>
                <a:gd name="T12" fmla="*/ 234 w 468"/>
                <a:gd name="T13" fmla="*/ 820 h 8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8" h="820">
                  <a:moveTo>
                    <a:pt x="234" y="820"/>
                  </a:moveTo>
                  <a:lnTo>
                    <a:pt x="378" y="336"/>
                  </a:lnTo>
                  <a:lnTo>
                    <a:pt x="468" y="34"/>
                  </a:lnTo>
                  <a:cubicBezTo>
                    <a:pt x="394" y="12"/>
                    <a:pt x="315" y="0"/>
                    <a:pt x="234" y="0"/>
                  </a:cubicBezTo>
                  <a:cubicBezTo>
                    <a:pt x="153" y="0"/>
                    <a:pt x="74" y="12"/>
                    <a:pt x="0" y="34"/>
                  </a:cubicBezTo>
                  <a:lnTo>
                    <a:pt x="90" y="336"/>
                  </a:lnTo>
                  <a:lnTo>
                    <a:pt x="234" y="820"/>
                  </a:lnTo>
                  <a:close/>
                </a:path>
              </a:pathLst>
            </a:custGeom>
            <a:solidFill>
              <a:srgbClr val="E151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44" name="FREEFORM">
              <a:extLst>
                <a:ext uri="{FF2B5EF4-FFF2-40B4-BE49-F238E27FC236}">
                  <a16:creationId xmlns:a16="http://schemas.microsoft.com/office/drawing/2014/main" id="{A20B88EF-4EC5-41A2-BE00-C48EDEFD8ADC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0725" y="1958975"/>
              <a:ext cx="350838" cy="614363"/>
            </a:xfrm>
            <a:custGeom>
              <a:avLst/>
              <a:gdLst>
                <a:gd name="T0" fmla="*/ 378 w 468"/>
                <a:gd name="T1" fmla="*/ 484 h 820"/>
                <a:gd name="T2" fmla="*/ 234 w 468"/>
                <a:gd name="T3" fmla="*/ 0 h 820"/>
                <a:gd name="T4" fmla="*/ 90 w 468"/>
                <a:gd name="T5" fmla="*/ 484 h 820"/>
                <a:gd name="T6" fmla="*/ 0 w 468"/>
                <a:gd name="T7" fmla="*/ 786 h 820"/>
                <a:gd name="T8" fmla="*/ 234 w 468"/>
                <a:gd name="T9" fmla="*/ 820 h 820"/>
                <a:gd name="T10" fmla="*/ 468 w 468"/>
                <a:gd name="T11" fmla="*/ 786 h 820"/>
                <a:gd name="T12" fmla="*/ 378 w 468"/>
                <a:gd name="T13" fmla="*/ 484 h 8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8" h="820">
                  <a:moveTo>
                    <a:pt x="378" y="484"/>
                  </a:moveTo>
                  <a:lnTo>
                    <a:pt x="234" y="0"/>
                  </a:lnTo>
                  <a:lnTo>
                    <a:pt x="90" y="484"/>
                  </a:lnTo>
                  <a:lnTo>
                    <a:pt x="0" y="786"/>
                  </a:lnTo>
                  <a:cubicBezTo>
                    <a:pt x="74" y="808"/>
                    <a:pt x="153" y="820"/>
                    <a:pt x="234" y="820"/>
                  </a:cubicBezTo>
                  <a:cubicBezTo>
                    <a:pt x="315" y="820"/>
                    <a:pt x="394" y="808"/>
                    <a:pt x="468" y="786"/>
                  </a:cubicBezTo>
                  <a:lnTo>
                    <a:pt x="378" y="484"/>
                  </a:lnTo>
                  <a:close/>
                </a:path>
              </a:pathLst>
            </a:custGeom>
            <a:solidFill>
              <a:srgbClr val="E151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45" name="FREEFORM">
              <a:extLst>
                <a:ext uri="{FF2B5EF4-FFF2-40B4-BE49-F238E27FC236}">
                  <a16:creationId xmlns:a16="http://schemas.microsoft.com/office/drawing/2014/main" id="{B60EB375-486F-4861-9ED5-D6ADC2A7E87D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2575" y="1782763"/>
              <a:ext cx="612775" cy="352425"/>
            </a:xfrm>
            <a:custGeom>
              <a:avLst/>
              <a:gdLst>
                <a:gd name="T0" fmla="*/ 820 w 820"/>
                <a:gd name="T1" fmla="*/ 234 h 468"/>
                <a:gd name="T2" fmla="*/ 336 w 820"/>
                <a:gd name="T3" fmla="*/ 90 h 468"/>
                <a:gd name="T4" fmla="*/ 34 w 820"/>
                <a:gd name="T5" fmla="*/ 0 h 468"/>
                <a:gd name="T6" fmla="*/ 0 w 820"/>
                <a:gd name="T7" fmla="*/ 234 h 468"/>
                <a:gd name="T8" fmla="*/ 34 w 820"/>
                <a:gd name="T9" fmla="*/ 468 h 468"/>
                <a:gd name="T10" fmla="*/ 336 w 820"/>
                <a:gd name="T11" fmla="*/ 378 h 468"/>
                <a:gd name="T12" fmla="*/ 820 w 820"/>
                <a:gd name="T13" fmla="*/ 234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20" h="468">
                  <a:moveTo>
                    <a:pt x="820" y="234"/>
                  </a:moveTo>
                  <a:lnTo>
                    <a:pt x="336" y="90"/>
                  </a:lnTo>
                  <a:lnTo>
                    <a:pt x="34" y="0"/>
                  </a:lnTo>
                  <a:cubicBezTo>
                    <a:pt x="12" y="74"/>
                    <a:pt x="0" y="153"/>
                    <a:pt x="0" y="234"/>
                  </a:cubicBezTo>
                  <a:cubicBezTo>
                    <a:pt x="0" y="315"/>
                    <a:pt x="12" y="394"/>
                    <a:pt x="34" y="468"/>
                  </a:cubicBezTo>
                  <a:lnTo>
                    <a:pt x="336" y="378"/>
                  </a:lnTo>
                  <a:lnTo>
                    <a:pt x="820" y="234"/>
                  </a:lnTo>
                  <a:close/>
                </a:path>
              </a:pathLst>
            </a:custGeom>
            <a:solidFill>
              <a:srgbClr val="E151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46" name="FREEFORM">
              <a:extLst>
                <a:ext uri="{FF2B5EF4-FFF2-40B4-BE49-F238E27FC236}">
                  <a16:creationId xmlns:a16="http://schemas.microsoft.com/office/drawing/2014/main" id="{96C83313-B036-4E39-97C8-D5989875C1A6}"/>
                </a:ext>
              </a:extLst>
            </p:cNvPr>
            <p:cNvSpPr>
              <a:spLocks/>
            </p:cNvSpPr>
            <p:nvPr/>
          </p:nvSpPr>
          <p:spPr bwMode="auto">
            <a:xfrm>
              <a:off x="7245350" y="1782763"/>
              <a:ext cx="614363" cy="352425"/>
            </a:xfrm>
            <a:custGeom>
              <a:avLst/>
              <a:gdLst>
                <a:gd name="T0" fmla="*/ 484 w 820"/>
                <a:gd name="T1" fmla="*/ 90 h 468"/>
                <a:gd name="T2" fmla="*/ 0 w 820"/>
                <a:gd name="T3" fmla="*/ 234 h 468"/>
                <a:gd name="T4" fmla="*/ 484 w 820"/>
                <a:gd name="T5" fmla="*/ 378 h 468"/>
                <a:gd name="T6" fmla="*/ 786 w 820"/>
                <a:gd name="T7" fmla="*/ 468 h 468"/>
                <a:gd name="T8" fmla="*/ 820 w 820"/>
                <a:gd name="T9" fmla="*/ 234 h 468"/>
                <a:gd name="T10" fmla="*/ 786 w 820"/>
                <a:gd name="T11" fmla="*/ 0 h 468"/>
                <a:gd name="T12" fmla="*/ 484 w 820"/>
                <a:gd name="T13" fmla="*/ 9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20" h="468">
                  <a:moveTo>
                    <a:pt x="484" y="90"/>
                  </a:moveTo>
                  <a:lnTo>
                    <a:pt x="0" y="234"/>
                  </a:lnTo>
                  <a:lnTo>
                    <a:pt x="484" y="378"/>
                  </a:lnTo>
                  <a:lnTo>
                    <a:pt x="786" y="468"/>
                  </a:lnTo>
                  <a:cubicBezTo>
                    <a:pt x="808" y="394"/>
                    <a:pt x="820" y="315"/>
                    <a:pt x="820" y="234"/>
                  </a:cubicBezTo>
                  <a:cubicBezTo>
                    <a:pt x="820" y="153"/>
                    <a:pt x="808" y="74"/>
                    <a:pt x="786" y="0"/>
                  </a:cubicBezTo>
                  <a:lnTo>
                    <a:pt x="484" y="90"/>
                  </a:lnTo>
                  <a:close/>
                </a:path>
              </a:pathLst>
            </a:custGeom>
            <a:solidFill>
              <a:srgbClr val="E151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47" name="FREEFORM">
              <a:extLst>
                <a:ext uri="{FF2B5EF4-FFF2-40B4-BE49-F238E27FC236}">
                  <a16:creationId xmlns:a16="http://schemas.microsoft.com/office/drawing/2014/main" id="{10FB04B9-8591-4F05-8A5C-CD16B4EDA958}"/>
                </a:ext>
              </a:extLst>
            </p:cNvPr>
            <p:cNvSpPr>
              <a:spLocks/>
            </p:cNvSpPr>
            <p:nvPr/>
          </p:nvSpPr>
          <p:spPr bwMode="auto">
            <a:xfrm>
              <a:off x="7031038" y="1328738"/>
              <a:ext cx="428625" cy="1260475"/>
            </a:xfrm>
            <a:custGeom>
              <a:avLst/>
              <a:gdLst>
                <a:gd name="T0" fmla="*/ 573 w 573"/>
                <a:gd name="T1" fmla="*/ 12 h 1681"/>
                <a:gd name="T2" fmla="*/ 534 w 573"/>
                <a:gd name="T3" fmla="*/ 0 h 1681"/>
                <a:gd name="T4" fmla="*/ 0 w 573"/>
                <a:gd name="T5" fmla="*/ 1668 h 1681"/>
                <a:gd name="T6" fmla="*/ 39 w 573"/>
                <a:gd name="T7" fmla="*/ 1681 h 1681"/>
                <a:gd name="T8" fmla="*/ 573 w 573"/>
                <a:gd name="T9" fmla="*/ 12 h 16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3" h="1681">
                  <a:moveTo>
                    <a:pt x="573" y="12"/>
                  </a:moveTo>
                  <a:lnTo>
                    <a:pt x="534" y="0"/>
                  </a:lnTo>
                  <a:lnTo>
                    <a:pt x="0" y="1668"/>
                  </a:lnTo>
                  <a:lnTo>
                    <a:pt x="39" y="1681"/>
                  </a:lnTo>
                  <a:lnTo>
                    <a:pt x="573" y="12"/>
                  </a:lnTo>
                  <a:close/>
                </a:path>
              </a:pathLst>
            </a:custGeom>
            <a:solidFill>
              <a:srgbClr val="E151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48" name="FREEFORM">
              <a:extLst>
                <a:ext uri="{FF2B5EF4-FFF2-40B4-BE49-F238E27FC236}">
                  <a16:creationId xmlns:a16="http://schemas.microsoft.com/office/drawing/2014/main" id="{D0448601-F9FE-4225-8F4F-7315FAE4B854}"/>
                </a:ext>
              </a:extLst>
            </p:cNvPr>
            <p:cNvSpPr>
              <a:spLocks/>
            </p:cNvSpPr>
            <p:nvPr/>
          </p:nvSpPr>
          <p:spPr bwMode="auto">
            <a:xfrm>
              <a:off x="7031038" y="1328738"/>
              <a:ext cx="428625" cy="1260475"/>
            </a:xfrm>
            <a:custGeom>
              <a:avLst/>
              <a:gdLst>
                <a:gd name="T0" fmla="*/ 0 w 573"/>
                <a:gd name="T1" fmla="*/ 12 h 1681"/>
                <a:gd name="T2" fmla="*/ 39 w 573"/>
                <a:gd name="T3" fmla="*/ 0 h 1681"/>
                <a:gd name="T4" fmla="*/ 573 w 573"/>
                <a:gd name="T5" fmla="*/ 1668 h 1681"/>
                <a:gd name="T6" fmla="*/ 534 w 573"/>
                <a:gd name="T7" fmla="*/ 1681 h 1681"/>
                <a:gd name="T8" fmla="*/ 0 w 573"/>
                <a:gd name="T9" fmla="*/ 12 h 16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3" h="1681">
                  <a:moveTo>
                    <a:pt x="0" y="12"/>
                  </a:moveTo>
                  <a:lnTo>
                    <a:pt x="39" y="0"/>
                  </a:lnTo>
                  <a:lnTo>
                    <a:pt x="573" y="1668"/>
                  </a:lnTo>
                  <a:lnTo>
                    <a:pt x="534" y="1681"/>
                  </a:lnTo>
                  <a:lnTo>
                    <a:pt x="0" y="12"/>
                  </a:lnTo>
                  <a:close/>
                </a:path>
              </a:pathLst>
            </a:custGeom>
            <a:solidFill>
              <a:srgbClr val="E151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49" name="FREEFORM">
              <a:extLst>
                <a:ext uri="{FF2B5EF4-FFF2-40B4-BE49-F238E27FC236}">
                  <a16:creationId xmlns:a16="http://schemas.microsoft.com/office/drawing/2014/main" id="{ABC10E08-98D1-4F7B-8B5B-9698FDDA09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6700" y="1743075"/>
              <a:ext cx="1258888" cy="431800"/>
            </a:xfrm>
            <a:custGeom>
              <a:avLst/>
              <a:gdLst>
                <a:gd name="T0" fmla="*/ 12 w 1680"/>
                <a:gd name="T1" fmla="*/ 0 h 576"/>
                <a:gd name="T2" fmla="*/ 0 w 1680"/>
                <a:gd name="T3" fmla="*/ 39 h 576"/>
                <a:gd name="T4" fmla="*/ 1667 w 1680"/>
                <a:gd name="T5" fmla="*/ 576 h 576"/>
                <a:gd name="T6" fmla="*/ 1680 w 1680"/>
                <a:gd name="T7" fmla="*/ 537 h 576"/>
                <a:gd name="T8" fmla="*/ 12 w 1680"/>
                <a:gd name="T9" fmla="*/ 0 h 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80" h="576">
                  <a:moveTo>
                    <a:pt x="12" y="0"/>
                  </a:moveTo>
                  <a:lnTo>
                    <a:pt x="0" y="39"/>
                  </a:lnTo>
                  <a:lnTo>
                    <a:pt x="1667" y="576"/>
                  </a:lnTo>
                  <a:lnTo>
                    <a:pt x="1680" y="537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E151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50" name="FREEFORM">
              <a:extLst>
                <a:ext uri="{FF2B5EF4-FFF2-40B4-BE49-F238E27FC236}">
                  <a16:creationId xmlns:a16="http://schemas.microsoft.com/office/drawing/2014/main" id="{C822BFF2-7E55-4870-AEDD-69857D743D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6700" y="1744663"/>
              <a:ext cx="1258888" cy="428625"/>
            </a:xfrm>
            <a:custGeom>
              <a:avLst/>
              <a:gdLst>
                <a:gd name="T0" fmla="*/ 12 w 1682"/>
                <a:gd name="T1" fmla="*/ 570 h 570"/>
                <a:gd name="T2" fmla="*/ 0 w 1682"/>
                <a:gd name="T3" fmla="*/ 531 h 570"/>
                <a:gd name="T4" fmla="*/ 1669 w 1682"/>
                <a:gd name="T5" fmla="*/ 0 h 570"/>
                <a:gd name="T6" fmla="*/ 1682 w 1682"/>
                <a:gd name="T7" fmla="*/ 39 h 570"/>
                <a:gd name="T8" fmla="*/ 12 w 1682"/>
                <a:gd name="T9" fmla="*/ 570 h 5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82" h="570">
                  <a:moveTo>
                    <a:pt x="12" y="570"/>
                  </a:moveTo>
                  <a:lnTo>
                    <a:pt x="0" y="531"/>
                  </a:lnTo>
                  <a:lnTo>
                    <a:pt x="1669" y="0"/>
                  </a:lnTo>
                  <a:lnTo>
                    <a:pt x="1682" y="39"/>
                  </a:lnTo>
                  <a:lnTo>
                    <a:pt x="12" y="570"/>
                  </a:lnTo>
                  <a:close/>
                </a:path>
              </a:pathLst>
            </a:custGeom>
            <a:solidFill>
              <a:srgbClr val="E151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3358" name="OVAL">
            <a:extLst>
              <a:ext uri="{FF2B5EF4-FFF2-40B4-BE49-F238E27FC236}">
                <a16:creationId xmlns:a16="http://schemas.microsoft.com/office/drawing/2014/main" id="{50321D74-BF94-465D-8DDE-C6FD623A14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40663" y="3144838"/>
            <a:ext cx="527050" cy="187325"/>
          </a:xfrm>
          <a:prstGeom prst="ellipse">
            <a:avLst/>
          </a:prstGeom>
          <a:solidFill>
            <a:srgbClr val="ECD39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" descr="A close up of a logo&#10;&#10;Description generated with high confidence">
            <a:extLst>
              <a:ext uri="{FF2B5EF4-FFF2-40B4-BE49-F238E27FC236}">
                <a16:creationId xmlns:a16="http://schemas.microsoft.com/office/drawing/2014/main" id="{AA5A071C-C228-4C7E-A981-EF55617278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2" y="4646613"/>
            <a:ext cx="12200480" cy="2281235"/>
          </a:xfrm>
          <a:prstGeom prst="rect">
            <a:avLst/>
          </a:prstGeom>
        </p:spPr>
      </p:pic>
      <p:grpSp>
        <p:nvGrpSpPr>
          <p:cNvPr id="81" name="GROUP">
            <a:extLst>
              <a:ext uri="{FF2B5EF4-FFF2-40B4-BE49-F238E27FC236}">
                <a16:creationId xmlns:a16="http://schemas.microsoft.com/office/drawing/2014/main" id="{24EC7C70-23EC-40F6-B830-D761FAC092A5}"/>
              </a:ext>
            </a:extLst>
          </p:cNvPr>
          <p:cNvGrpSpPr/>
          <p:nvPr/>
        </p:nvGrpSpPr>
        <p:grpSpPr>
          <a:xfrm>
            <a:off x="2381692" y="-14186"/>
            <a:ext cx="1722829" cy="6872186"/>
            <a:chOff x="2362200" y="0"/>
            <a:chExt cx="1708150" cy="6858001"/>
          </a:xfrm>
        </p:grpSpPr>
        <p:sp>
          <p:nvSpPr>
            <p:cNvPr id="82" name="RECTANGLE">
              <a:extLst>
                <a:ext uri="{FF2B5EF4-FFF2-40B4-BE49-F238E27FC236}">
                  <a16:creationId xmlns:a16="http://schemas.microsoft.com/office/drawing/2014/main" id="{1833AD85-54F9-47C3-8873-DB2BD1FE52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60638" y="0"/>
              <a:ext cx="649288" cy="6858000"/>
            </a:xfrm>
            <a:prstGeom prst="rect">
              <a:avLst/>
            </a:prstGeom>
            <a:solidFill>
              <a:srgbClr val="E192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RECTANGLE">
              <a:extLst>
                <a:ext uri="{FF2B5EF4-FFF2-40B4-BE49-F238E27FC236}">
                  <a16:creationId xmlns:a16="http://schemas.microsoft.com/office/drawing/2014/main" id="{BD436324-48C3-4AE5-915C-5654F39CD1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09925" y="0"/>
              <a:ext cx="660400" cy="6858000"/>
            </a:xfrm>
            <a:prstGeom prst="rect">
              <a:avLst/>
            </a:prstGeom>
            <a:solidFill>
              <a:srgbClr val="D473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RECTANGLE">
              <a:extLst>
                <a:ext uri="{FF2B5EF4-FFF2-40B4-BE49-F238E27FC236}">
                  <a16:creationId xmlns:a16="http://schemas.microsoft.com/office/drawing/2014/main" id="{1C27D657-4B6B-4C58-B0A3-B1F96DD0A1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60638" y="2262188"/>
              <a:ext cx="1309688" cy="50800"/>
            </a:xfrm>
            <a:prstGeom prst="rect">
              <a:avLst/>
            </a:prstGeom>
            <a:solidFill>
              <a:srgbClr val="8F41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RECTANGLE">
              <a:extLst>
                <a:ext uri="{FF2B5EF4-FFF2-40B4-BE49-F238E27FC236}">
                  <a16:creationId xmlns:a16="http://schemas.microsoft.com/office/drawing/2014/main" id="{10896BC6-384D-4025-916C-48C4585302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60638" y="2801938"/>
              <a:ext cx="1309688" cy="50800"/>
            </a:xfrm>
            <a:prstGeom prst="rect">
              <a:avLst/>
            </a:prstGeom>
            <a:solidFill>
              <a:srgbClr val="8F41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RECTANGLE">
              <a:extLst>
                <a:ext uri="{FF2B5EF4-FFF2-40B4-BE49-F238E27FC236}">
                  <a16:creationId xmlns:a16="http://schemas.microsoft.com/office/drawing/2014/main" id="{9CB5763A-DF0D-444E-BAB3-82CD06CBD7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60638" y="3341688"/>
              <a:ext cx="1309688" cy="50800"/>
            </a:xfrm>
            <a:prstGeom prst="rect">
              <a:avLst/>
            </a:prstGeom>
            <a:solidFill>
              <a:srgbClr val="8F41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RECTANGLE">
              <a:extLst>
                <a:ext uri="{FF2B5EF4-FFF2-40B4-BE49-F238E27FC236}">
                  <a16:creationId xmlns:a16="http://schemas.microsoft.com/office/drawing/2014/main" id="{5505802E-88A2-414F-894F-4A09945DC4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60638" y="3881438"/>
              <a:ext cx="1309688" cy="50800"/>
            </a:xfrm>
            <a:prstGeom prst="rect">
              <a:avLst/>
            </a:prstGeom>
            <a:solidFill>
              <a:srgbClr val="8F41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RECTANGLE">
              <a:extLst>
                <a:ext uri="{FF2B5EF4-FFF2-40B4-BE49-F238E27FC236}">
                  <a16:creationId xmlns:a16="http://schemas.microsoft.com/office/drawing/2014/main" id="{329C4D57-A5E2-4BE8-A660-4AE41F9DD3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60638" y="4421188"/>
              <a:ext cx="1309688" cy="50800"/>
            </a:xfrm>
            <a:prstGeom prst="rect">
              <a:avLst/>
            </a:prstGeom>
            <a:solidFill>
              <a:srgbClr val="8F41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RECTANGLE">
              <a:extLst>
                <a:ext uri="{FF2B5EF4-FFF2-40B4-BE49-F238E27FC236}">
                  <a16:creationId xmlns:a16="http://schemas.microsoft.com/office/drawing/2014/main" id="{E9ADD2B9-4D29-4405-A049-F91F0D569F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60638" y="4960938"/>
              <a:ext cx="1309688" cy="50800"/>
            </a:xfrm>
            <a:prstGeom prst="rect">
              <a:avLst/>
            </a:prstGeom>
            <a:solidFill>
              <a:srgbClr val="8F41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RECTANGLE">
              <a:extLst>
                <a:ext uri="{FF2B5EF4-FFF2-40B4-BE49-F238E27FC236}">
                  <a16:creationId xmlns:a16="http://schemas.microsoft.com/office/drawing/2014/main" id="{5FEF6F0F-5A98-4E53-87C5-7AF95023CB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60638" y="5500688"/>
              <a:ext cx="1309688" cy="50800"/>
            </a:xfrm>
            <a:prstGeom prst="rect">
              <a:avLst/>
            </a:prstGeom>
            <a:solidFill>
              <a:srgbClr val="8F41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RECTANGLE">
              <a:extLst>
                <a:ext uri="{FF2B5EF4-FFF2-40B4-BE49-F238E27FC236}">
                  <a16:creationId xmlns:a16="http://schemas.microsoft.com/office/drawing/2014/main" id="{684C0FA7-4266-4517-8021-53BBBB8CD8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60638" y="6040438"/>
              <a:ext cx="1309688" cy="50800"/>
            </a:xfrm>
            <a:prstGeom prst="rect">
              <a:avLst/>
            </a:prstGeom>
            <a:solidFill>
              <a:srgbClr val="8F41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RECTANGLE">
              <a:extLst>
                <a:ext uri="{FF2B5EF4-FFF2-40B4-BE49-F238E27FC236}">
                  <a16:creationId xmlns:a16="http://schemas.microsoft.com/office/drawing/2014/main" id="{8821100D-A0C5-40F3-8771-E251799D1B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60638" y="6580188"/>
              <a:ext cx="1309688" cy="50800"/>
            </a:xfrm>
            <a:prstGeom prst="rect">
              <a:avLst/>
            </a:prstGeom>
            <a:solidFill>
              <a:srgbClr val="8F41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RECTANGLE">
              <a:extLst>
                <a:ext uri="{FF2B5EF4-FFF2-40B4-BE49-F238E27FC236}">
                  <a16:creationId xmlns:a16="http://schemas.microsoft.com/office/drawing/2014/main" id="{D4B9AC34-CAE1-4682-966C-390BB17211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70325" y="2586038"/>
              <a:ext cx="200025" cy="4271963"/>
            </a:xfrm>
            <a:prstGeom prst="rect">
              <a:avLst/>
            </a:prstGeom>
            <a:solidFill>
              <a:srgbClr val="8F41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RECTANGLE">
              <a:extLst>
                <a:ext uri="{FF2B5EF4-FFF2-40B4-BE49-F238E27FC236}">
                  <a16:creationId xmlns:a16="http://schemas.microsoft.com/office/drawing/2014/main" id="{18082B17-2C90-47B6-853D-24A82536FD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62200" y="2586038"/>
              <a:ext cx="198438" cy="4271963"/>
            </a:xfrm>
            <a:prstGeom prst="rect">
              <a:avLst/>
            </a:prstGeom>
            <a:solidFill>
              <a:srgbClr val="D473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02" name="TEXTBOX">
            <a:extLst>
              <a:ext uri="{FF2B5EF4-FFF2-40B4-BE49-F238E27FC236}">
                <a16:creationId xmlns:a16="http://schemas.microsoft.com/office/drawing/2014/main" id="{79C54AD5-41BE-4ABC-836A-4B50B6E9FC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38578" y="4057548"/>
            <a:ext cx="5296257" cy="692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4500" b="0" i="0" u="none" strike="noStrike" cap="none" normalizeH="0" baseline="0" dirty="0" err="1">
                <a:ln>
                  <a:noFill/>
                </a:ln>
                <a:solidFill>
                  <a:srgbClr val="755267"/>
                </a:solidFill>
                <a:effectLst/>
                <a:latin typeface="Adobe Garamond Pro Bold" panose="02020702060506020403" pitchFamily="18" charset="0"/>
              </a:rPr>
              <a:t>Jangan</a:t>
            </a:r>
            <a:r>
              <a:rPr kumimoji="0" lang="en-US" altLang="en-US" sz="4500" b="0" i="0" u="none" strike="noStrike" cap="none" normalizeH="0" baseline="0" dirty="0">
                <a:ln>
                  <a:noFill/>
                </a:ln>
                <a:solidFill>
                  <a:srgbClr val="755267"/>
                </a:solidFill>
                <a:effectLst/>
                <a:latin typeface="Adobe Garamond Pro Bold" panose="02020702060506020403" pitchFamily="18" charset="0"/>
              </a:rPr>
              <a:t> </a:t>
            </a:r>
            <a:r>
              <a:rPr kumimoji="0" lang="en-US" altLang="en-US" sz="4500" b="0" i="0" u="none" strike="noStrike" cap="none" normalizeH="0" baseline="0" dirty="0" err="1">
                <a:ln>
                  <a:noFill/>
                </a:ln>
                <a:solidFill>
                  <a:srgbClr val="755267"/>
                </a:solidFill>
                <a:effectLst/>
                <a:latin typeface="Adobe Garamond Pro Bold" panose="02020702060506020403" pitchFamily="18" charset="0"/>
              </a:rPr>
              <a:t>lupa</a:t>
            </a:r>
            <a:r>
              <a:rPr kumimoji="0" lang="en-US" altLang="en-US" sz="4500" b="0" i="0" u="none" strike="noStrike" cap="none" normalizeH="0" baseline="0" dirty="0">
                <a:ln>
                  <a:noFill/>
                </a:ln>
                <a:solidFill>
                  <a:srgbClr val="755267"/>
                </a:solidFill>
                <a:effectLst/>
                <a:latin typeface="Adobe Garamond Pro Bold" panose="02020702060506020403" pitchFamily="18" charset="0"/>
              </a:rPr>
              <a:t> refreshing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dobe Garamond Pro Bold" panose="02020702060506020403" pitchFamily="18" charset="0"/>
            </a:endParaRPr>
          </a:p>
        </p:txBody>
      </p:sp>
      <p:sp>
        <p:nvSpPr>
          <p:cNvPr id="104" name="FREEFORM">
            <a:extLst>
              <a:ext uri="{FF2B5EF4-FFF2-40B4-BE49-F238E27FC236}">
                <a16:creationId xmlns:a16="http://schemas.microsoft.com/office/drawing/2014/main" id="{19C497CE-2897-4892-8D15-F98F02F0FA14}"/>
              </a:ext>
            </a:extLst>
          </p:cNvPr>
          <p:cNvSpPr>
            <a:spLocks/>
          </p:cNvSpPr>
          <p:nvPr/>
        </p:nvSpPr>
        <p:spPr bwMode="auto">
          <a:xfrm>
            <a:off x="7624763" y="5530850"/>
            <a:ext cx="3117850" cy="682625"/>
          </a:xfrm>
          <a:custGeom>
            <a:avLst/>
            <a:gdLst>
              <a:gd name="T0" fmla="*/ 26 w 4163"/>
              <a:gd name="T1" fmla="*/ 909 h 909"/>
              <a:gd name="T2" fmla="*/ 4163 w 4163"/>
              <a:gd name="T3" fmla="*/ 771 h 909"/>
              <a:gd name="T4" fmla="*/ 4137 w 4163"/>
              <a:gd name="T5" fmla="*/ 0 h 909"/>
              <a:gd name="T6" fmla="*/ 0 w 4163"/>
              <a:gd name="T7" fmla="*/ 138 h 909"/>
              <a:gd name="T8" fmla="*/ 26 w 4163"/>
              <a:gd name="T9" fmla="*/ 909 h 9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63" h="909">
                <a:moveTo>
                  <a:pt x="26" y="909"/>
                </a:moveTo>
                <a:lnTo>
                  <a:pt x="4163" y="771"/>
                </a:lnTo>
                <a:lnTo>
                  <a:pt x="4137" y="0"/>
                </a:lnTo>
                <a:lnTo>
                  <a:pt x="0" y="138"/>
                </a:lnTo>
                <a:lnTo>
                  <a:pt x="26" y="909"/>
                </a:lnTo>
                <a:close/>
              </a:path>
            </a:pathLst>
          </a:custGeom>
          <a:solidFill>
            <a:srgbClr val="E192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5" name="TEXTBOX">
            <a:extLst>
              <a:ext uri="{FF2B5EF4-FFF2-40B4-BE49-F238E27FC236}">
                <a16:creationId xmlns:a16="http://schemas.microsoft.com/office/drawing/2014/main" id="{07DE5A17-9C7F-4FA5-A026-CB2D916AD70E}"/>
              </a:ext>
            </a:extLst>
          </p:cNvPr>
          <p:cNvSpPr>
            <a:spLocks noChangeArrowheads="1"/>
          </p:cNvSpPr>
          <p:nvPr/>
        </p:nvSpPr>
        <p:spPr bwMode="auto">
          <a:xfrm rot="21480000">
            <a:off x="8029103" y="5526573"/>
            <a:ext cx="2231380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4000" b="0" i="1" u="none" strike="noStrike" cap="none" normalizeH="0" baseline="0" dirty="0">
                <a:ln>
                  <a:noFill/>
                </a:ln>
                <a:solidFill>
                  <a:srgbClr val="FEFEFE"/>
                </a:solidFill>
                <a:effectLst/>
                <a:latin typeface="Eras Demi ITC" panose="020B0805030504020804" pitchFamily="34" charset="0"/>
              </a:rPr>
              <a:t>ALPRO</a:t>
            </a:r>
            <a:r>
              <a:rPr kumimoji="0" lang="en-US" altLang="en-US" sz="4000" b="0" i="1" u="none" strike="noStrike" cap="none" normalizeH="0" dirty="0">
                <a:ln>
                  <a:noFill/>
                </a:ln>
                <a:solidFill>
                  <a:srgbClr val="FEFEFE"/>
                </a:solidFill>
                <a:effectLst/>
                <a:latin typeface="Eras Demi ITC" panose="020B0805030504020804" pitchFamily="34" charset="0"/>
              </a:rPr>
              <a:t> D</a:t>
            </a:r>
            <a:endParaRPr kumimoji="0" lang="en-US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Eras Demi ITC" panose="020B08050305040208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7935973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9" presetClass="entr" presetSubtype="0" decel="10000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6" presetClass="emph" presetSubtype="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0" dur="1250" fill="hold"/>
                                        <p:tgtEl>
                                          <p:spTgt spid="13318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31" presetID="6" presetClass="emph" presetSubtype="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2" dur="1000" fill="hold"/>
                                        <p:tgtEl>
                                          <p:spTgt spid="9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6" presetClass="emph" presetSubtype="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4" dur="1250" fill="hold"/>
                                        <p:tgtEl>
                                          <p:spTgt spid="3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3" presetClass="entr" presetSubtype="16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25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25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25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5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2" grpId="0"/>
      <p:bldP spid="104" grpId="0" animBg="1"/>
      <p:bldP spid="10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">
            <a:extLst>
              <a:ext uri="{FF2B5EF4-FFF2-40B4-BE49-F238E27FC236}">
                <a16:creationId xmlns:a16="http://schemas.microsoft.com/office/drawing/2014/main" id="{6BAD1F68-D408-480A-9209-4993287140AD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0" y="-1079500"/>
            <a:ext cx="12192000" cy="793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RECTANGLE">
            <a:extLst>
              <a:ext uri="{FF2B5EF4-FFF2-40B4-BE49-F238E27FC236}">
                <a16:creationId xmlns:a16="http://schemas.microsoft.com/office/drawing/2014/main" id="{0D936A88-1ACC-44CB-9E0F-8F8DE92DDB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7937"/>
            <a:ext cx="12192000" cy="6867525"/>
          </a:xfrm>
          <a:prstGeom prst="rect">
            <a:avLst/>
          </a:prstGeom>
          <a:solidFill>
            <a:srgbClr val="ACD4B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4344" name="PICTURE">
            <a:extLst>
              <a:ext uri="{FF2B5EF4-FFF2-40B4-BE49-F238E27FC236}">
                <a16:creationId xmlns:a16="http://schemas.microsoft.com/office/drawing/2014/main" id="{603F00FC-FDB9-4719-8EB7-50DA3FD80B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7937"/>
            <a:ext cx="12190413" cy="349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85" name="TEXTBOX">
            <a:extLst>
              <a:ext uri="{FF2B5EF4-FFF2-40B4-BE49-F238E27FC236}">
                <a16:creationId xmlns:a16="http://schemas.microsoft.com/office/drawing/2014/main" id="{1DA9962B-6441-4DBC-815E-DB2BF1CB97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75013" y="2520315"/>
            <a:ext cx="2811667" cy="7540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4900" b="0" i="0" u="none" strike="noStrike" cap="none" normalizeH="0" baseline="0" dirty="0">
                <a:ln>
                  <a:noFill/>
                </a:ln>
                <a:solidFill>
                  <a:srgbClr val="FEFEFE"/>
                </a:solidFill>
                <a:effectLst/>
                <a:latin typeface="Pacifico" panose="02000000000000000000" pitchFamily="2" charset="0"/>
              </a:rPr>
              <a:t>Contact</a:t>
            </a:r>
            <a:r>
              <a:rPr kumimoji="0" lang="en-US" altLang="en-US" sz="4900" b="0" i="0" u="none" strike="noStrike" cap="none" normalizeH="0" dirty="0">
                <a:ln>
                  <a:noFill/>
                </a:ln>
                <a:solidFill>
                  <a:srgbClr val="FEFEFE"/>
                </a:solidFill>
                <a:effectLst/>
                <a:latin typeface="Pacifico" panose="02000000000000000000" pitchFamily="2" charset="0"/>
              </a:rPr>
              <a:t> me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2" name="GROUP">
            <a:extLst>
              <a:ext uri="{FF2B5EF4-FFF2-40B4-BE49-F238E27FC236}">
                <a16:creationId xmlns:a16="http://schemas.microsoft.com/office/drawing/2014/main" id="{5ABF0411-C986-4E62-BB5C-DD33382E0B24}"/>
              </a:ext>
            </a:extLst>
          </p:cNvPr>
          <p:cNvGrpSpPr/>
          <p:nvPr/>
        </p:nvGrpSpPr>
        <p:grpSpPr>
          <a:xfrm>
            <a:off x="6682963" y="3491072"/>
            <a:ext cx="2138455" cy="379413"/>
            <a:chOff x="7776369" y="3298825"/>
            <a:chExt cx="2138455" cy="379413"/>
          </a:xfrm>
        </p:grpSpPr>
        <p:sp>
          <p:nvSpPr>
            <p:cNvPr id="14387" name="FREEFORM">
              <a:extLst>
                <a:ext uri="{FF2B5EF4-FFF2-40B4-BE49-F238E27FC236}">
                  <a16:creationId xmlns:a16="http://schemas.microsoft.com/office/drawing/2014/main" id="{2A40B65E-A799-4EB8-86F5-A45631D71726}"/>
                </a:ext>
              </a:extLst>
            </p:cNvPr>
            <p:cNvSpPr>
              <a:spLocks/>
            </p:cNvSpPr>
            <p:nvPr/>
          </p:nvSpPr>
          <p:spPr bwMode="auto">
            <a:xfrm>
              <a:off x="7776369" y="3298825"/>
              <a:ext cx="377825" cy="379413"/>
            </a:xfrm>
            <a:custGeom>
              <a:avLst/>
              <a:gdLst>
                <a:gd name="T0" fmla="*/ 269 w 505"/>
                <a:gd name="T1" fmla="*/ 309 h 505"/>
                <a:gd name="T2" fmla="*/ 203 w 505"/>
                <a:gd name="T3" fmla="*/ 234 h 505"/>
                <a:gd name="T4" fmla="*/ 269 w 505"/>
                <a:gd name="T5" fmla="*/ 233 h 505"/>
                <a:gd name="T6" fmla="*/ 282 w 505"/>
                <a:gd name="T7" fmla="*/ 121 h 505"/>
                <a:gd name="T8" fmla="*/ 426 w 505"/>
                <a:gd name="T9" fmla="*/ 79 h 505"/>
                <a:gd name="T10" fmla="*/ 372 w 505"/>
                <a:gd name="T11" fmla="*/ 149 h 505"/>
                <a:gd name="T12" fmla="*/ 349 w 505"/>
                <a:gd name="T13" fmla="*/ 180 h 505"/>
                <a:gd name="T14" fmla="*/ 423 w 505"/>
                <a:gd name="T15" fmla="*/ 233 h 505"/>
                <a:gd name="T16" fmla="*/ 423 w 505"/>
                <a:gd name="T17" fmla="*/ 235 h 505"/>
                <a:gd name="T18" fmla="*/ 348 w 505"/>
                <a:gd name="T19" fmla="*/ 310 h 505"/>
                <a:gd name="T20" fmla="*/ 350 w 505"/>
                <a:gd name="T21" fmla="*/ 505 h 505"/>
                <a:gd name="T22" fmla="*/ 354 w 505"/>
                <a:gd name="T23" fmla="*/ 505 h 505"/>
                <a:gd name="T24" fmla="*/ 358 w 505"/>
                <a:gd name="T25" fmla="*/ 505 h 505"/>
                <a:gd name="T26" fmla="*/ 362 w 505"/>
                <a:gd name="T27" fmla="*/ 505 h 505"/>
                <a:gd name="T28" fmla="*/ 365 w 505"/>
                <a:gd name="T29" fmla="*/ 505 h 505"/>
                <a:gd name="T30" fmla="*/ 369 w 505"/>
                <a:gd name="T31" fmla="*/ 505 h 505"/>
                <a:gd name="T32" fmla="*/ 373 w 505"/>
                <a:gd name="T33" fmla="*/ 505 h 505"/>
                <a:gd name="T34" fmla="*/ 377 w 505"/>
                <a:gd name="T35" fmla="*/ 505 h 505"/>
                <a:gd name="T36" fmla="*/ 380 w 505"/>
                <a:gd name="T37" fmla="*/ 505 h 505"/>
                <a:gd name="T38" fmla="*/ 384 w 505"/>
                <a:gd name="T39" fmla="*/ 505 h 505"/>
                <a:gd name="T40" fmla="*/ 388 w 505"/>
                <a:gd name="T41" fmla="*/ 505 h 505"/>
                <a:gd name="T42" fmla="*/ 392 w 505"/>
                <a:gd name="T43" fmla="*/ 505 h 505"/>
                <a:gd name="T44" fmla="*/ 396 w 505"/>
                <a:gd name="T45" fmla="*/ 505 h 505"/>
                <a:gd name="T46" fmla="*/ 399 w 505"/>
                <a:gd name="T47" fmla="*/ 505 h 505"/>
                <a:gd name="T48" fmla="*/ 403 w 505"/>
                <a:gd name="T49" fmla="*/ 505 h 505"/>
                <a:gd name="T50" fmla="*/ 407 w 505"/>
                <a:gd name="T51" fmla="*/ 505 h 505"/>
                <a:gd name="T52" fmla="*/ 411 w 505"/>
                <a:gd name="T53" fmla="*/ 505 h 505"/>
                <a:gd name="T54" fmla="*/ 414 w 505"/>
                <a:gd name="T55" fmla="*/ 505 h 505"/>
                <a:gd name="T56" fmla="*/ 418 w 505"/>
                <a:gd name="T57" fmla="*/ 505 h 505"/>
                <a:gd name="T58" fmla="*/ 422 w 505"/>
                <a:gd name="T59" fmla="*/ 505 h 505"/>
                <a:gd name="T60" fmla="*/ 426 w 505"/>
                <a:gd name="T61" fmla="*/ 505 h 505"/>
                <a:gd name="T62" fmla="*/ 430 w 505"/>
                <a:gd name="T63" fmla="*/ 505 h 505"/>
                <a:gd name="T64" fmla="*/ 433 w 505"/>
                <a:gd name="T65" fmla="*/ 505 h 505"/>
                <a:gd name="T66" fmla="*/ 437 w 505"/>
                <a:gd name="T67" fmla="*/ 505 h 505"/>
                <a:gd name="T68" fmla="*/ 441 w 505"/>
                <a:gd name="T69" fmla="*/ 505 h 505"/>
                <a:gd name="T70" fmla="*/ 445 w 505"/>
                <a:gd name="T71" fmla="*/ 505 h 505"/>
                <a:gd name="T72" fmla="*/ 448 w 505"/>
                <a:gd name="T73" fmla="*/ 505 h 505"/>
                <a:gd name="T74" fmla="*/ 452 w 505"/>
                <a:gd name="T75" fmla="*/ 505 h 505"/>
                <a:gd name="T76" fmla="*/ 456 w 505"/>
                <a:gd name="T77" fmla="*/ 505 h 505"/>
                <a:gd name="T78" fmla="*/ 460 w 505"/>
                <a:gd name="T79" fmla="*/ 505 h 505"/>
                <a:gd name="T80" fmla="*/ 464 w 505"/>
                <a:gd name="T81" fmla="*/ 505 h 505"/>
                <a:gd name="T82" fmla="*/ 467 w 505"/>
                <a:gd name="T83" fmla="*/ 505 h 505"/>
                <a:gd name="T84" fmla="*/ 472 w 505"/>
                <a:gd name="T85" fmla="*/ 505 h 505"/>
                <a:gd name="T86" fmla="*/ 505 w 505"/>
                <a:gd name="T87" fmla="*/ 480 h 505"/>
                <a:gd name="T88" fmla="*/ 505 w 505"/>
                <a:gd name="T89" fmla="*/ 55 h 505"/>
                <a:gd name="T90" fmla="*/ 494 w 505"/>
                <a:gd name="T91" fmla="*/ 6 h 505"/>
                <a:gd name="T92" fmla="*/ 469 w 505"/>
                <a:gd name="T93" fmla="*/ 0 h 505"/>
                <a:gd name="T94" fmla="*/ 26 w 505"/>
                <a:gd name="T95" fmla="*/ 0 h 505"/>
                <a:gd name="T96" fmla="*/ 0 w 505"/>
                <a:gd name="T97" fmla="*/ 27 h 505"/>
                <a:gd name="T98" fmla="*/ 0 w 505"/>
                <a:gd name="T99" fmla="*/ 472 h 505"/>
                <a:gd name="T100" fmla="*/ 1 w 505"/>
                <a:gd name="T101" fmla="*/ 486 h 505"/>
                <a:gd name="T102" fmla="*/ 266 w 505"/>
                <a:gd name="T103" fmla="*/ 505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505" h="505">
                  <a:moveTo>
                    <a:pt x="269" y="505"/>
                  </a:moveTo>
                  <a:lnTo>
                    <a:pt x="269" y="309"/>
                  </a:lnTo>
                  <a:lnTo>
                    <a:pt x="203" y="309"/>
                  </a:lnTo>
                  <a:lnTo>
                    <a:pt x="203" y="234"/>
                  </a:lnTo>
                  <a:cubicBezTo>
                    <a:pt x="204" y="233"/>
                    <a:pt x="202" y="233"/>
                    <a:pt x="205" y="233"/>
                  </a:cubicBezTo>
                  <a:lnTo>
                    <a:pt x="269" y="233"/>
                  </a:lnTo>
                  <a:cubicBezTo>
                    <a:pt x="269" y="230"/>
                    <a:pt x="268" y="175"/>
                    <a:pt x="270" y="172"/>
                  </a:cubicBezTo>
                  <a:cubicBezTo>
                    <a:pt x="269" y="156"/>
                    <a:pt x="276" y="133"/>
                    <a:pt x="282" y="121"/>
                  </a:cubicBezTo>
                  <a:cubicBezTo>
                    <a:pt x="299" y="91"/>
                    <a:pt x="330" y="77"/>
                    <a:pt x="365" y="77"/>
                  </a:cubicBezTo>
                  <a:cubicBezTo>
                    <a:pt x="386" y="76"/>
                    <a:pt x="406" y="77"/>
                    <a:pt x="426" y="79"/>
                  </a:cubicBezTo>
                  <a:lnTo>
                    <a:pt x="426" y="148"/>
                  </a:lnTo>
                  <a:cubicBezTo>
                    <a:pt x="411" y="148"/>
                    <a:pt x="385" y="146"/>
                    <a:pt x="372" y="149"/>
                  </a:cubicBezTo>
                  <a:cubicBezTo>
                    <a:pt x="364" y="151"/>
                    <a:pt x="358" y="154"/>
                    <a:pt x="355" y="159"/>
                  </a:cubicBezTo>
                  <a:cubicBezTo>
                    <a:pt x="351" y="163"/>
                    <a:pt x="347" y="173"/>
                    <a:pt x="349" y="180"/>
                  </a:cubicBezTo>
                  <a:lnTo>
                    <a:pt x="349" y="233"/>
                  </a:lnTo>
                  <a:cubicBezTo>
                    <a:pt x="359" y="233"/>
                    <a:pt x="420" y="232"/>
                    <a:pt x="423" y="233"/>
                  </a:cubicBezTo>
                  <a:lnTo>
                    <a:pt x="424" y="235"/>
                  </a:lnTo>
                  <a:cubicBezTo>
                    <a:pt x="424" y="234"/>
                    <a:pt x="423" y="235"/>
                    <a:pt x="423" y="235"/>
                  </a:cubicBezTo>
                  <a:lnTo>
                    <a:pt x="414" y="309"/>
                  </a:lnTo>
                  <a:lnTo>
                    <a:pt x="348" y="310"/>
                  </a:lnTo>
                  <a:lnTo>
                    <a:pt x="348" y="505"/>
                  </a:lnTo>
                  <a:lnTo>
                    <a:pt x="350" y="505"/>
                  </a:lnTo>
                  <a:lnTo>
                    <a:pt x="352" y="505"/>
                  </a:lnTo>
                  <a:lnTo>
                    <a:pt x="354" y="505"/>
                  </a:lnTo>
                  <a:lnTo>
                    <a:pt x="356" y="505"/>
                  </a:lnTo>
                  <a:lnTo>
                    <a:pt x="358" y="505"/>
                  </a:lnTo>
                  <a:lnTo>
                    <a:pt x="360" y="505"/>
                  </a:lnTo>
                  <a:lnTo>
                    <a:pt x="362" y="505"/>
                  </a:lnTo>
                  <a:lnTo>
                    <a:pt x="363" y="505"/>
                  </a:lnTo>
                  <a:lnTo>
                    <a:pt x="365" y="505"/>
                  </a:lnTo>
                  <a:lnTo>
                    <a:pt x="367" y="505"/>
                  </a:lnTo>
                  <a:lnTo>
                    <a:pt x="369" y="505"/>
                  </a:lnTo>
                  <a:lnTo>
                    <a:pt x="371" y="505"/>
                  </a:lnTo>
                  <a:lnTo>
                    <a:pt x="373" y="505"/>
                  </a:lnTo>
                  <a:lnTo>
                    <a:pt x="375" y="505"/>
                  </a:lnTo>
                  <a:lnTo>
                    <a:pt x="377" y="505"/>
                  </a:lnTo>
                  <a:lnTo>
                    <a:pt x="379" y="505"/>
                  </a:lnTo>
                  <a:lnTo>
                    <a:pt x="380" y="505"/>
                  </a:lnTo>
                  <a:lnTo>
                    <a:pt x="382" y="505"/>
                  </a:lnTo>
                  <a:lnTo>
                    <a:pt x="384" y="505"/>
                  </a:lnTo>
                  <a:lnTo>
                    <a:pt x="386" y="505"/>
                  </a:lnTo>
                  <a:lnTo>
                    <a:pt x="388" y="505"/>
                  </a:lnTo>
                  <a:lnTo>
                    <a:pt x="390" y="505"/>
                  </a:lnTo>
                  <a:lnTo>
                    <a:pt x="392" y="505"/>
                  </a:lnTo>
                  <a:lnTo>
                    <a:pt x="394" y="505"/>
                  </a:lnTo>
                  <a:lnTo>
                    <a:pt x="396" y="505"/>
                  </a:lnTo>
                  <a:lnTo>
                    <a:pt x="397" y="505"/>
                  </a:lnTo>
                  <a:lnTo>
                    <a:pt x="399" y="505"/>
                  </a:lnTo>
                  <a:lnTo>
                    <a:pt x="401" y="505"/>
                  </a:lnTo>
                  <a:lnTo>
                    <a:pt x="403" y="505"/>
                  </a:lnTo>
                  <a:lnTo>
                    <a:pt x="405" y="505"/>
                  </a:lnTo>
                  <a:lnTo>
                    <a:pt x="407" y="505"/>
                  </a:lnTo>
                  <a:lnTo>
                    <a:pt x="409" y="505"/>
                  </a:lnTo>
                  <a:lnTo>
                    <a:pt x="411" y="505"/>
                  </a:lnTo>
                  <a:lnTo>
                    <a:pt x="413" y="505"/>
                  </a:lnTo>
                  <a:lnTo>
                    <a:pt x="414" y="505"/>
                  </a:lnTo>
                  <a:lnTo>
                    <a:pt x="416" y="505"/>
                  </a:lnTo>
                  <a:lnTo>
                    <a:pt x="418" y="505"/>
                  </a:lnTo>
                  <a:lnTo>
                    <a:pt x="420" y="505"/>
                  </a:lnTo>
                  <a:lnTo>
                    <a:pt x="422" y="505"/>
                  </a:lnTo>
                  <a:lnTo>
                    <a:pt x="424" y="505"/>
                  </a:lnTo>
                  <a:lnTo>
                    <a:pt x="426" y="505"/>
                  </a:lnTo>
                  <a:lnTo>
                    <a:pt x="428" y="505"/>
                  </a:lnTo>
                  <a:lnTo>
                    <a:pt x="430" y="505"/>
                  </a:lnTo>
                  <a:lnTo>
                    <a:pt x="431" y="505"/>
                  </a:lnTo>
                  <a:lnTo>
                    <a:pt x="433" y="505"/>
                  </a:lnTo>
                  <a:lnTo>
                    <a:pt x="435" y="505"/>
                  </a:lnTo>
                  <a:lnTo>
                    <a:pt x="437" y="505"/>
                  </a:lnTo>
                  <a:lnTo>
                    <a:pt x="439" y="505"/>
                  </a:lnTo>
                  <a:lnTo>
                    <a:pt x="441" y="505"/>
                  </a:lnTo>
                  <a:lnTo>
                    <a:pt x="443" y="505"/>
                  </a:lnTo>
                  <a:lnTo>
                    <a:pt x="445" y="505"/>
                  </a:lnTo>
                  <a:lnTo>
                    <a:pt x="447" y="505"/>
                  </a:lnTo>
                  <a:lnTo>
                    <a:pt x="448" y="505"/>
                  </a:lnTo>
                  <a:lnTo>
                    <a:pt x="450" y="505"/>
                  </a:lnTo>
                  <a:lnTo>
                    <a:pt x="452" y="505"/>
                  </a:lnTo>
                  <a:lnTo>
                    <a:pt x="454" y="505"/>
                  </a:lnTo>
                  <a:lnTo>
                    <a:pt x="456" y="505"/>
                  </a:lnTo>
                  <a:lnTo>
                    <a:pt x="458" y="505"/>
                  </a:lnTo>
                  <a:lnTo>
                    <a:pt x="460" y="505"/>
                  </a:lnTo>
                  <a:lnTo>
                    <a:pt x="462" y="505"/>
                  </a:lnTo>
                  <a:lnTo>
                    <a:pt x="464" y="505"/>
                  </a:lnTo>
                  <a:lnTo>
                    <a:pt x="466" y="505"/>
                  </a:lnTo>
                  <a:lnTo>
                    <a:pt x="467" y="505"/>
                  </a:lnTo>
                  <a:lnTo>
                    <a:pt x="469" y="505"/>
                  </a:lnTo>
                  <a:lnTo>
                    <a:pt x="472" y="505"/>
                  </a:lnTo>
                  <a:cubicBezTo>
                    <a:pt x="483" y="505"/>
                    <a:pt x="487" y="505"/>
                    <a:pt x="494" y="500"/>
                  </a:cubicBezTo>
                  <a:cubicBezTo>
                    <a:pt x="499" y="496"/>
                    <a:pt x="504" y="488"/>
                    <a:pt x="505" y="480"/>
                  </a:cubicBezTo>
                  <a:lnTo>
                    <a:pt x="505" y="419"/>
                  </a:lnTo>
                  <a:lnTo>
                    <a:pt x="505" y="55"/>
                  </a:lnTo>
                  <a:lnTo>
                    <a:pt x="505" y="26"/>
                  </a:lnTo>
                  <a:cubicBezTo>
                    <a:pt x="504" y="18"/>
                    <a:pt x="501" y="10"/>
                    <a:pt x="494" y="6"/>
                  </a:cubicBezTo>
                  <a:cubicBezTo>
                    <a:pt x="487" y="1"/>
                    <a:pt x="484" y="0"/>
                    <a:pt x="476" y="0"/>
                  </a:cubicBezTo>
                  <a:lnTo>
                    <a:pt x="469" y="0"/>
                  </a:lnTo>
                  <a:lnTo>
                    <a:pt x="44" y="0"/>
                  </a:lnTo>
                  <a:lnTo>
                    <a:pt x="26" y="0"/>
                  </a:lnTo>
                  <a:cubicBezTo>
                    <a:pt x="22" y="0"/>
                    <a:pt x="19" y="1"/>
                    <a:pt x="16" y="2"/>
                  </a:cubicBezTo>
                  <a:cubicBezTo>
                    <a:pt x="4" y="8"/>
                    <a:pt x="0" y="17"/>
                    <a:pt x="0" y="27"/>
                  </a:cubicBezTo>
                  <a:lnTo>
                    <a:pt x="0" y="47"/>
                  </a:lnTo>
                  <a:lnTo>
                    <a:pt x="0" y="472"/>
                  </a:lnTo>
                  <a:lnTo>
                    <a:pt x="0" y="478"/>
                  </a:lnTo>
                  <a:cubicBezTo>
                    <a:pt x="0" y="481"/>
                    <a:pt x="0" y="483"/>
                    <a:pt x="1" y="486"/>
                  </a:cubicBezTo>
                  <a:cubicBezTo>
                    <a:pt x="4" y="496"/>
                    <a:pt x="13" y="505"/>
                    <a:pt x="25" y="505"/>
                  </a:cubicBezTo>
                  <a:lnTo>
                    <a:pt x="266" y="505"/>
                  </a:lnTo>
                  <a:lnTo>
                    <a:pt x="269" y="505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94" name="TEXTBOX">
              <a:extLst>
                <a:ext uri="{FF2B5EF4-FFF2-40B4-BE49-F238E27FC236}">
                  <a16:creationId xmlns:a16="http://schemas.microsoft.com/office/drawing/2014/main" id="{85122168-7D2F-4872-AFB0-23374AF57F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63731" y="3325813"/>
              <a:ext cx="1651093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200" b="0" i="0" u="none" strike="noStrike" cap="none" normalizeH="0" baseline="0" dirty="0" err="1">
                  <a:ln>
                    <a:noFill/>
                  </a:ln>
                  <a:solidFill>
                    <a:srgbClr val="FEFEFE"/>
                  </a:solidFill>
                  <a:effectLst/>
                  <a:latin typeface="Ebrima" panose="02000000000000000000" pitchFamily="2" charset="0"/>
                  <a:ea typeface="Ebrima" panose="02000000000000000000" pitchFamily="2" charset="0"/>
                  <a:cs typeface="Ebrima" panose="02000000000000000000" pitchFamily="2" charset="0"/>
                </a:rPr>
                <a:t>iqbalagistany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endParaRPr>
            </a:p>
          </p:txBody>
        </p:sp>
      </p:grpSp>
      <p:grpSp>
        <p:nvGrpSpPr>
          <p:cNvPr id="3" name="GROUP">
            <a:extLst>
              <a:ext uri="{FF2B5EF4-FFF2-40B4-BE49-F238E27FC236}">
                <a16:creationId xmlns:a16="http://schemas.microsoft.com/office/drawing/2014/main" id="{B9FFFB91-BA33-48E6-BE40-A9A0A625F2D9}"/>
              </a:ext>
            </a:extLst>
          </p:cNvPr>
          <p:cNvGrpSpPr/>
          <p:nvPr/>
        </p:nvGrpSpPr>
        <p:grpSpPr>
          <a:xfrm>
            <a:off x="6690900" y="3954622"/>
            <a:ext cx="1672059" cy="341313"/>
            <a:chOff x="7784306" y="3762375"/>
            <a:chExt cx="1672059" cy="341313"/>
          </a:xfrm>
        </p:grpSpPr>
        <p:sp>
          <p:nvSpPr>
            <p:cNvPr id="14393" name="FREEFORM">
              <a:extLst>
                <a:ext uri="{FF2B5EF4-FFF2-40B4-BE49-F238E27FC236}">
                  <a16:creationId xmlns:a16="http://schemas.microsoft.com/office/drawing/2014/main" id="{6917F479-4A45-4B6A-BC66-CC02AEE17454}"/>
                </a:ext>
              </a:extLst>
            </p:cNvPr>
            <p:cNvSpPr>
              <a:spLocks/>
            </p:cNvSpPr>
            <p:nvPr/>
          </p:nvSpPr>
          <p:spPr bwMode="auto">
            <a:xfrm>
              <a:off x="7784306" y="3775075"/>
              <a:ext cx="406400" cy="328613"/>
            </a:xfrm>
            <a:custGeom>
              <a:avLst/>
              <a:gdLst>
                <a:gd name="T0" fmla="*/ 265 w 540"/>
                <a:gd name="T1" fmla="*/ 131 h 439"/>
                <a:gd name="T2" fmla="*/ 176 w 540"/>
                <a:gd name="T3" fmla="*/ 118 h 439"/>
                <a:gd name="T4" fmla="*/ 105 w 540"/>
                <a:gd name="T5" fmla="*/ 82 h 439"/>
                <a:gd name="T6" fmla="*/ 87 w 540"/>
                <a:gd name="T7" fmla="*/ 68 h 439"/>
                <a:gd name="T8" fmla="*/ 69 w 540"/>
                <a:gd name="T9" fmla="*/ 53 h 439"/>
                <a:gd name="T10" fmla="*/ 38 w 540"/>
                <a:gd name="T11" fmla="*/ 20 h 439"/>
                <a:gd name="T12" fmla="*/ 27 w 540"/>
                <a:gd name="T13" fmla="*/ 109 h 439"/>
                <a:gd name="T14" fmla="*/ 61 w 540"/>
                <a:gd name="T15" fmla="*/ 160 h 439"/>
                <a:gd name="T16" fmla="*/ 71 w 540"/>
                <a:gd name="T17" fmla="*/ 168 h 439"/>
                <a:gd name="T18" fmla="*/ 27 w 540"/>
                <a:gd name="T19" fmla="*/ 157 h 439"/>
                <a:gd name="T20" fmla="*/ 29 w 540"/>
                <a:gd name="T21" fmla="*/ 196 h 439"/>
                <a:gd name="T22" fmla="*/ 81 w 540"/>
                <a:gd name="T23" fmla="*/ 254 h 439"/>
                <a:gd name="T24" fmla="*/ 109 w 540"/>
                <a:gd name="T25" fmla="*/ 264 h 439"/>
                <a:gd name="T26" fmla="*/ 92 w 540"/>
                <a:gd name="T27" fmla="*/ 267 h 439"/>
                <a:gd name="T28" fmla="*/ 73 w 540"/>
                <a:gd name="T29" fmla="*/ 268 h 439"/>
                <a:gd name="T30" fmla="*/ 80 w 540"/>
                <a:gd name="T31" fmla="*/ 302 h 439"/>
                <a:gd name="T32" fmla="*/ 157 w 540"/>
                <a:gd name="T33" fmla="*/ 343 h 439"/>
                <a:gd name="T34" fmla="*/ 121 w 540"/>
                <a:gd name="T35" fmla="*/ 369 h 439"/>
                <a:gd name="T36" fmla="*/ 97 w 540"/>
                <a:gd name="T37" fmla="*/ 379 h 439"/>
                <a:gd name="T38" fmla="*/ 18 w 540"/>
                <a:gd name="T39" fmla="*/ 390 h 439"/>
                <a:gd name="T40" fmla="*/ 38 w 540"/>
                <a:gd name="T41" fmla="*/ 410 h 439"/>
                <a:gd name="T42" fmla="*/ 72 w 540"/>
                <a:gd name="T43" fmla="*/ 423 h 439"/>
                <a:gd name="T44" fmla="*/ 214 w 540"/>
                <a:gd name="T45" fmla="*/ 436 h 439"/>
                <a:gd name="T46" fmla="*/ 305 w 540"/>
                <a:gd name="T47" fmla="*/ 410 h 439"/>
                <a:gd name="T48" fmla="*/ 343 w 540"/>
                <a:gd name="T49" fmla="*/ 390 h 439"/>
                <a:gd name="T50" fmla="*/ 386 w 540"/>
                <a:gd name="T51" fmla="*/ 355 h 439"/>
                <a:gd name="T52" fmla="*/ 408 w 540"/>
                <a:gd name="T53" fmla="*/ 332 h 439"/>
                <a:gd name="T54" fmla="*/ 452 w 540"/>
                <a:gd name="T55" fmla="*/ 265 h 439"/>
                <a:gd name="T56" fmla="*/ 485 w 540"/>
                <a:gd name="T57" fmla="*/ 115 h 439"/>
                <a:gd name="T58" fmla="*/ 499 w 540"/>
                <a:gd name="T59" fmla="*/ 98 h 439"/>
                <a:gd name="T60" fmla="*/ 516 w 540"/>
                <a:gd name="T61" fmla="*/ 83 h 439"/>
                <a:gd name="T62" fmla="*/ 540 w 540"/>
                <a:gd name="T63" fmla="*/ 52 h 439"/>
                <a:gd name="T64" fmla="*/ 486 w 540"/>
                <a:gd name="T65" fmla="*/ 63 h 439"/>
                <a:gd name="T66" fmla="*/ 525 w 540"/>
                <a:gd name="T67" fmla="*/ 8 h 439"/>
                <a:gd name="T68" fmla="*/ 493 w 540"/>
                <a:gd name="T69" fmla="*/ 24 h 439"/>
                <a:gd name="T70" fmla="*/ 441 w 540"/>
                <a:gd name="T71" fmla="*/ 22 h 439"/>
                <a:gd name="T72" fmla="*/ 326 w 540"/>
                <a:gd name="T73" fmla="*/ 10 h 439"/>
                <a:gd name="T74" fmla="*/ 295 w 540"/>
                <a:gd name="T75" fmla="*/ 32 h 439"/>
                <a:gd name="T76" fmla="*/ 273 w 540"/>
                <a:gd name="T77" fmla="*/ 63 h 439"/>
                <a:gd name="T78" fmla="*/ 263 w 540"/>
                <a:gd name="T79" fmla="*/ 106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540" h="439">
                  <a:moveTo>
                    <a:pt x="263" y="106"/>
                  </a:moveTo>
                  <a:cubicBezTo>
                    <a:pt x="263" y="114"/>
                    <a:pt x="263" y="123"/>
                    <a:pt x="265" y="131"/>
                  </a:cubicBezTo>
                  <a:cubicBezTo>
                    <a:pt x="265" y="132"/>
                    <a:pt x="265" y="134"/>
                    <a:pt x="265" y="136"/>
                  </a:cubicBezTo>
                  <a:cubicBezTo>
                    <a:pt x="227" y="133"/>
                    <a:pt x="211" y="129"/>
                    <a:pt x="176" y="118"/>
                  </a:cubicBezTo>
                  <a:cubicBezTo>
                    <a:pt x="155" y="111"/>
                    <a:pt x="127" y="97"/>
                    <a:pt x="108" y="84"/>
                  </a:cubicBezTo>
                  <a:cubicBezTo>
                    <a:pt x="107" y="83"/>
                    <a:pt x="106" y="82"/>
                    <a:pt x="105" y="82"/>
                  </a:cubicBezTo>
                  <a:cubicBezTo>
                    <a:pt x="103" y="80"/>
                    <a:pt x="101" y="79"/>
                    <a:pt x="99" y="77"/>
                  </a:cubicBezTo>
                  <a:lnTo>
                    <a:pt x="87" y="68"/>
                  </a:lnTo>
                  <a:cubicBezTo>
                    <a:pt x="85" y="66"/>
                    <a:pt x="83" y="65"/>
                    <a:pt x="81" y="63"/>
                  </a:cubicBezTo>
                  <a:cubicBezTo>
                    <a:pt x="77" y="60"/>
                    <a:pt x="73" y="57"/>
                    <a:pt x="69" y="53"/>
                  </a:cubicBezTo>
                  <a:cubicBezTo>
                    <a:pt x="64" y="48"/>
                    <a:pt x="58" y="43"/>
                    <a:pt x="53" y="37"/>
                  </a:cubicBezTo>
                  <a:cubicBezTo>
                    <a:pt x="50" y="34"/>
                    <a:pt x="40" y="22"/>
                    <a:pt x="38" y="20"/>
                  </a:cubicBezTo>
                  <a:cubicBezTo>
                    <a:pt x="36" y="24"/>
                    <a:pt x="34" y="27"/>
                    <a:pt x="32" y="31"/>
                  </a:cubicBezTo>
                  <a:cubicBezTo>
                    <a:pt x="21" y="55"/>
                    <a:pt x="20" y="84"/>
                    <a:pt x="27" y="109"/>
                  </a:cubicBezTo>
                  <a:cubicBezTo>
                    <a:pt x="32" y="125"/>
                    <a:pt x="42" y="141"/>
                    <a:pt x="53" y="152"/>
                  </a:cubicBezTo>
                  <a:cubicBezTo>
                    <a:pt x="55" y="155"/>
                    <a:pt x="58" y="158"/>
                    <a:pt x="61" y="160"/>
                  </a:cubicBezTo>
                  <a:cubicBezTo>
                    <a:pt x="63" y="162"/>
                    <a:pt x="64" y="163"/>
                    <a:pt x="66" y="164"/>
                  </a:cubicBezTo>
                  <a:cubicBezTo>
                    <a:pt x="67" y="165"/>
                    <a:pt x="70" y="167"/>
                    <a:pt x="71" y="168"/>
                  </a:cubicBezTo>
                  <a:cubicBezTo>
                    <a:pt x="61" y="168"/>
                    <a:pt x="52" y="166"/>
                    <a:pt x="44" y="163"/>
                  </a:cubicBezTo>
                  <a:cubicBezTo>
                    <a:pt x="38" y="162"/>
                    <a:pt x="33" y="159"/>
                    <a:pt x="27" y="157"/>
                  </a:cubicBezTo>
                  <a:cubicBezTo>
                    <a:pt x="25" y="156"/>
                    <a:pt x="24" y="154"/>
                    <a:pt x="22" y="154"/>
                  </a:cubicBezTo>
                  <a:cubicBezTo>
                    <a:pt x="22" y="171"/>
                    <a:pt x="24" y="184"/>
                    <a:pt x="29" y="196"/>
                  </a:cubicBezTo>
                  <a:cubicBezTo>
                    <a:pt x="35" y="211"/>
                    <a:pt x="46" y="229"/>
                    <a:pt x="59" y="239"/>
                  </a:cubicBezTo>
                  <a:cubicBezTo>
                    <a:pt x="67" y="245"/>
                    <a:pt x="73" y="250"/>
                    <a:pt x="81" y="254"/>
                  </a:cubicBezTo>
                  <a:cubicBezTo>
                    <a:pt x="87" y="257"/>
                    <a:pt x="93" y="259"/>
                    <a:pt x="99" y="261"/>
                  </a:cubicBezTo>
                  <a:cubicBezTo>
                    <a:pt x="101" y="262"/>
                    <a:pt x="106" y="264"/>
                    <a:pt x="109" y="264"/>
                  </a:cubicBezTo>
                  <a:cubicBezTo>
                    <a:pt x="108" y="265"/>
                    <a:pt x="109" y="264"/>
                    <a:pt x="108" y="265"/>
                  </a:cubicBezTo>
                  <a:cubicBezTo>
                    <a:pt x="103" y="266"/>
                    <a:pt x="97" y="267"/>
                    <a:pt x="92" y="267"/>
                  </a:cubicBezTo>
                  <a:cubicBezTo>
                    <a:pt x="90" y="268"/>
                    <a:pt x="88" y="267"/>
                    <a:pt x="86" y="268"/>
                  </a:cubicBezTo>
                  <a:cubicBezTo>
                    <a:pt x="82" y="268"/>
                    <a:pt x="77" y="268"/>
                    <a:pt x="73" y="268"/>
                  </a:cubicBezTo>
                  <a:cubicBezTo>
                    <a:pt x="69" y="267"/>
                    <a:pt x="65" y="266"/>
                    <a:pt x="61" y="266"/>
                  </a:cubicBezTo>
                  <a:cubicBezTo>
                    <a:pt x="61" y="274"/>
                    <a:pt x="74" y="296"/>
                    <a:pt x="80" y="302"/>
                  </a:cubicBezTo>
                  <a:cubicBezTo>
                    <a:pt x="85" y="308"/>
                    <a:pt x="91" y="314"/>
                    <a:pt x="97" y="319"/>
                  </a:cubicBezTo>
                  <a:cubicBezTo>
                    <a:pt x="112" y="331"/>
                    <a:pt x="137" y="343"/>
                    <a:pt x="157" y="343"/>
                  </a:cubicBezTo>
                  <a:cubicBezTo>
                    <a:pt x="160" y="343"/>
                    <a:pt x="161" y="343"/>
                    <a:pt x="163" y="343"/>
                  </a:cubicBezTo>
                  <a:cubicBezTo>
                    <a:pt x="159" y="349"/>
                    <a:pt x="127" y="366"/>
                    <a:pt x="121" y="369"/>
                  </a:cubicBezTo>
                  <a:cubicBezTo>
                    <a:pt x="119" y="370"/>
                    <a:pt x="116" y="371"/>
                    <a:pt x="114" y="373"/>
                  </a:cubicBezTo>
                  <a:lnTo>
                    <a:pt x="97" y="379"/>
                  </a:lnTo>
                  <a:cubicBezTo>
                    <a:pt x="94" y="380"/>
                    <a:pt x="92" y="381"/>
                    <a:pt x="89" y="382"/>
                  </a:cubicBezTo>
                  <a:cubicBezTo>
                    <a:pt x="68" y="388"/>
                    <a:pt x="41" y="391"/>
                    <a:pt x="18" y="390"/>
                  </a:cubicBezTo>
                  <a:cubicBezTo>
                    <a:pt x="13" y="390"/>
                    <a:pt x="6" y="389"/>
                    <a:pt x="0" y="389"/>
                  </a:cubicBezTo>
                  <a:cubicBezTo>
                    <a:pt x="3" y="393"/>
                    <a:pt x="31" y="406"/>
                    <a:pt x="38" y="410"/>
                  </a:cubicBezTo>
                  <a:cubicBezTo>
                    <a:pt x="44" y="413"/>
                    <a:pt x="51" y="416"/>
                    <a:pt x="57" y="418"/>
                  </a:cubicBezTo>
                  <a:lnTo>
                    <a:pt x="72" y="423"/>
                  </a:lnTo>
                  <a:cubicBezTo>
                    <a:pt x="100" y="433"/>
                    <a:pt x="133" y="439"/>
                    <a:pt x="163" y="439"/>
                  </a:cubicBezTo>
                  <a:cubicBezTo>
                    <a:pt x="180" y="439"/>
                    <a:pt x="198" y="438"/>
                    <a:pt x="214" y="436"/>
                  </a:cubicBezTo>
                  <a:cubicBezTo>
                    <a:pt x="226" y="434"/>
                    <a:pt x="236" y="433"/>
                    <a:pt x="247" y="430"/>
                  </a:cubicBezTo>
                  <a:cubicBezTo>
                    <a:pt x="267" y="425"/>
                    <a:pt x="287" y="419"/>
                    <a:pt x="305" y="410"/>
                  </a:cubicBezTo>
                  <a:cubicBezTo>
                    <a:pt x="312" y="407"/>
                    <a:pt x="318" y="404"/>
                    <a:pt x="324" y="400"/>
                  </a:cubicBezTo>
                  <a:lnTo>
                    <a:pt x="343" y="390"/>
                  </a:lnTo>
                  <a:cubicBezTo>
                    <a:pt x="350" y="385"/>
                    <a:pt x="361" y="377"/>
                    <a:pt x="368" y="371"/>
                  </a:cubicBezTo>
                  <a:cubicBezTo>
                    <a:pt x="374" y="366"/>
                    <a:pt x="380" y="361"/>
                    <a:pt x="386" y="355"/>
                  </a:cubicBezTo>
                  <a:cubicBezTo>
                    <a:pt x="389" y="352"/>
                    <a:pt x="393" y="348"/>
                    <a:pt x="396" y="345"/>
                  </a:cubicBezTo>
                  <a:lnTo>
                    <a:pt x="408" y="332"/>
                  </a:lnTo>
                  <a:cubicBezTo>
                    <a:pt x="408" y="331"/>
                    <a:pt x="409" y="331"/>
                    <a:pt x="410" y="330"/>
                  </a:cubicBezTo>
                  <a:cubicBezTo>
                    <a:pt x="429" y="306"/>
                    <a:pt x="438" y="292"/>
                    <a:pt x="452" y="265"/>
                  </a:cubicBezTo>
                  <a:cubicBezTo>
                    <a:pt x="463" y="242"/>
                    <a:pt x="472" y="218"/>
                    <a:pt x="477" y="192"/>
                  </a:cubicBezTo>
                  <a:cubicBezTo>
                    <a:pt x="482" y="171"/>
                    <a:pt x="487" y="140"/>
                    <a:pt x="485" y="115"/>
                  </a:cubicBezTo>
                  <a:cubicBezTo>
                    <a:pt x="485" y="112"/>
                    <a:pt x="484" y="110"/>
                    <a:pt x="486" y="108"/>
                  </a:cubicBezTo>
                  <a:cubicBezTo>
                    <a:pt x="491" y="105"/>
                    <a:pt x="495" y="102"/>
                    <a:pt x="499" y="98"/>
                  </a:cubicBezTo>
                  <a:lnTo>
                    <a:pt x="512" y="87"/>
                  </a:lnTo>
                  <a:cubicBezTo>
                    <a:pt x="513" y="85"/>
                    <a:pt x="514" y="84"/>
                    <a:pt x="516" y="83"/>
                  </a:cubicBezTo>
                  <a:lnTo>
                    <a:pt x="523" y="75"/>
                  </a:lnTo>
                  <a:cubicBezTo>
                    <a:pt x="526" y="72"/>
                    <a:pt x="540" y="55"/>
                    <a:pt x="540" y="52"/>
                  </a:cubicBezTo>
                  <a:cubicBezTo>
                    <a:pt x="528" y="58"/>
                    <a:pt x="492" y="69"/>
                    <a:pt x="479" y="69"/>
                  </a:cubicBezTo>
                  <a:lnTo>
                    <a:pt x="486" y="63"/>
                  </a:lnTo>
                  <a:cubicBezTo>
                    <a:pt x="502" y="52"/>
                    <a:pt x="514" y="36"/>
                    <a:pt x="522" y="18"/>
                  </a:cubicBezTo>
                  <a:cubicBezTo>
                    <a:pt x="523" y="15"/>
                    <a:pt x="525" y="11"/>
                    <a:pt x="525" y="8"/>
                  </a:cubicBezTo>
                  <a:cubicBezTo>
                    <a:pt x="524" y="8"/>
                    <a:pt x="506" y="18"/>
                    <a:pt x="502" y="20"/>
                  </a:cubicBezTo>
                  <a:cubicBezTo>
                    <a:pt x="499" y="21"/>
                    <a:pt x="496" y="22"/>
                    <a:pt x="493" y="24"/>
                  </a:cubicBezTo>
                  <a:cubicBezTo>
                    <a:pt x="490" y="25"/>
                    <a:pt x="459" y="35"/>
                    <a:pt x="455" y="35"/>
                  </a:cubicBezTo>
                  <a:lnTo>
                    <a:pt x="441" y="22"/>
                  </a:lnTo>
                  <a:cubicBezTo>
                    <a:pt x="423" y="10"/>
                    <a:pt x="401" y="0"/>
                    <a:pt x="379" y="0"/>
                  </a:cubicBezTo>
                  <a:cubicBezTo>
                    <a:pt x="359" y="0"/>
                    <a:pt x="344" y="2"/>
                    <a:pt x="326" y="10"/>
                  </a:cubicBezTo>
                  <a:cubicBezTo>
                    <a:pt x="318" y="15"/>
                    <a:pt x="310" y="20"/>
                    <a:pt x="302" y="26"/>
                  </a:cubicBezTo>
                  <a:lnTo>
                    <a:pt x="295" y="32"/>
                  </a:lnTo>
                  <a:cubicBezTo>
                    <a:pt x="291" y="37"/>
                    <a:pt x="287" y="42"/>
                    <a:pt x="283" y="47"/>
                  </a:cubicBezTo>
                  <a:cubicBezTo>
                    <a:pt x="280" y="52"/>
                    <a:pt x="276" y="57"/>
                    <a:pt x="273" y="63"/>
                  </a:cubicBezTo>
                  <a:cubicBezTo>
                    <a:pt x="271" y="70"/>
                    <a:pt x="268" y="76"/>
                    <a:pt x="266" y="83"/>
                  </a:cubicBezTo>
                  <a:cubicBezTo>
                    <a:pt x="265" y="89"/>
                    <a:pt x="263" y="98"/>
                    <a:pt x="263" y="106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95" name="TEXTBOX">
              <a:extLst>
                <a:ext uri="{FF2B5EF4-FFF2-40B4-BE49-F238E27FC236}">
                  <a16:creationId xmlns:a16="http://schemas.microsoft.com/office/drawing/2014/main" id="{BADEC268-A1EE-4C96-9ED6-0B2FA3BE74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63731" y="3762375"/>
              <a:ext cx="1192634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200" b="0" i="0" u="none" strike="noStrike" cap="none" normalizeH="0" baseline="0" dirty="0">
                  <a:ln>
                    <a:noFill/>
                  </a:ln>
                  <a:solidFill>
                    <a:srgbClr val="FEFEFE"/>
                  </a:solidFill>
                  <a:effectLst/>
                  <a:latin typeface="Ebrima" panose="02000000000000000000" pitchFamily="2" charset="0"/>
                  <a:ea typeface="Ebrima" panose="02000000000000000000" pitchFamily="2" charset="0"/>
                  <a:cs typeface="Ebrima" panose="02000000000000000000" pitchFamily="2" charset="0"/>
                </a:rPr>
                <a:t>@agiiista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endParaRPr>
            </a:p>
          </p:txBody>
        </p:sp>
      </p:grpSp>
      <p:grpSp>
        <p:nvGrpSpPr>
          <p:cNvPr id="4" name="GROUP">
            <a:extLst>
              <a:ext uri="{FF2B5EF4-FFF2-40B4-BE49-F238E27FC236}">
                <a16:creationId xmlns:a16="http://schemas.microsoft.com/office/drawing/2014/main" id="{52563493-2441-401D-9246-CBA357B800AA}"/>
              </a:ext>
            </a:extLst>
          </p:cNvPr>
          <p:cNvGrpSpPr/>
          <p:nvPr/>
        </p:nvGrpSpPr>
        <p:grpSpPr>
          <a:xfrm>
            <a:off x="7992603" y="2461104"/>
            <a:ext cx="12813" cy="276999"/>
            <a:chOff x="8000206" y="4198938"/>
            <a:chExt cx="264869" cy="2048686"/>
          </a:xfrm>
        </p:grpSpPr>
        <p:sp>
          <p:nvSpPr>
            <p:cNvPr id="14391" name="FREEFORM">
              <a:extLst>
                <a:ext uri="{FF2B5EF4-FFF2-40B4-BE49-F238E27FC236}">
                  <a16:creationId xmlns:a16="http://schemas.microsoft.com/office/drawing/2014/main" id="{A5ED6AC3-64C8-4D0C-820A-7865BFADA305}"/>
                </a:ext>
              </a:extLst>
            </p:cNvPr>
            <p:cNvSpPr>
              <a:spLocks/>
            </p:cNvSpPr>
            <p:nvPr/>
          </p:nvSpPr>
          <p:spPr bwMode="auto">
            <a:xfrm>
              <a:off x="8000206" y="4348163"/>
              <a:ext cx="79375" cy="33338"/>
            </a:xfrm>
            <a:custGeom>
              <a:avLst/>
              <a:gdLst>
                <a:gd name="T0" fmla="*/ 0 w 106"/>
                <a:gd name="T1" fmla="*/ 44 h 44"/>
                <a:gd name="T2" fmla="*/ 43 w 106"/>
                <a:gd name="T3" fmla="*/ 43 h 44"/>
                <a:gd name="T4" fmla="*/ 43 w 106"/>
                <a:gd name="T5" fmla="*/ 1 h 44"/>
                <a:gd name="T6" fmla="*/ 63 w 106"/>
                <a:gd name="T7" fmla="*/ 1 h 44"/>
                <a:gd name="T8" fmla="*/ 64 w 106"/>
                <a:gd name="T9" fmla="*/ 43 h 44"/>
                <a:gd name="T10" fmla="*/ 106 w 106"/>
                <a:gd name="T11" fmla="*/ 44 h 44"/>
                <a:gd name="T12" fmla="*/ 102 w 106"/>
                <a:gd name="T13" fmla="*/ 43 h 44"/>
                <a:gd name="T14" fmla="*/ 64 w 106"/>
                <a:gd name="T15" fmla="*/ 43 h 44"/>
                <a:gd name="T16" fmla="*/ 64 w 106"/>
                <a:gd name="T17" fmla="*/ 1 h 44"/>
                <a:gd name="T18" fmla="*/ 42 w 106"/>
                <a:gd name="T19" fmla="*/ 1 h 44"/>
                <a:gd name="T20" fmla="*/ 42 w 106"/>
                <a:gd name="T21" fmla="*/ 43 h 44"/>
                <a:gd name="T22" fmla="*/ 1 w 106"/>
                <a:gd name="T23" fmla="*/ 43 h 44"/>
                <a:gd name="T24" fmla="*/ 0 w 106"/>
                <a:gd name="T25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6" h="44">
                  <a:moveTo>
                    <a:pt x="0" y="44"/>
                  </a:moveTo>
                  <a:cubicBezTo>
                    <a:pt x="5" y="43"/>
                    <a:pt x="39" y="44"/>
                    <a:pt x="43" y="43"/>
                  </a:cubicBezTo>
                  <a:lnTo>
                    <a:pt x="43" y="1"/>
                  </a:lnTo>
                  <a:lnTo>
                    <a:pt x="63" y="1"/>
                  </a:lnTo>
                  <a:cubicBezTo>
                    <a:pt x="63" y="7"/>
                    <a:pt x="63" y="40"/>
                    <a:pt x="64" y="43"/>
                  </a:cubicBezTo>
                  <a:lnTo>
                    <a:pt x="106" y="44"/>
                  </a:lnTo>
                  <a:cubicBezTo>
                    <a:pt x="105" y="43"/>
                    <a:pt x="104" y="43"/>
                    <a:pt x="102" y="43"/>
                  </a:cubicBezTo>
                  <a:lnTo>
                    <a:pt x="64" y="43"/>
                  </a:lnTo>
                  <a:lnTo>
                    <a:pt x="64" y="1"/>
                  </a:lnTo>
                  <a:cubicBezTo>
                    <a:pt x="62" y="0"/>
                    <a:pt x="45" y="0"/>
                    <a:pt x="42" y="1"/>
                  </a:cubicBezTo>
                  <a:lnTo>
                    <a:pt x="42" y="43"/>
                  </a:lnTo>
                  <a:cubicBezTo>
                    <a:pt x="37" y="44"/>
                    <a:pt x="3" y="43"/>
                    <a:pt x="1" y="43"/>
                  </a:cubicBezTo>
                  <a:cubicBezTo>
                    <a:pt x="0" y="43"/>
                    <a:pt x="1" y="43"/>
                    <a:pt x="0" y="44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92" name="FREEFORM">
              <a:extLst>
                <a:ext uri="{FF2B5EF4-FFF2-40B4-BE49-F238E27FC236}">
                  <a16:creationId xmlns:a16="http://schemas.microsoft.com/office/drawing/2014/main" id="{31C9DFA1-F800-4C4F-A192-5E08A2238C1E}"/>
                </a:ext>
              </a:extLst>
            </p:cNvPr>
            <p:cNvSpPr>
              <a:spLocks/>
            </p:cNvSpPr>
            <p:nvPr/>
          </p:nvSpPr>
          <p:spPr bwMode="auto">
            <a:xfrm>
              <a:off x="8030369" y="4395788"/>
              <a:ext cx="49213" cy="33338"/>
            </a:xfrm>
            <a:custGeom>
              <a:avLst/>
              <a:gdLst>
                <a:gd name="T0" fmla="*/ 65 w 65"/>
                <a:gd name="T1" fmla="*/ 0 h 44"/>
                <a:gd name="T2" fmla="*/ 23 w 65"/>
                <a:gd name="T3" fmla="*/ 0 h 44"/>
                <a:gd name="T4" fmla="*/ 22 w 65"/>
                <a:gd name="T5" fmla="*/ 43 h 44"/>
                <a:gd name="T6" fmla="*/ 2 w 65"/>
                <a:gd name="T7" fmla="*/ 43 h 44"/>
                <a:gd name="T8" fmla="*/ 2 w 65"/>
                <a:gd name="T9" fmla="*/ 3 h 44"/>
                <a:gd name="T10" fmla="*/ 1 w 65"/>
                <a:gd name="T11" fmla="*/ 1 h 44"/>
                <a:gd name="T12" fmla="*/ 2 w 65"/>
                <a:gd name="T13" fmla="*/ 44 h 44"/>
                <a:gd name="T14" fmla="*/ 22 w 65"/>
                <a:gd name="T15" fmla="*/ 44 h 44"/>
                <a:gd name="T16" fmla="*/ 23 w 65"/>
                <a:gd name="T17" fmla="*/ 41 h 44"/>
                <a:gd name="T18" fmla="*/ 23 w 65"/>
                <a:gd name="T19" fmla="*/ 1 h 44"/>
                <a:gd name="T20" fmla="*/ 65 w 65"/>
                <a:gd name="T21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5" h="44">
                  <a:moveTo>
                    <a:pt x="65" y="0"/>
                  </a:moveTo>
                  <a:lnTo>
                    <a:pt x="23" y="0"/>
                  </a:lnTo>
                  <a:lnTo>
                    <a:pt x="22" y="43"/>
                  </a:lnTo>
                  <a:lnTo>
                    <a:pt x="2" y="43"/>
                  </a:lnTo>
                  <a:lnTo>
                    <a:pt x="2" y="3"/>
                  </a:lnTo>
                  <a:cubicBezTo>
                    <a:pt x="2" y="0"/>
                    <a:pt x="2" y="1"/>
                    <a:pt x="1" y="1"/>
                  </a:cubicBezTo>
                  <a:cubicBezTo>
                    <a:pt x="2" y="7"/>
                    <a:pt x="0" y="40"/>
                    <a:pt x="2" y="44"/>
                  </a:cubicBezTo>
                  <a:lnTo>
                    <a:pt x="22" y="44"/>
                  </a:lnTo>
                  <a:cubicBezTo>
                    <a:pt x="23" y="44"/>
                    <a:pt x="23" y="43"/>
                    <a:pt x="23" y="41"/>
                  </a:cubicBezTo>
                  <a:lnTo>
                    <a:pt x="23" y="1"/>
                  </a:lnTo>
                  <a:cubicBezTo>
                    <a:pt x="28" y="1"/>
                    <a:pt x="63" y="1"/>
                    <a:pt x="65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96" name="TEXTBOX">
              <a:extLst>
                <a:ext uri="{FF2B5EF4-FFF2-40B4-BE49-F238E27FC236}">
                  <a16:creationId xmlns:a16="http://schemas.microsoft.com/office/drawing/2014/main" id="{47A12BAF-E66E-471D-A0CB-EDF8AF21A9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63731" y="4198938"/>
              <a:ext cx="1344" cy="20486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sp>
        <p:nvSpPr>
          <p:cNvPr id="14397" name="TEXTBOX">
            <a:extLst>
              <a:ext uri="{FF2B5EF4-FFF2-40B4-BE49-F238E27FC236}">
                <a16:creationId xmlns:a16="http://schemas.microsoft.com/office/drawing/2014/main" id="{D5305E3B-7040-4D7C-93C0-C686214B36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94835" y="4948599"/>
            <a:ext cx="3311804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200" dirty="0" err="1">
                <a:solidFill>
                  <a:srgbClr val="FEFEFE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m</a:t>
            </a:r>
            <a:r>
              <a:rPr kumimoji="0" lang="en-US" altLang="en-US" sz="2200" b="0" i="0" u="none" strike="noStrike" cap="none" normalizeH="0" baseline="0" dirty="0" err="1">
                <a:ln>
                  <a:noFill/>
                </a:ln>
                <a:solidFill>
                  <a:srgbClr val="FEFEFE"/>
                </a:solidFill>
                <a:effectLst/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uhammad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rgbClr val="FEFEFE"/>
                </a:solidFill>
                <a:effectLst/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 iqbal </a:t>
            </a:r>
            <a:r>
              <a:rPr kumimoji="0" lang="en-US" altLang="en-US" sz="2200" b="0" i="0" u="none" strike="noStrike" cap="none" normalizeH="0" baseline="0" dirty="0" err="1">
                <a:ln>
                  <a:noFill/>
                </a:ln>
                <a:solidFill>
                  <a:srgbClr val="FEFEFE"/>
                </a:solidFill>
                <a:effectLst/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agistany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grpSp>
        <p:nvGrpSpPr>
          <p:cNvPr id="112" name="GROUP">
            <a:extLst>
              <a:ext uri="{FF2B5EF4-FFF2-40B4-BE49-F238E27FC236}">
                <a16:creationId xmlns:a16="http://schemas.microsoft.com/office/drawing/2014/main" id="{9EC80E7E-F1E9-401B-AF9D-0C557C801F76}"/>
              </a:ext>
            </a:extLst>
          </p:cNvPr>
          <p:cNvGrpSpPr/>
          <p:nvPr/>
        </p:nvGrpSpPr>
        <p:grpSpPr>
          <a:xfrm>
            <a:off x="1472788" y="-9525"/>
            <a:ext cx="3557588" cy="6418263"/>
            <a:chOff x="1455738" y="-7937"/>
            <a:chExt cx="3557588" cy="6418263"/>
          </a:xfrm>
        </p:grpSpPr>
        <p:sp>
          <p:nvSpPr>
            <p:cNvPr id="113" name="RECTANGLE">
              <a:extLst>
                <a:ext uri="{FF2B5EF4-FFF2-40B4-BE49-F238E27FC236}">
                  <a16:creationId xmlns:a16="http://schemas.microsoft.com/office/drawing/2014/main" id="{961EB3D4-EEF4-40B3-B0BC-B70C5FCA1A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65400" y="-7937"/>
              <a:ext cx="650875" cy="4976813"/>
            </a:xfrm>
            <a:prstGeom prst="rect">
              <a:avLst/>
            </a:prstGeom>
            <a:solidFill>
              <a:srgbClr val="E192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RECTANGLE">
              <a:extLst>
                <a:ext uri="{FF2B5EF4-FFF2-40B4-BE49-F238E27FC236}">
                  <a16:creationId xmlns:a16="http://schemas.microsoft.com/office/drawing/2014/main" id="{3AA4666F-AB31-4B08-A517-93B450AAC5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16275" y="-7937"/>
              <a:ext cx="660400" cy="4976813"/>
            </a:xfrm>
            <a:prstGeom prst="rect">
              <a:avLst/>
            </a:prstGeom>
            <a:solidFill>
              <a:srgbClr val="D473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RECTANGLE">
              <a:extLst>
                <a:ext uri="{FF2B5EF4-FFF2-40B4-BE49-F238E27FC236}">
                  <a16:creationId xmlns:a16="http://schemas.microsoft.com/office/drawing/2014/main" id="{36B59F4D-A991-4522-BDBE-AF83B81B5E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65400" y="366713"/>
              <a:ext cx="1311275" cy="52388"/>
            </a:xfrm>
            <a:prstGeom prst="rect">
              <a:avLst/>
            </a:prstGeom>
            <a:solidFill>
              <a:srgbClr val="8F41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RECTANGLE">
              <a:extLst>
                <a:ext uri="{FF2B5EF4-FFF2-40B4-BE49-F238E27FC236}">
                  <a16:creationId xmlns:a16="http://schemas.microsoft.com/office/drawing/2014/main" id="{80564EC9-36A8-4C8E-BBAF-17764202AB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65400" y="908050"/>
              <a:ext cx="1311275" cy="50800"/>
            </a:xfrm>
            <a:prstGeom prst="rect">
              <a:avLst/>
            </a:prstGeom>
            <a:solidFill>
              <a:srgbClr val="8F41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RECTANGLE">
              <a:extLst>
                <a:ext uri="{FF2B5EF4-FFF2-40B4-BE49-F238E27FC236}">
                  <a16:creationId xmlns:a16="http://schemas.microsoft.com/office/drawing/2014/main" id="{6FF08D5B-7487-4282-B6DA-D2301EB992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65400" y="1449388"/>
              <a:ext cx="1311275" cy="49213"/>
            </a:xfrm>
            <a:prstGeom prst="rect">
              <a:avLst/>
            </a:prstGeom>
            <a:solidFill>
              <a:srgbClr val="8F41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RECTANGLE">
              <a:extLst>
                <a:ext uri="{FF2B5EF4-FFF2-40B4-BE49-F238E27FC236}">
                  <a16:creationId xmlns:a16="http://schemas.microsoft.com/office/drawing/2014/main" id="{B04C79CB-70AC-4E3A-8E26-2FBC4B96EC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65400" y="1989138"/>
              <a:ext cx="1311275" cy="50800"/>
            </a:xfrm>
            <a:prstGeom prst="rect">
              <a:avLst/>
            </a:prstGeom>
            <a:solidFill>
              <a:srgbClr val="8F41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RECTANGLE">
              <a:extLst>
                <a:ext uri="{FF2B5EF4-FFF2-40B4-BE49-F238E27FC236}">
                  <a16:creationId xmlns:a16="http://schemas.microsoft.com/office/drawing/2014/main" id="{65B750A0-FC20-440B-A1BF-A177D9D426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65400" y="2528888"/>
              <a:ext cx="1311275" cy="50800"/>
            </a:xfrm>
            <a:prstGeom prst="rect">
              <a:avLst/>
            </a:prstGeom>
            <a:solidFill>
              <a:srgbClr val="8F41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RECTANGLE">
              <a:extLst>
                <a:ext uri="{FF2B5EF4-FFF2-40B4-BE49-F238E27FC236}">
                  <a16:creationId xmlns:a16="http://schemas.microsoft.com/office/drawing/2014/main" id="{27237C40-DD77-40DE-B18C-E211D31EB8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65400" y="3070225"/>
              <a:ext cx="1311275" cy="49213"/>
            </a:xfrm>
            <a:prstGeom prst="rect">
              <a:avLst/>
            </a:prstGeom>
            <a:solidFill>
              <a:srgbClr val="8F41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RECTANGLE">
              <a:extLst>
                <a:ext uri="{FF2B5EF4-FFF2-40B4-BE49-F238E27FC236}">
                  <a16:creationId xmlns:a16="http://schemas.microsoft.com/office/drawing/2014/main" id="{80E62EC7-8A1E-4ED9-B7CA-58F310A39A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65400" y="3609975"/>
              <a:ext cx="1311275" cy="50800"/>
            </a:xfrm>
            <a:prstGeom prst="rect">
              <a:avLst/>
            </a:prstGeom>
            <a:solidFill>
              <a:srgbClr val="8F41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RECTANGLE">
              <a:extLst>
                <a:ext uri="{FF2B5EF4-FFF2-40B4-BE49-F238E27FC236}">
                  <a16:creationId xmlns:a16="http://schemas.microsoft.com/office/drawing/2014/main" id="{2DD20538-1463-46A4-AFBF-59739729B7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65400" y="4149725"/>
              <a:ext cx="1311275" cy="52388"/>
            </a:xfrm>
            <a:prstGeom prst="rect">
              <a:avLst/>
            </a:prstGeom>
            <a:solidFill>
              <a:srgbClr val="8F41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RECTANGLE">
              <a:extLst>
                <a:ext uri="{FF2B5EF4-FFF2-40B4-BE49-F238E27FC236}">
                  <a16:creationId xmlns:a16="http://schemas.microsoft.com/office/drawing/2014/main" id="{6B789EE1-74C4-460E-86F0-23804DBE45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65400" y="4691063"/>
              <a:ext cx="1311275" cy="50800"/>
            </a:xfrm>
            <a:prstGeom prst="rect">
              <a:avLst/>
            </a:prstGeom>
            <a:solidFill>
              <a:srgbClr val="8F41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RECTANGLE">
              <a:extLst>
                <a:ext uri="{FF2B5EF4-FFF2-40B4-BE49-F238E27FC236}">
                  <a16:creationId xmlns:a16="http://schemas.microsoft.com/office/drawing/2014/main" id="{912295BB-1595-470E-B48A-9F0DB42814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76675" y="-7937"/>
              <a:ext cx="200025" cy="4976813"/>
            </a:xfrm>
            <a:prstGeom prst="rect">
              <a:avLst/>
            </a:prstGeom>
            <a:solidFill>
              <a:srgbClr val="8F41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RECTANGLE">
              <a:extLst>
                <a:ext uri="{FF2B5EF4-FFF2-40B4-BE49-F238E27FC236}">
                  <a16:creationId xmlns:a16="http://schemas.microsoft.com/office/drawing/2014/main" id="{A9B23795-B6C0-40CD-AB64-3E05A4A100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66963" y="-7937"/>
              <a:ext cx="198438" cy="4976813"/>
            </a:xfrm>
            <a:prstGeom prst="rect">
              <a:avLst/>
            </a:prstGeom>
            <a:solidFill>
              <a:srgbClr val="D473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FREEFORM">
              <a:extLst>
                <a:ext uri="{FF2B5EF4-FFF2-40B4-BE49-F238E27FC236}">
                  <a16:creationId xmlns:a16="http://schemas.microsoft.com/office/drawing/2014/main" id="{CFB09DED-D795-421D-B275-AAB10AEC311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55738" y="2851150"/>
              <a:ext cx="1779588" cy="3559175"/>
            </a:xfrm>
            <a:custGeom>
              <a:avLst/>
              <a:gdLst>
                <a:gd name="T0" fmla="*/ 0 w 2371"/>
                <a:gd name="T1" fmla="*/ 4741 h 4741"/>
                <a:gd name="T2" fmla="*/ 2371 w 2371"/>
                <a:gd name="T3" fmla="*/ 2370 h 4741"/>
                <a:gd name="T4" fmla="*/ 0 w 2371"/>
                <a:gd name="T5" fmla="*/ 0 h 4741"/>
                <a:gd name="T6" fmla="*/ 0 w 2371"/>
                <a:gd name="T7" fmla="*/ 4741 h 4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71" h="4741">
                  <a:moveTo>
                    <a:pt x="0" y="4741"/>
                  </a:moveTo>
                  <a:lnTo>
                    <a:pt x="2371" y="2370"/>
                  </a:lnTo>
                  <a:lnTo>
                    <a:pt x="0" y="0"/>
                  </a:lnTo>
                  <a:lnTo>
                    <a:pt x="0" y="4741"/>
                  </a:lnTo>
                  <a:close/>
                </a:path>
              </a:pathLst>
            </a:custGeom>
            <a:solidFill>
              <a:srgbClr val="E192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" name="FREEFORM">
              <a:extLst>
                <a:ext uri="{FF2B5EF4-FFF2-40B4-BE49-F238E27FC236}">
                  <a16:creationId xmlns:a16="http://schemas.microsoft.com/office/drawing/2014/main" id="{589EE556-EFEE-416F-9856-3CE0F1336C1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55738" y="2851150"/>
              <a:ext cx="3557588" cy="1779588"/>
            </a:xfrm>
            <a:custGeom>
              <a:avLst/>
              <a:gdLst>
                <a:gd name="T0" fmla="*/ 0 w 4742"/>
                <a:gd name="T1" fmla="*/ 0 h 2370"/>
                <a:gd name="T2" fmla="*/ 2371 w 4742"/>
                <a:gd name="T3" fmla="*/ 2370 h 2370"/>
                <a:gd name="T4" fmla="*/ 4742 w 4742"/>
                <a:gd name="T5" fmla="*/ 0 h 2370"/>
                <a:gd name="T6" fmla="*/ 0 w 4742"/>
                <a:gd name="T7" fmla="*/ 0 h 2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42" h="2370">
                  <a:moveTo>
                    <a:pt x="0" y="0"/>
                  </a:moveTo>
                  <a:lnTo>
                    <a:pt x="2371" y="2370"/>
                  </a:lnTo>
                  <a:lnTo>
                    <a:pt x="474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473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" name="FREEFORM">
              <a:extLst>
                <a:ext uri="{FF2B5EF4-FFF2-40B4-BE49-F238E27FC236}">
                  <a16:creationId xmlns:a16="http://schemas.microsoft.com/office/drawing/2014/main" id="{ED5DB1AE-5FAA-4E0E-8103-30F6606EEC4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35325" y="2851150"/>
              <a:ext cx="1778000" cy="3559175"/>
            </a:xfrm>
            <a:custGeom>
              <a:avLst/>
              <a:gdLst>
                <a:gd name="T0" fmla="*/ 2371 w 2371"/>
                <a:gd name="T1" fmla="*/ 0 h 4741"/>
                <a:gd name="T2" fmla="*/ 0 w 2371"/>
                <a:gd name="T3" fmla="*/ 2370 h 4741"/>
                <a:gd name="T4" fmla="*/ 2371 w 2371"/>
                <a:gd name="T5" fmla="*/ 4741 h 4741"/>
                <a:gd name="T6" fmla="*/ 2371 w 2371"/>
                <a:gd name="T7" fmla="*/ 0 h 4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71" h="4741">
                  <a:moveTo>
                    <a:pt x="2371" y="0"/>
                  </a:moveTo>
                  <a:lnTo>
                    <a:pt x="0" y="2370"/>
                  </a:lnTo>
                  <a:lnTo>
                    <a:pt x="2371" y="4741"/>
                  </a:lnTo>
                  <a:lnTo>
                    <a:pt x="2371" y="0"/>
                  </a:lnTo>
                  <a:close/>
                </a:path>
              </a:pathLst>
            </a:custGeom>
            <a:solidFill>
              <a:srgbClr val="8F41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" name="FREEFORM">
              <a:extLst>
                <a:ext uri="{FF2B5EF4-FFF2-40B4-BE49-F238E27FC236}">
                  <a16:creationId xmlns:a16="http://schemas.microsoft.com/office/drawing/2014/main" id="{42FB5D68-A8AC-410C-AD87-5361E0F2BD1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55738" y="4630738"/>
              <a:ext cx="3557588" cy="1779588"/>
            </a:xfrm>
            <a:custGeom>
              <a:avLst/>
              <a:gdLst>
                <a:gd name="T0" fmla="*/ 4742 w 4742"/>
                <a:gd name="T1" fmla="*/ 2371 h 2371"/>
                <a:gd name="T2" fmla="*/ 2371 w 4742"/>
                <a:gd name="T3" fmla="*/ 0 h 2371"/>
                <a:gd name="T4" fmla="*/ 0 w 4742"/>
                <a:gd name="T5" fmla="*/ 2371 h 2371"/>
                <a:gd name="T6" fmla="*/ 4742 w 4742"/>
                <a:gd name="T7" fmla="*/ 2371 h 2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42" h="2371">
                  <a:moveTo>
                    <a:pt x="4742" y="2371"/>
                  </a:moveTo>
                  <a:lnTo>
                    <a:pt x="2371" y="0"/>
                  </a:lnTo>
                  <a:lnTo>
                    <a:pt x="0" y="2371"/>
                  </a:lnTo>
                  <a:lnTo>
                    <a:pt x="4742" y="2371"/>
                  </a:lnTo>
                  <a:close/>
                </a:path>
              </a:pathLst>
            </a:custGeom>
            <a:solidFill>
              <a:srgbClr val="D473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" name="FREEFORM">
              <a:extLst>
                <a:ext uri="{FF2B5EF4-FFF2-40B4-BE49-F238E27FC236}">
                  <a16:creationId xmlns:a16="http://schemas.microsoft.com/office/drawing/2014/main" id="{2FBFCDD4-816A-4423-BD9E-C8E270648959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7225" y="4592638"/>
              <a:ext cx="38100" cy="76200"/>
            </a:xfrm>
            <a:custGeom>
              <a:avLst/>
              <a:gdLst>
                <a:gd name="T0" fmla="*/ 0 w 51"/>
                <a:gd name="T1" fmla="*/ 102 h 102"/>
                <a:gd name="T2" fmla="*/ 0 w 51"/>
                <a:gd name="T3" fmla="*/ 0 h 102"/>
                <a:gd name="T4" fmla="*/ 51 w 51"/>
                <a:gd name="T5" fmla="*/ 51 h 102"/>
                <a:gd name="T6" fmla="*/ 0 w 51"/>
                <a:gd name="T7" fmla="*/ 10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1" h="102">
                  <a:moveTo>
                    <a:pt x="0" y="102"/>
                  </a:moveTo>
                  <a:lnTo>
                    <a:pt x="0" y="0"/>
                  </a:lnTo>
                  <a:lnTo>
                    <a:pt x="51" y="51"/>
                  </a:lnTo>
                  <a:lnTo>
                    <a:pt x="0" y="102"/>
                  </a:lnTo>
                  <a:close/>
                </a:path>
              </a:pathLst>
            </a:custGeom>
            <a:solidFill>
              <a:srgbClr val="D473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FREEFORM">
              <a:extLst>
                <a:ext uri="{FF2B5EF4-FFF2-40B4-BE49-F238E27FC236}">
                  <a16:creationId xmlns:a16="http://schemas.microsoft.com/office/drawing/2014/main" id="{C04449F6-2A8C-44E4-9FD4-93001F0345B2}"/>
                </a:ext>
              </a:extLst>
            </p:cNvPr>
            <p:cNvSpPr>
              <a:spLocks/>
            </p:cNvSpPr>
            <p:nvPr/>
          </p:nvSpPr>
          <p:spPr bwMode="auto">
            <a:xfrm>
              <a:off x="3038475" y="4433888"/>
              <a:ext cx="36513" cy="393700"/>
            </a:xfrm>
            <a:custGeom>
              <a:avLst/>
              <a:gdLst>
                <a:gd name="T0" fmla="*/ 50 w 50"/>
                <a:gd name="T1" fmla="*/ 51 h 525"/>
                <a:gd name="T2" fmla="*/ 50 w 50"/>
                <a:gd name="T3" fmla="*/ 474 h 525"/>
                <a:gd name="T4" fmla="*/ 0 w 50"/>
                <a:gd name="T5" fmla="*/ 525 h 525"/>
                <a:gd name="T6" fmla="*/ 0 w 50"/>
                <a:gd name="T7" fmla="*/ 0 h 525"/>
                <a:gd name="T8" fmla="*/ 50 w 50"/>
                <a:gd name="T9" fmla="*/ 51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525">
                  <a:moveTo>
                    <a:pt x="50" y="51"/>
                  </a:moveTo>
                  <a:lnTo>
                    <a:pt x="50" y="474"/>
                  </a:lnTo>
                  <a:lnTo>
                    <a:pt x="0" y="525"/>
                  </a:lnTo>
                  <a:lnTo>
                    <a:pt x="0" y="0"/>
                  </a:lnTo>
                  <a:lnTo>
                    <a:pt x="50" y="51"/>
                  </a:lnTo>
                  <a:close/>
                </a:path>
              </a:pathLst>
            </a:custGeom>
            <a:solidFill>
              <a:srgbClr val="D473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" name="FREEFORM">
              <a:extLst>
                <a:ext uri="{FF2B5EF4-FFF2-40B4-BE49-F238E27FC236}">
                  <a16:creationId xmlns:a16="http://schemas.microsoft.com/office/drawing/2014/main" id="{FD1C359D-A732-43FF-975E-1707FD4251EE}"/>
                </a:ext>
              </a:extLst>
            </p:cNvPr>
            <p:cNvSpPr>
              <a:spLocks/>
            </p:cNvSpPr>
            <p:nvPr/>
          </p:nvSpPr>
          <p:spPr bwMode="auto">
            <a:xfrm>
              <a:off x="2879725" y="4273550"/>
              <a:ext cx="38100" cy="712788"/>
            </a:xfrm>
            <a:custGeom>
              <a:avLst/>
              <a:gdLst>
                <a:gd name="T0" fmla="*/ 51 w 51"/>
                <a:gd name="T1" fmla="*/ 51 h 948"/>
                <a:gd name="T2" fmla="*/ 51 w 51"/>
                <a:gd name="T3" fmla="*/ 898 h 948"/>
                <a:gd name="T4" fmla="*/ 0 w 51"/>
                <a:gd name="T5" fmla="*/ 948 h 948"/>
                <a:gd name="T6" fmla="*/ 0 w 51"/>
                <a:gd name="T7" fmla="*/ 0 h 948"/>
                <a:gd name="T8" fmla="*/ 51 w 51"/>
                <a:gd name="T9" fmla="*/ 51 h 9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948">
                  <a:moveTo>
                    <a:pt x="51" y="51"/>
                  </a:moveTo>
                  <a:lnTo>
                    <a:pt x="51" y="898"/>
                  </a:lnTo>
                  <a:lnTo>
                    <a:pt x="0" y="948"/>
                  </a:lnTo>
                  <a:lnTo>
                    <a:pt x="0" y="0"/>
                  </a:lnTo>
                  <a:lnTo>
                    <a:pt x="51" y="51"/>
                  </a:lnTo>
                  <a:close/>
                </a:path>
              </a:pathLst>
            </a:custGeom>
            <a:solidFill>
              <a:srgbClr val="D473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" name="FREEFORM">
              <a:extLst>
                <a:ext uri="{FF2B5EF4-FFF2-40B4-BE49-F238E27FC236}">
                  <a16:creationId xmlns:a16="http://schemas.microsoft.com/office/drawing/2014/main" id="{5A1CA822-7F81-499A-B17A-676E8F7E73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0975" y="4114800"/>
              <a:ext cx="38100" cy="1030288"/>
            </a:xfrm>
            <a:custGeom>
              <a:avLst/>
              <a:gdLst>
                <a:gd name="T0" fmla="*/ 51 w 51"/>
                <a:gd name="T1" fmla="*/ 51 h 1372"/>
                <a:gd name="T2" fmla="*/ 51 w 51"/>
                <a:gd name="T3" fmla="*/ 1321 h 1372"/>
                <a:gd name="T4" fmla="*/ 0 w 51"/>
                <a:gd name="T5" fmla="*/ 1372 h 1372"/>
                <a:gd name="T6" fmla="*/ 0 w 51"/>
                <a:gd name="T7" fmla="*/ 0 h 1372"/>
                <a:gd name="T8" fmla="*/ 51 w 51"/>
                <a:gd name="T9" fmla="*/ 51 h 1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1372">
                  <a:moveTo>
                    <a:pt x="51" y="51"/>
                  </a:moveTo>
                  <a:lnTo>
                    <a:pt x="51" y="1321"/>
                  </a:lnTo>
                  <a:lnTo>
                    <a:pt x="0" y="1372"/>
                  </a:lnTo>
                  <a:lnTo>
                    <a:pt x="0" y="0"/>
                  </a:lnTo>
                  <a:lnTo>
                    <a:pt x="51" y="51"/>
                  </a:lnTo>
                  <a:close/>
                </a:path>
              </a:pathLst>
            </a:custGeom>
            <a:solidFill>
              <a:srgbClr val="D473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" name="FREEFORM">
              <a:extLst>
                <a:ext uri="{FF2B5EF4-FFF2-40B4-BE49-F238E27FC236}">
                  <a16:creationId xmlns:a16="http://schemas.microsoft.com/office/drawing/2014/main" id="{9AFFC8A1-15E3-43D6-8D3C-EA553D7D5937}"/>
                </a:ext>
              </a:extLst>
            </p:cNvPr>
            <p:cNvSpPr>
              <a:spLocks/>
            </p:cNvSpPr>
            <p:nvPr/>
          </p:nvSpPr>
          <p:spPr bwMode="auto">
            <a:xfrm>
              <a:off x="2562225" y="3956050"/>
              <a:ext cx="36513" cy="1347788"/>
            </a:xfrm>
            <a:custGeom>
              <a:avLst/>
              <a:gdLst>
                <a:gd name="T0" fmla="*/ 50 w 50"/>
                <a:gd name="T1" fmla="*/ 51 h 1795"/>
                <a:gd name="T2" fmla="*/ 50 w 50"/>
                <a:gd name="T3" fmla="*/ 1744 h 1795"/>
                <a:gd name="T4" fmla="*/ 0 w 50"/>
                <a:gd name="T5" fmla="*/ 1795 h 1795"/>
                <a:gd name="T6" fmla="*/ 0 w 50"/>
                <a:gd name="T7" fmla="*/ 0 h 1795"/>
                <a:gd name="T8" fmla="*/ 50 w 50"/>
                <a:gd name="T9" fmla="*/ 51 h 17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1795">
                  <a:moveTo>
                    <a:pt x="50" y="51"/>
                  </a:moveTo>
                  <a:lnTo>
                    <a:pt x="50" y="1744"/>
                  </a:lnTo>
                  <a:lnTo>
                    <a:pt x="0" y="1795"/>
                  </a:lnTo>
                  <a:lnTo>
                    <a:pt x="0" y="0"/>
                  </a:lnTo>
                  <a:lnTo>
                    <a:pt x="50" y="51"/>
                  </a:lnTo>
                  <a:close/>
                </a:path>
              </a:pathLst>
            </a:custGeom>
            <a:solidFill>
              <a:srgbClr val="D473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" name="FREEFORM">
              <a:extLst>
                <a:ext uri="{FF2B5EF4-FFF2-40B4-BE49-F238E27FC236}">
                  <a16:creationId xmlns:a16="http://schemas.microsoft.com/office/drawing/2014/main" id="{C20EE3DF-EC8C-438C-A117-2DD4383F9BF8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3475" y="3797300"/>
              <a:ext cx="38100" cy="1665288"/>
            </a:xfrm>
            <a:custGeom>
              <a:avLst/>
              <a:gdLst>
                <a:gd name="T0" fmla="*/ 51 w 51"/>
                <a:gd name="T1" fmla="*/ 51 h 2218"/>
                <a:gd name="T2" fmla="*/ 51 w 51"/>
                <a:gd name="T3" fmla="*/ 2168 h 2218"/>
                <a:gd name="T4" fmla="*/ 0 w 51"/>
                <a:gd name="T5" fmla="*/ 2218 h 2218"/>
                <a:gd name="T6" fmla="*/ 0 w 51"/>
                <a:gd name="T7" fmla="*/ 0 h 2218"/>
                <a:gd name="T8" fmla="*/ 51 w 51"/>
                <a:gd name="T9" fmla="*/ 51 h 2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2218">
                  <a:moveTo>
                    <a:pt x="51" y="51"/>
                  </a:moveTo>
                  <a:lnTo>
                    <a:pt x="51" y="2168"/>
                  </a:lnTo>
                  <a:lnTo>
                    <a:pt x="0" y="2218"/>
                  </a:lnTo>
                  <a:lnTo>
                    <a:pt x="0" y="0"/>
                  </a:lnTo>
                  <a:lnTo>
                    <a:pt x="51" y="51"/>
                  </a:lnTo>
                  <a:close/>
                </a:path>
              </a:pathLst>
            </a:custGeom>
            <a:solidFill>
              <a:srgbClr val="D473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" name="FREEFORM">
              <a:extLst>
                <a:ext uri="{FF2B5EF4-FFF2-40B4-BE49-F238E27FC236}">
                  <a16:creationId xmlns:a16="http://schemas.microsoft.com/office/drawing/2014/main" id="{CBCEAB48-B715-4AE4-B90C-DE0B49B2D696}"/>
                </a:ext>
              </a:extLst>
            </p:cNvPr>
            <p:cNvSpPr>
              <a:spLocks/>
            </p:cNvSpPr>
            <p:nvPr/>
          </p:nvSpPr>
          <p:spPr bwMode="auto">
            <a:xfrm>
              <a:off x="2244725" y="3638550"/>
              <a:ext cx="38100" cy="1984375"/>
            </a:xfrm>
            <a:custGeom>
              <a:avLst/>
              <a:gdLst>
                <a:gd name="T0" fmla="*/ 51 w 51"/>
                <a:gd name="T1" fmla="*/ 51 h 2642"/>
                <a:gd name="T2" fmla="*/ 51 w 51"/>
                <a:gd name="T3" fmla="*/ 2591 h 2642"/>
                <a:gd name="T4" fmla="*/ 0 w 51"/>
                <a:gd name="T5" fmla="*/ 2642 h 2642"/>
                <a:gd name="T6" fmla="*/ 0 w 51"/>
                <a:gd name="T7" fmla="*/ 0 h 2642"/>
                <a:gd name="T8" fmla="*/ 51 w 51"/>
                <a:gd name="T9" fmla="*/ 51 h 26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2642">
                  <a:moveTo>
                    <a:pt x="51" y="51"/>
                  </a:moveTo>
                  <a:lnTo>
                    <a:pt x="51" y="2591"/>
                  </a:lnTo>
                  <a:lnTo>
                    <a:pt x="0" y="2642"/>
                  </a:lnTo>
                  <a:lnTo>
                    <a:pt x="0" y="0"/>
                  </a:lnTo>
                  <a:lnTo>
                    <a:pt x="51" y="51"/>
                  </a:lnTo>
                  <a:close/>
                </a:path>
              </a:pathLst>
            </a:custGeom>
            <a:solidFill>
              <a:srgbClr val="D473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" name="FREEFORM">
              <a:extLst>
                <a:ext uri="{FF2B5EF4-FFF2-40B4-BE49-F238E27FC236}">
                  <a16:creationId xmlns:a16="http://schemas.microsoft.com/office/drawing/2014/main" id="{CD845AA3-C0B1-44BE-BA92-4EC7754A39B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5975" y="3479800"/>
              <a:ext cx="36513" cy="2301875"/>
            </a:xfrm>
            <a:custGeom>
              <a:avLst/>
              <a:gdLst>
                <a:gd name="T0" fmla="*/ 50 w 50"/>
                <a:gd name="T1" fmla="*/ 51 h 3065"/>
                <a:gd name="T2" fmla="*/ 50 w 50"/>
                <a:gd name="T3" fmla="*/ 3014 h 3065"/>
                <a:gd name="T4" fmla="*/ 0 w 50"/>
                <a:gd name="T5" fmla="*/ 3065 h 3065"/>
                <a:gd name="T6" fmla="*/ 0 w 50"/>
                <a:gd name="T7" fmla="*/ 0 h 3065"/>
                <a:gd name="T8" fmla="*/ 50 w 50"/>
                <a:gd name="T9" fmla="*/ 51 h 30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3065">
                  <a:moveTo>
                    <a:pt x="50" y="51"/>
                  </a:moveTo>
                  <a:lnTo>
                    <a:pt x="50" y="3014"/>
                  </a:lnTo>
                  <a:lnTo>
                    <a:pt x="0" y="3065"/>
                  </a:lnTo>
                  <a:lnTo>
                    <a:pt x="0" y="0"/>
                  </a:lnTo>
                  <a:lnTo>
                    <a:pt x="50" y="51"/>
                  </a:lnTo>
                  <a:close/>
                </a:path>
              </a:pathLst>
            </a:custGeom>
            <a:solidFill>
              <a:srgbClr val="D473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" name="FREEFORM">
              <a:extLst>
                <a:ext uri="{FF2B5EF4-FFF2-40B4-BE49-F238E27FC236}">
                  <a16:creationId xmlns:a16="http://schemas.microsoft.com/office/drawing/2014/main" id="{CC8B2E55-0A60-4979-888B-BBF69671FC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927225" y="3321050"/>
              <a:ext cx="38100" cy="2619375"/>
            </a:xfrm>
            <a:custGeom>
              <a:avLst/>
              <a:gdLst>
                <a:gd name="T0" fmla="*/ 51 w 51"/>
                <a:gd name="T1" fmla="*/ 51 h 3488"/>
                <a:gd name="T2" fmla="*/ 51 w 51"/>
                <a:gd name="T3" fmla="*/ 3437 h 3488"/>
                <a:gd name="T4" fmla="*/ 0 w 51"/>
                <a:gd name="T5" fmla="*/ 3488 h 3488"/>
                <a:gd name="T6" fmla="*/ 0 w 51"/>
                <a:gd name="T7" fmla="*/ 0 h 3488"/>
                <a:gd name="T8" fmla="*/ 51 w 51"/>
                <a:gd name="T9" fmla="*/ 51 h 3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3488">
                  <a:moveTo>
                    <a:pt x="51" y="51"/>
                  </a:moveTo>
                  <a:lnTo>
                    <a:pt x="51" y="3437"/>
                  </a:lnTo>
                  <a:lnTo>
                    <a:pt x="0" y="3488"/>
                  </a:lnTo>
                  <a:lnTo>
                    <a:pt x="0" y="0"/>
                  </a:lnTo>
                  <a:lnTo>
                    <a:pt x="51" y="51"/>
                  </a:lnTo>
                  <a:close/>
                </a:path>
              </a:pathLst>
            </a:custGeom>
            <a:solidFill>
              <a:srgbClr val="D473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" name="FREEFORM">
              <a:extLst>
                <a:ext uri="{FF2B5EF4-FFF2-40B4-BE49-F238E27FC236}">
                  <a16:creationId xmlns:a16="http://schemas.microsoft.com/office/drawing/2014/main" id="{4DCCE4A6-CB47-4B98-9390-B5C1D3EA8359}"/>
                </a:ext>
              </a:extLst>
            </p:cNvPr>
            <p:cNvSpPr>
              <a:spLocks/>
            </p:cNvSpPr>
            <p:nvPr/>
          </p:nvSpPr>
          <p:spPr bwMode="auto">
            <a:xfrm>
              <a:off x="1768475" y="3160713"/>
              <a:ext cx="38100" cy="2938463"/>
            </a:xfrm>
            <a:custGeom>
              <a:avLst/>
              <a:gdLst>
                <a:gd name="T0" fmla="*/ 51 w 51"/>
                <a:gd name="T1" fmla="*/ 51 h 3912"/>
                <a:gd name="T2" fmla="*/ 51 w 51"/>
                <a:gd name="T3" fmla="*/ 3861 h 3912"/>
                <a:gd name="T4" fmla="*/ 0 w 51"/>
                <a:gd name="T5" fmla="*/ 3912 h 3912"/>
                <a:gd name="T6" fmla="*/ 0 w 51"/>
                <a:gd name="T7" fmla="*/ 0 h 3912"/>
                <a:gd name="T8" fmla="*/ 51 w 51"/>
                <a:gd name="T9" fmla="*/ 51 h 39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3912">
                  <a:moveTo>
                    <a:pt x="51" y="51"/>
                  </a:moveTo>
                  <a:lnTo>
                    <a:pt x="51" y="3861"/>
                  </a:lnTo>
                  <a:lnTo>
                    <a:pt x="0" y="3912"/>
                  </a:lnTo>
                  <a:lnTo>
                    <a:pt x="0" y="0"/>
                  </a:lnTo>
                  <a:lnTo>
                    <a:pt x="51" y="51"/>
                  </a:lnTo>
                  <a:close/>
                </a:path>
              </a:pathLst>
            </a:custGeom>
            <a:solidFill>
              <a:srgbClr val="D473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" name="FREEFORM">
              <a:extLst>
                <a:ext uri="{FF2B5EF4-FFF2-40B4-BE49-F238E27FC236}">
                  <a16:creationId xmlns:a16="http://schemas.microsoft.com/office/drawing/2014/main" id="{CC70940C-D21C-4360-B8CB-EC8427F2CF46}"/>
                </a:ext>
              </a:extLst>
            </p:cNvPr>
            <p:cNvSpPr>
              <a:spLocks/>
            </p:cNvSpPr>
            <p:nvPr/>
          </p:nvSpPr>
          <p:spPr bwMode="auto">
            <a:xfrm>
              <a:off x="1609725" y="3003550"/>
              <a:ext cx="36513" cy="3254375"/>
            </a:xfrm>
            <a:custGeom>
              <a:avLst/>
              <a:gdLst>
                <a:gd name="T0" fmla="*/ 50 w 50"/>
                <a:gd name="T1" fmla="*/ 51 h 4335"/>
                <a:gd name="T2" fmla="*/ 50 w 50"/>
                <a:gd name="T3" fmla="*/ 4284 h 4335"/>
                <a:gd name="T4" fmla="*/ 0 w 50"/>
                <a:gd name="T5" fmla="*/ 4335 h 4335"/>
                <a:gd name="T6" fmla="*/ 0 w 50"/>
                <a:gd name="T7" fmla="*/ 0 h 4335"/>
                <a:gd name="T8" fmla="*/ 50 w 50"/>
                <a:gd name="T9" fmla="*/ 51 h 4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4335">
                  <a:moveTo>
                    <a:pt x="50" y="51"/>
                  </a:moveTo>
                  <a:lnTo>
                    <a:pt x="50" y="4284"/>
                  </a:lnTo>
                  <a:lnTo>
                    <a:pt x="0" y="4335"/>
                  </a:lnTo>
                  <a:lnTo>
                    <a:pt x="0" y="0"/>
                  </a:lnTo>
                  <a:lnTo>
                    <a:pt x="50" y="51"/>
                  </a:lnTo>
                  <a:close/>
                </a:path>
              </a:pathLst>
            </a:custGeom>
            <a:solidFill>
              <a:srgbClr val="D473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FREEFORM">
              <a:extLst>
                <a:ext uri="{FF2B5EF4-FFF2-40B4-BE49-F238E27FC236}">
                  <a16:creationId xmlns:a16="http://schemas.microsoft.com/office/drawing/2014/main" id="{2458DCA1-EA8D-4CC2-B593-5DF283B6D5A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55738" y="2851150"/>
              <a:ext cx="33338" cy="3559175"/>
            </a:xfrm>
            <a:custGeom>
              <a:avLst/>
              <a:gdLst>
                <a:gd name="T0" fmla="*/ 43 w 43"/>
                <a:gd name="T1" fmla="*/ 42 h 4741"/>
                <a:gd name="T2" fmla="*/ 43 w 43"/>
                <a:gd name="T3" fmla="*/ 4698 h 4741"/>
                <a:gd name="T4" fmla="*/ 0 w 43"/>
                <a:gd name="T5" fmla="*/ 4741 h 4741"/>
                <a:gd name="T6" fmla="*/ 0 w 43"/>
                <a:gd name="T7" fmla="*/ 0 h 4741"/>
                <a:gd name="T8" fmla="*/ 43 w 43"/>
                <a:gd name="T9" fmla="*/ 42 h 4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4741">
                  <a:moveTo>
                    <a:pt x="43" y="42"/>
                  </a:moveTo>
                  <a:lnTo>
                    <a:pt x="43" y="4698"/>
                  </a:lnTo>
                  <a:lnTo>
                    <a:pt x="0" y="4741"/>
                  </a:lnTo>
                  <a:lnTo>
                    <a:pt x="0" y="0"/>
                  </a:lnTo>
                  <a:lnTo>
                    <a:pt x="43" y="42"/>
                  </a:lnTo>
                  <a:close/>
                </a:path>
              </a:pathLst>
            </a:custGeom>
            <a:solidFill>
              <a:srgbClr val="D473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2" name="FREEFORM">
              <a:extLst>
                <a:ext uri="{FF2B5EF4-FFF2-40B4-BE49-F238E27FC236}">
                  <a16:creationId xmlns:a16="http://schemas.microsoft.com/office/drawing/2014/main" id="{28E3739B-D5B1-4D51-B671-65F9E7F34265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7225" y="4630738"/>
              <a:ext cx="76200" cy="38100"/>
            </a:xfrm>
            <a:custGeom>
              <a:avLst/>
              <a:gdLst>
                <a:gd name="T0" fmla="*/ 102 w 102"/>
                <a:gd name="T1" fmla="*/ 51 h 51"/>
                <a:gd name="T2" fmla="*/ 0 w 102"/>
                <a:gd name="T3" fmla="*/ 51 h 51"/>
                <a:gd name="T4" fmla="*/ 51 w 102"/>
                <a:gd name="T5" fmla="*/ 0 h 51"/>
                <a:gd name="T6" fmla="*/ 102 w 102"/>
                <a:gd name="T7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2" h="51">
                  <a:moveTo>
                    <a:pt x="102" y="51"/>
                  </a:moveTo>
                  <a:lnTo>
                    <a:pt x="0" y="51"/>
                  </a:lnTo>
                  <a:lnTo>
                    <a:pt x="51" y="0"/>
                  </a:lnTo>
                  <a:lnTo>
                    <a:pt x="102" y="51"/>
                  </a:lnTo>
                  <a:close/>
                </a:path>
              </a:pathLst>
            </a:custGeom>
            <a:solidFill>
              <a:srgbClr val="8F41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FREEFORM">
              <a:extLst>
                <a:ext uri="{FF2B5EF4-FFF2-40B4-BE49-F238E27FC236}">
                  <a16:creationId xmlns:a16="http://schemas.microsoft.com/office/drawing/2014/main" id="{3C0879B7-12BC-4ACC-A5A2-96456A53B08C}"/>
                </a:ext>
              </a:extLst>
            </p:cNvPr>
            <p:cNvSpPr>
              <a:spLocks/>
            </p:cNvSpPr>
            <p:nvPr/>
          </p:nvSpPr>
          <p:spPr bwMode="auto">
            <a:xfrm>
              <a:off x="3038475" y="4789488"/>
              <a:ext cx="393700" cy="38100"/>
            </a:xfrm>
            <a:custGeom>
              <a:avLst/>
              <a:gdLst>
                <a:gd name="T0" fmla="*/ 50 w 525"/>
                <a:gd name="T1" fmla="*/ 0 h 51"/>
                <a:gd name="T2" fmla="*/ 474 w 525"/>
                <a:gd name="T3" fmla="*/ 0 h 51"/>
                <a:gd name="T4" fmla="*/ 525 w 525"/>
                <a:gd name="T5" fmla="*/ 51 h 51"/>
                <a:gd name="T6" fmla="*/ 0 w 525"/>
                <a:gd name="T7" fmla="*/ 51 h 51"/>
                <a:gd name="T8" fmla="*/ 50 w 525"/>
                <a:gd name="T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5" h="51">
                  <a:moveTo>
                    <a:pt x="50" y="0"/>
                  </a:moveTo>
                  <a:lnTo>
                    <a:pt x="474" y="0"/>
                  </a:lnTo>
                  <a:lnTo>
                    <a:pt x="525" y="51"/>
                  </a:lnTo>
                  <a:lnTo>
                    <a:pt x="0" y="51"/>
                  </a:lnTo>
                  <a:lnTo>
                    <a:pt x="50" y="0"/>
                  </a:lnTo>
                  <a:close/>
                </a:path>
              </a:pathLst>
            </a:custGeom>
            <a:solidFill>
              <a:srgbClr val="8F41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FREEFORM">
              <a:extLst>
                <a:ext uri="{FF2B5EF4-FFF2-40B4-BE49-F238E27FC236}">
                  <a16:creationId xmlns:a16="http://schemas.microsoft.com/office/drawing/2014/main" id="{874DA8F9-EAF0-4A69-B069-A0230D8E5A0F}"/>
                </a:ext>
              </a:extLst>
            </p:cNvPr>
            <p:cNvSpPr>
              <a:spLocks/>
            </p:cNvSpPr>
            <p:nvPr/>
          </p:nvSpPr>
          <p:spPr bwMode="auto">
            <a:xfrm>
              <a:off x="2879725" y="4948238"/>
              <a:ext cx="711200" cy="38100"/>
            </a:xfrm>
            <a:custGeom>
              <a:avLst/>
              <a:gdLst>
                <a:gd name="T0" fmla="*/ 51 w 948"/>
                <a:gd name="T1" fmla="*/ 0 h 50"/>
                <a:gd name="T2" fmla="*/ 897 w 948"/>
                <a:gd name="T3" fmla="*/ 0 h 50"/>
                <a:gd name="T4" fmla="*/ 948 w 948"/>
                <a:gd name="T5" fmla="*/ 50 h 50"/>
                <a:gd name="T6" fmla="*/ 0 w 948"/>
                <a:gd name="T7" fmla="*/ 50 h 50"/>
                <a:gd name="T8" fmla="*/ 51 w 948"/>
                <a:gd name="T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8" h="50">
                  <a:moveTo>
                    <a:pt x="51" y="0"/>
                  </a:moveTo>
                  <a:lnTo>
                    <a:pt x="897" y="0"/>
                  </a:lnTo>
                  <a:lnTo>
                    <a:pt x="948" y="50"/>
                  </a:lnTo>
                  <a:lnTo>
                    <a:pt x="0" y="50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rgbClr val="8F41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">
              <a:extLst>
                <a:ext uri="{FF2B5EF4-FFF2-40B4-BE49-F238E27FC236}">
                  <a16:creationId xmlns:a16="http://schemas.microsoft.com/office/drawing/2014/main" id="{B171CE1C-25E1-470E-A2E9-7C21918C3B59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0975" y="5106988"/>
              <a:ext cx="1028700" cy="38100"/>
            </a:xfrm>
            <a:custGeom>
              <a:avLst/>
              <a:gdLst>
                <a:gd name="T0" fmla="*/ 51 w 1372"/>
                <a:gd name="T1" fmla="*/ 0 h 51"/>
                <a:gd name="T2" fmla="*/ 1321 w 1372"/>
                <a:gd name="T3" fmla="*/ 0 h 51"/>
                <a:gd name="T4" fmla="*/ 1372 w 1372"/>
                <a:gd name="T5" fmla="*/ 51 h 51"/>
                <a:gd name="T6" fmla="*/ 0 w 1372"/>
                <a:gd name="T7" fmla="*/ 51 h 51"/>
                <a:gd name="T8" fmla="*/ 51 w 1372"/>
                <a:gd name="T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72" h="51">
                  <a:moveTo>
                    <a:pt x="51" y="0"/>
                  </a:moveTo>
                  <a:lnTo>
                    <a:pt x="1321" y="0"/>
                  </a:lnTo>
                  <a:lnTo>
                    <a:pt x="1372" y="51"/>
                  </a:lnTo>
                  <a:lnTo>
                    <a:pt x="0" y="51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rgbClr val="8F41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">
              <a:extLst>
                <a:ext uri="{FF2B5EF4-FFF2-40B4-BE49-F238E27FC236}">
                  <a16:creationId xmlns:a16="http://schemas.microsoft.com/office/drawing/2014/main" id="{491C5D02-D092-4E68-8747-88135BA89D22}"/>
                </a:ext>
              </a:extLst>
            </p:cNvPr>
            <p:cNvSpPr>
              <a:spLocks/>
            </p:cNvSpPr>
            <p:nvPr/>
          </p:nvSpPr>
          <p:spPr bwMode="auto">
            <a:xfrm>
              <a:off x="2562225" y="5265738"/>
              <a:ext cx="1346200" cy="38100"/>
            </a:xfrm>
            <a:custGeom>
              <a:avLst/>
              <a:gdLst>
                <a:gd name="T0" fmla="*/ 50 w 1795"/>
                <a:gd name="T1" fmla="*/ 0 h 51"/>
                <a:gd name="T2" fmla="*/ 1744 w 1795"/>
                <a:gd name="T3" fmla="*/ 0 h 51"/>
                <a:gd name="T4" fmla="*/ 1795 w 1795"/>
                <a:gd name="T5" fmla="*/ 51 h 51"/>
                <a:gd name="T6" fmla="*/ 0 w 1795"/>
                <a:gd name="T7" fmla="*/ 51 h 51"/>
                <a:gd name="T8" fmla="*/ 50 w 1795"/>
                <a:gd name="T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95" h="51">
                  <a:moveTo>
                    <a:pt x="50" y="0"/>
                  </a:moveTo>
                  <a:lnTo>
                    <a:pt x="1744" y="0"/>
                  </a:lnTo>
                  <a:lnTo>
                    <a:pt x="1795" y="51"/>
                  </a:lnTo>
                  <a:lnTo>
                    <a:pt x="0" y="51"/>
                  </a:lnTo>
                  <a:lnTo>
                    <a:pt x="50" y="0"/>
                  </a:lnTo>
                  <a:close/>
                </a:path>
              </a:pathLst>
            </a:custGeom>
            <a:solidFill>
              <a:srgbClr val="8F41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">
              <a:extLst>
                <a:ext uri="{FF2B5EF4-FFF2-40B4-BE49-F238E27FC236}">
                  <a16:creationId xmlns:a16="http://schemas.microsoft.com/office/drawing/2014/main" id="{DF6259D5-8512-4914-AE9E-0353D0381D6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3475" y="5424488"/>
              <a:ext cx="1663700" cy="38100"/>
            </a:xfrm>
            <a:custGeom>
              <a:avLst/>
              <a:gdLst>
                <a:gd name="T0" fmla="*/ 51 w 2218"/>
                <a:gd name="T1" fmla="*/ 0 h 51"/>
                <a:gd name="T2" fmla="*/ 2167 w 2218"/>
                <a:gd name="T3" fmla="*/ 0 h 51"/>
                <a:gd name="T4" fmla="*/ 2218 w 2218"/>
                <a:gd name="T5" fmla="*/ 51 h 51"/>
                <a:gd name="T6" fmla="*/ 0 w 2218"/>
                <a:gd name="T7" fmla="*/ 51 h 51"/>
                <a:gd name="T8" fmla="*/ 51 w 2218"/>
                <a:gd name="T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18" h="51">
                  <a:moveTo>
                    <a:pt x="51" y="0"/>
                  </a:moveTo>
                  <a:lnTo>
                    <a:pt x="2167" y="0"/>
                  </a:lnTo>
                  <a:lnTo>
                    <a:pt x="2218" y="51"/>
                  </a:lnTo>
                  <a:lnTo>
                    <a:pt x="0" y="51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rgbClr val="8F41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">
              <a:extLst>
                <a:ext uri="{FF2B5EF4-FFF2-40B4-BE49-F238E27FC236}">
                  <a16:creationId xmlns:a16="http://schemas.microsoft.com/office/drawing/2014/main" id="{CC8729E7-235E-4A41-8D9E-F6CDF18D189B}"/>
                </a:ext>
              </a:extLst>
            </p:cNvPr>
            <p:cNvSpPr>
              <a:spLocks/>
            </p:cNvSpPr>
            <p:nvPr/>
          </p:nvSpPr>
          <p:spPr bwMode="auto">
            <a:xfrm>
              <a:off x="2244725" y="5583238"/>
              <a:ext cx="1981200" cy="39688"/>
            </a:xfrm>
            <a:custGeom>
              <a:avLst/>
              <a:gdLst>
                <a:gd name="T0" fmla="*/ 51 w 2642"/>
                <a:gd name="T1" fmla="*/ 0 h 51"/>
                <a:gd name="T2" fmla="*/ 2591 w 2642"/>
                <a:gd name="T3" fmla="*/ 0 h 51"/>
                <a:gd name="T4" fmla="*/ 2642 w 2642"/>
                <a:gd name="T5" fmla="*/ 51 h 51"/>
                <a:gd name="T6" fmla="*/ 0 w 2642"/>
                <a:gd name="T7" fmla="*/ 51 h 51"/>
                <a:gd name="T8" fmla="*/ 51 w 2642"/>
                <a:gd name="T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42" h="51">
                  <a:moveTo>
                    <a:pt x="51" y="0"/>
                  </a:moveTo>
                  <a:lnTo>
                    <a:pt x="2591" y="0"/>
                  </a:lnTo>
                  <a:lnTo>
                    <a:pt x="2642" y="51"/>
                  </a:lnTo>
                  <a:lnTo>
                    <a:pt x="0" y="51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rgbClr val="8F41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">
              <a:extLst>
                <a:ext uri="{FF2B5EF4-FFF2-40B4-BE49-F238E27FC236}">
                  <a16:creationId xmlns:a16="http://schemas.microsoft.com/office/drawing/2014/main" id="{BAE9E9B2-B794-41BE-A2A8-A7B31A263D96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5975" y="5743575"/>
              <a:ext cx="2297113" cy="38100"/>
            </a:xfrm>
            <a:custGeom>
              <a:avLst/>
              <a:gdLst>
                <a:gd name="T0" fmla="*/ 50 w 3064"/>
                <a:gd name="T1" fmla="*/ 0 h 51"/>
                <a:gd name="T2" fmla="*/ 3014 w 3064"/>
                <a:gd name="T3" fmla="*/ 0 h 51"/>
                <a:gd name="T4" fmla="*/ 3064 w 3064"/>
                <a:gd name="T5" fmla="*/ 51 h 51"/>
                <a:gd name="T6" fmla="*/ 0 w 3064"/>
                <a:gd name="T7" fmla="*/ 51 h 51"/>
                <a:gd name="T8" fmla="*/ 50 w 3064"/>
                <a:gd name="T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64" h="51">
                  <a:moveTo>
                    <a:pt x="50" y="0"/>
                  </a:moveTo>
                  <a:lnTo>
                    <a:pt x="3014" y="0"/>
                  </a:lnTo>
                  <a:lnTo>
                    <a:pt x="3064" y="51"/>
                  </a:lnTo>
                  <a:lnTo>
                    <a:pt x="0" y="51"/>
                  </a:lnTo>
                  <a:lnTo>
                    <a:pt x="50" y="0"/>
                  </a:lnTo>
                  <a:close/>
                </a:path>
              </a:pathLst>
            </a:custGeom>
            <a:solidFill>
              <a:srgbClr val="8F41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">
              <a:extLst>
                <a:ext uri="{FF2B5EF4-FFF2-40B4-BE49-F238E27FC236}">
                  <a16:creationId xmlns:a16="http://schemas.microsoft.com/office/drawing/2014/main" id="{BEA618F6-AFB8-4B17-BA23-7764EC3A16C0}"/>
                </a:ext>
              </a:extLst>
            </p:cNvPr>
            <p:cNvSpPr>
              <a:spLocks/>
            </p:cNvSpPr>
            <p:nvPr/>
          </p:nvSpPr>
          <p:spPr bwMode="auto">
            <a:xfrm>
              <a:off x="1927225" y="5900738"/>
              <a:ext cx="2616200" cy="39688"/>
            </a:xfrm>
            <a:custGeom>
              <a:avLst/>
              <a:gdLst>
                <a:gd name="T0" fmla="*/ 51 w 3488"/>
                <a:gd name="T1" fmla="*/ 0 h 51"/>
                <a:gd name="T2" fmla="*/ 3437 w 3488"/>
                <a:gd name="T3" fmla="*/ 0 h 51"/>
                <a:gd name="T4" fmla="*/ 3488 w 3488"/>
                <a:gd name="T5" fmla="*/ 51 h 51"/>
                <a:gd name="T6" fmla="*/ 0 w 3488"/>
                <a:gd name="T7" fmla="*/ 51 h 51"/>
                <a:gd name="T8" fmla="*/ 51 w 3488"/>
                <a:gd name="T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88" h="51">
                  <a:moveTo>
                    <a:pt x="51" y="0"/>
                  </a:moveTo>
                  <a:lnTo>
                    <a:pt x="3437" y="0"/>
                  </a:lnTo>
                  <a:lnTo>
                    <a:pt x="3488" y="51"/>
                  </a:lnTo>
                  <a:lnTo>
                    <a:pt x="0" y="51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rgbClr val="8F41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">
              <a:extLst>
                <a:ext uri="{FF2B5EF4-FFF2-40B4-BE49-F238E27FC236}">
                  <a16:creationId xmlns:a16="http://schemas.microsoft.com/office/drawing/2014/main" id="{471C6268-5310-43D6-8586-4EC2E330BF95}"/>
                </a:ext>
              </a:extLst>
            </p:cNvPr>
            <p:cNvSpPr>
              <a:spLocks/>
            </p:cNvSpPr>
            <p:nvPr/>
          </p:nvSpPr>
          <p:spPr bwMode="auto">
            <a:xfrm>
              <a:off x="1768475" y="6061075"/>
              <a:ext cx="2933700" cy="38100"/>
            </a:xfrm>
            <a:custGeom>
              <a:avLst/>
              <a:gdLst>
                <a:gd name="T0" fmla="*/ 51 w 3912"/>
                <a:gd name="T1" fmla="*/ 0 h 51"/>
                <a:gd name="T2" fmla="*/ 3861 w 3912"/>
                <a:gd name="T3" fmla="*/ 0 h 51"/>
                <a:gd name="T4" fmla="*/ 3912 w 3912"/>
                <a:gd name="T5" fmla="*/ 51 h 51"/>
                <a:gd name="T6" fmla="*/ 0 w 3912"/>
                <a:gd name="T7" fmla="*/ 51 h 51"/>
                <a:gd name="T8" fmla="*/ 51 w 3912"/>
                <a:gd name="T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12" h="51">
                  <a:moveTo>
                    <a:pt x="51" y="0"/>
                  </a:moveTo>
                  <a:lnTo>
                    <a:pt x="3861" y="0"/>
                  </a:lnTo>
                  <a:lnTo>
                    <a:pt x="3912" y="51"/>
                  </a:lnTo>
                  <a:lnTo>
                    <a:pt x="0" y="51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rgbClr val="8F41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">
              <a:extLst>
                <a:ext uri="{FF2B5EF4-FFF2-40B4-BE49-F238E27FC236}">
                  <a16:creationId xmlns:a16="http://schemas.microsoft.com/office/drawing/2014/main" id="{BF3112BF-5E25-4670-AA32-09A302C10B5B}"/>
                </a:ext>
              </a:extLst>
            </p:cNvPr>
            <p:cNvSpPr>
              <a:spLocks/>
            </p:cNvSpPr>
            <p:nvPr/>
          </p:nvSpPr>
          <p:spPr bwMode="auto">
            <a:xfrm>
              <a:off x="1609725" y="6219825"/>
              <a:ext cx="3249613" cy="38100"/>
            </a:xfrm>
            <a:custGeom>
              <a:avLst/>
              <a:gdLst>
                <a:gd name="T0" fmla="*/ 50 w 4334"/>
                <a:gd name="T1" fmla="*/ 0 h 51"/>
                <a:gd name="T2" fmla="*/ 4284 w 4334"/>
                <a:gd name="T3" fmla="*/ 0 h 51"/>
                <a:gd name="T4" fmla="*/ 4334 w 4334"/>
                <a:gd name="T5" fmla="*/ 51 h 51"/>
                <a:gd name="T6" fmla="*/ 0 w 4334"/>
                <a:gd name="T7" fmla="*/ 51 h 51"/>
                <a:gd name="T8" fmla="*/ 50 w 4334"/>
                <a:gd name="T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34" h="51">
                  <a:moveTo>
                    <a:pt x="50" y="0"/>
                  </a:moveTo>
                  <a:lnTo>
                    <a:pt x="4284" y="0"/>
                  </a:lnTo>
                  <a:lnTo>
                    <a:pt x="4334" y="51"/>
                  </a:lnTo>
                  <a:lnTo>
                    <a:pt x="0" y="51"/>
                  </a:lnTo>
                  <a:lnTo>
                    <a:pt x="50" y="0"/>
                  </a:lnTo>
                  <a:close/>
                </a:path>
              </a:pathLst>
            </a:custGeom>
            <a:solidFill>
              <a:srgbClr val="8F41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">
              <a:extLst>
                <a:ext uri="{FF2B5EF4-FFF2-40B4-BE49-F238E27FC236}">
                  <a16:creationId xmlns:a16="http://schemas.microsoft.com/office/drawing/2014/main" id="{9B1356E6-1F62-4165-85C7-904A743E4630}"/>
                </a:ext>
              </a:extLst>
            </p:cNvPr>
            <p:cNvSpPr>
              <a:spLocks/>
            </p:cNvSpPr>
            <p:nvPr/>
          </p:nvSpPr>
          <p:spPr bwMode="auto">
            <a:xfrm>
              <a:off x="1455738" y="6378575"/>
              <a:ext cx="3557588" cy="31750"/>
            </a:xfrm>
            <a:custGeom>
              <a:avLst/>
              <a:gdLst>
                <a:gd name="T0" fmla="*/ 43 w 4742"/>
                <a:gd name="T1" fmla="*/ 0 h 43"/>
                <a:gd name="T2" fmla="*/ 4699 w 4742"/>
                <a:gd name="T3" fmla="*/ 0 h 43"/>
                <a:gd name="T4" fmla="*/ 4742 w 4742"/>
                <a:gd name="T5" fmla="*/ 43 h 43"/>
                <a:gd name="T6" fmla="*/ 0 w 4742"/>
                <a:gd name="T7" fmla="*/ 43 h 43"/>
                <a:gd name="T8" fmla="*/ 43 w 4742"/>
                <a:gd name="T9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42" h="43">
                  <a:moveTo>
                    <a:pt x="43" y="0"/>
                  </a:moveTo>
                  <a:lnTo>
                    <a:pt x="4699" y="0"/>
                  </a:lnTo>
                  <a:lnTo>
                    <a:pt x="4742" y="43"/>
                  </a:lnTo>
                  <a:lnTo>
                    <a:pt x="0" y="43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rgbClr val="8F41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">
              <a:extLst>
                <a:ext uri="{FF2B5EF4-FFF2-40B4-BE49-F238E27FC236}">
                  <a16:creationId xmlns:a16="http://schemas.microsoft.com/office/drawing/2014/main" id="{51420267-2DF7-4562-A198-5E18A924EC98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7225" y="4592638"/>
              <a:ext cx="76200" cy="38100"/>
            </a:xfrm>
            <a:custGeom>
              <a:avLst/>
              <a:gdLst>
                <a:gd name="T0" fmla="*/ 102 w 102"/>
                <a:gd name="T1" fmla="*/ 0 h 51"/>
                <a:gd name="T2" fmla="*/ 0 w 102"/>
                <a:gd name="T3" fmla="*/ 0 h 51"/>
                <a:gd name="T4" fmla="*/ 51 w 102"/>
                <a:gd name="T5" fmla="*/ 51 h 51"/>
                <a:gd name="T6" fmla="*/ 102 w 102"/>
                <a:gd name="T7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2" h="51">
                  <a:moveTo>
                    <a:pt x="102" y="0"/>
                  </a:moveTo>
                  <a:lnTo>
                    <a:pt x="0" y="0"/>
                  </a:lnTo>
                  <a:lnTo>
                    <a:pt x="51" y="51"/>
                  </a:lnTo>
                  <a:lnTo>
                    <a:pt x="102" y="0"/>
                  </a:lnTo>
                  <a:close/>
                </a:path>
              </a:pathLst>
            </a:custGeom>
            <a:solidFill>
              <a:srgbClr val="8F41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FREEFORM">
              <a:extLst>
                <a:ext uri="{FF2B5EF4-FFF2-40B4-BE49-F238E27FC236}">
                  <a16:creationId xmlns:a16="http://schemas.microsoft.com/office/drawing/2014/main" id="{C94F6C60-B895-41D3-B7BB-DC9BFDDEF36B}"/>
                </a:ext>
              </a:extLst>
            </p:cNvPr>
            <p:cNvSpPr>
              <a:spLocks/>
            </p:cNvSpPr>
            <p:nvPr/>
          </p:nvSpPr>
          <p:spPr bwMode="auto">
            <a:xfrm>
              <a:off x="3038475" y="4433888"/>
              <a:ext cx="393700" cy="38100"/>
            </a:xfrm>
            <a:custGeom>
              <a:avLst/>
              <a:gdLst>
                <a:gd name="T0" fmla="*/ 50 w 525"/>
                <a:gd name="T1" fmla="*/ 51 h 51"/>
                <a:gd name="T2" fmla="*/ 474 w 525"/>
                <a:gd name="T3" fmla="*/ 51 h 51"/>
                <a:gd name="T4" fmla="*/ 525 w 525"/>
                <a:gd name="T5" fmla="*/ 0 h 51"/>
                <a:gd name="T6" fmla="*/ 0 w 525"/>
                <a:gd name="T7" fmla="*/ 0 h 51"/>
                <a:gd name="T8" fmla="*/ 50 w 525"/>
                <a:gd name="T9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5" h="51">
                  <a:moveTo>
                    <a:pt x="50" y="51"/>
                  </a:moveTo>
                  <a:lnTo>
                    <a:pt x="474" y="51"/>
                  </a:lnTo>
                  <a:lnTo>
                    <a:pt x="525" y="0"/>
                  </a:lnTo>
                  <a:lnTo>
                    <a:pt x="0" y="0"/>
                  </a:lnTo>
                  <a:lnTo>
                    <a:pt x="50" y="51"/>
                  </a:lnTo>
                  <a:close/>
                </a:path>
              </a:pathLst>
            </a:custGeom>
            <a:solidFill>
              <a:srgbClr val="8F41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">
              <a:extLst>
                <a:ext uri="{FF2B5EF4-FFF2-40B4-BE49-F238E27FC236}">
                  <a16:creationId xmlns:a16="http://schemas.microsoft.com/office/drawing/2014/main" id="{F091108E-6753-474E-873C-DE8C60EB992E}"/>
                </a:ext>
              </a:extLst>
            </p:cNvPr>
            <p:cNvSpPr>
              <a:spLocks/>
            </p:cNvSpPr>
            <p:nvPr/>
          </p:nvSpPr>
          <p:spPr bwMode="auto">
            <a:xfrm>
              <a:off x="2879725" y="4273550"/>
              <a:ext cx="711200" cy="39688"/>
            </a:xfrm>
            <a:custGeom>
              <a:avLst/>
              <a:gdLst>
                <a:gd name="T0" fmla="*/ 51 w 948"/>
                <a:gd name="T1" fmla="*/ 51 h 51"/>
                <a:gd name="T2" fmla="*/ 897 w 948"/>
                <a:gd name="T3" fmla="*/ 51 h 51"/>
                <a:gd name="T4" fmla="*/ 948 w 948"/>
                <a:gd name="T5" fmla="*/ 0 h 51"/>
                <a:gd name="T6" fmla="*/ 0 w 948"/>
                <a:gd name="T7" fmla="*/ 0 h 51"/>
                <a:gd name="T8" fmla="*/ 51 w 948"/>
                <a:gd name="T9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8" h="51">
                  <a:moveTo>
                    <a:pt x="51" y="51"/>
                  </a:moveTo>
                  <a:lnTo>
                    <a:pt x="897" y="51"/>
                  </a:lnTo>
                  <a:lnTo>
                    <a:pt x="948" y="0"/>
                  </a:lnTo>
                  <a:lnTo>
                    <a:pt x="0" y="0"/>
                  </a:lnTo>
                  <a:lnTo>
                    <a:pt x="51" y="51"/>
                  </a:lnTo>
                  <a:close/>
                </a:path>
              </a:pathLst>
            </a:custGeom>
            <a:solidFill>
              <a:srgbClr val="8F41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FREEFORM">
              <a:extLst>
                <a:ext uri="{FF2B5EF4-FFF2-40B4-BE49-F238E27FC236}">
                  <a16:creationId xmlns:a16="http://schemas.microsoft.com/office/drawing/2014/main" id="{1A281CE5-2BA9-4B7F-8ACD-74FC2288E62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0975" y="4114800"/>
              <a:ext cx="1028700" cy="38100"/>
            </a:xfrm>
            <a:custGeom>
              <a:avLst/>
              <a:gdLst>
                <a:gd name="T0" fmla="*/ 51 w 1372"/>
                <a:gd name="T1" fmla="*/ 51 h 51"/>
                <a:gd name="T2" fmla="*/ 1321 w 1372"/>
                <a:gd name="T3" fmla="*/ 51 h 51"/>
                <a:gd name="T4" fmla="*/ 1372 w 1372"/>
                <a:gd name="T5" fmla="*/ 0 h 51"/>
                <a:gd name="T6" fmla="*/ 0 w 1372"/>
                <a:gd name="T7" fmla="*/ 0 h 51"/>
                <a:gd name="T8" fmla="*/ 51 w 1372"/>
                <a:gd name="T9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72" h="51">
                  <a:moveTo>
                    <a:pt x="51" y="51"/>
                  </a:moveTo>
                  <a:lnTo>
                    <a:pt x="1321" y="51"/>
                  </a:lnTo>
                  <a:lnTo>
                    <a:pt x="1372" y="0"/>
                  </a:lnTo>
                  <a:lnTo>
                    <a:pt x="0" y="0"/>
                  </a:lnTo>
                  <a:lnTo>
                    <a:pt x="51" y="51"/>
                  </a:lnTo>
                  <a:close/>
                </a:path>
              </a:pathLst>
            </a:custGeom>
            <a:solidFill>
              <a:srgbClr val="8F41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">
              <a:extLst>
                <a:ext uri="{FF2B5EF4-FFF2-40B4-BE49-F238E27FC236}">
                  <a16:creationId xmlns:a16="http://schemas.microsoft.com/office/drawing/2014/main" id="{4C3BD70F-9BAB-4235-A8C6-950B86F6B143}"/>
                </a:ext>
              </a:extLst>
            </p:cNvPr>
            <p:cNvSpPr>
              <a:spLocks/>
            </p:cNvSpPr>
            <p:nvPr/>
          </p:nvSpPr>
          <p:spPr bwMode="auto">
            <a:xfrm>
              <a:off x="2562225" y="3956050"/>
              <a:ext cx="1346200" cy="39688"/>
            </a:xfrm>
            <a:custGeom>
              <a:avLst/>
              <a:gdLst>
                <a:gd name="T0" fmla="*/ 50 w 1795"/>
                <a:gd name="T1" fmla="*/ 51 h 51"/>
                <a:gd name="T2" fmla="*/ 1744 w 1795"/>
                <a:gd name="T3" fmla="*/ 51 h 51"/>
                <a:gd name="T4" fmla="*/ 1795 w 1795"/>
                <a:gd name="T5" fmla="*/ 0 h 51"/>
                <a:gd name="T6" fmla="*/ 0 w 1795"/>
                <a:gd name="T7" fmla="*/ 0 h 51"/>
                <a:gd name="T8" fmla="*/ 50 w 1795"/>
                <a:gd name="T9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95" h="51">
                  <a:moveTo>
                    <a:pt x="50" y="51"/>
                  </a:moveTo>
                  <a:lnTo>
                    <a:pt x="1744" y="51"/>
                  </a:lnTo>
                  <a:lnTo>
                    <a:pt x="1795" y="0"/>
                  </a:lnTo>
                  <a:lnTo>
                    <a:pt x="0" y="0"/>
                  </a:lnTo>
                  <a:lnTo>
                    <a:pt x="50" y="51"/>
                  </a:lnTo>
                  <a:close/>
                </a:path>
              </a:pathLst>
            </a:custGeom>
            <a:solidFill>
              <a:srgbClr val="8F41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">
              <a:extLst>
                <a:ext uri="{FF2B5EF4-FFF2-40B4-BE49-F238E27FC236}">
                  <a16:creationId xmlns:a16="http://schemas.microsoft.com/office/drawing/2014/main" id="{5A2944CC-D2CE-4FD5-94DE-90EB3C470C4D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3475" y="3797300"/>
              <a:ext cx="1663700" cy="38100"/>
            </a:xfrm>
            <a:custGeom>
              <a:avLst/>
              <a:gdLst>
                <a:gd name="T0" fmla="*/ 51 w 2218"/>
                <a:gd name="T1" fmla="*/ 51 h 51"/>
                <a:gd name="T2" fmla="*/ 2167 w 2218"/>
                <a:gd name="T3" fmla="*/ 51 h 51"/>
                <a:gd name="T4" fmla="*/ 2218 w 2218"/>
                <a:gd name="T5" fmla="*/ 0 h 51"/>
                <a:gd name="T6" fmla="*/ 0 w 2218"/>
                <a:gd name="T7" fmla="*/ 0 h 51"/>
                <a:gd name="T8" fmla="*/ 51 w 2218"/>
                <a:gd name="T9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18" h="51">
                  <a:moveTo>
                    <a:pt x="51" y="51"/>
                  </a:moveTo>
                  <a:lnTo>
                    <a:pt x="2167" y="51"/>
                  </a:lnTo>
                  <a:lnTo>
                    <a:pt x="2218" y="0"/>
                  </a:lnTo>
                  <a:lnTo>
                    <a:pt x="0" y="0"/>
                  </a:lnTo>
                  <a:lnTo>
                    <a:pt x="51" y="51"/>
                  </a:lnTo>
                  <a:close/>
                </a:path>
              </a:pathLst>
            </a:custGeom>
            <a:solidFill>
              <a:srgbClr val="8F41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FREEFORM">
              <a:extLst>
                <a:ext uri="{FF2B5EF4-FFF2-40B4-BE49-F238E27FC236}">
                  <a16:creationId xmlns:a16="http://schemas.microsoft.com/office/drawing/2014/main" id="{D5832FD4-182C-472A-8579-6DD936ED07A5}"/>
                </a:ext>
              </a:extLst>
            </p:cNvPr>
            <p:cNvSpPr>
              <a:spLocks/>
            </p:cNvSpPr>
            <p:nvPr/>
          </p:nvSpPr>
          <p:spPr bwMode="auto">
            <a:xfrm>
              <a:off x="2244725" y="3638550"/>
              <a:ext cx="1981200" cy="38100"/>
            </a:xfrm>
            <a:custGeom>
              <a:avLst/>
              <a:gdLst>
                <a:gd name="T0" fmla="*/ 51 w 2642"/>
                <a:gd name="T1" fmla="*/ 51 h 51"/>
                <a:gd name="T2" fmla="*/ 2591 w 2642"/>
                <a:gd name="T3" fmla="*/ 51 h 51"/>
                <a:gd name="T4" fmla="*/ 2642 w 2642"/>
                <a:gd name="T5" fmla="*/ 0 h 51"/>
                <a:gd name="T6" fmla="*/ 0 w 2642"/>
                <a:gd name="T7" fmla="*/ 0 h 51"/>
                <a:gd name="T8" fmla="*/ 51 w 2642"/>
                <a:gd name="T9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42" h="51">
                  <a:moveTo>
                    <a:pt x="51" y="51"/>
                  </a:moveTo>
                  <a:lnTo>
                    <a:pt x="2591" y="51"/>
                  </a:lnTo>
                  <a:lnTo>
                    <a:pt x="2642" y="0"/>
                  </a:lnTo>
                  <a:lnTo>
                    <a:pt x="0" y="0"/>
                  </a:lnTo>
                  <a:lnTo>
                    <a:pt x="51" y="51"/>
                  </a:lnTo>
                  <a:close/>
                </a:path>
              </a:pathLst>
            </a:custGeom>
            <a:solidFill>
              <a:srgbClr val="8F41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FREEFORM">
              <a:extLst>
                <a:ext uri="{FF2B5EF4-FFF2-40B4-BE49-F238E27FC236}">
                  <a16:creationId xmlns:a16="http://schemas.microsoft.com/office/drawing/2014/main" id="{954FF082-1096-44BB-AC6D-FBAE855825C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5975" y="3479800"/>
              <a:ext cx="2297113" cy="38100"/>
            </a:xfrm>
            <a:custGeom>
              <a:avLst/>
              <a:gdLst>
                <a:gd name="T0" fmla="*/ 50 w 3064"/>
                <a:gd name="T1" fmla="*/ 51 h 51"/>
                <a:gd name="T2" fmla="*/ 3014 w 3064"/>
                <a:gd name="T3" fmla="*/ 51 h 51"/>
                <a:gd name="T4" fmla="*/ 3064 w 3064"/>
                <a:gd name="T5" fmla="*/ 0 h 51"/>
                <a:gd name="T6" fmla="*/ 0 w 3064"/>
                <a:gd name="T7" fmla="*/ 0 h 51"/>
                <a:gd name="T8" fmla="*/ 50 w 3064"/>
                <a:gd name="T9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64" h="51">
                  <a:moveTo>
                    <a:pt x="50" y="51"/>
                  </a:moveTo>
                  <a:lnTo>
                    <a:pt x="3014" y="51"/>
                  </a:lnTo>
                  <a:lnTo>
                    <a:pt x="3064" y="0"/>
                  </a:lnTo>
                  <a:lnTo>
                    <a:pt x="0" y="0"/>
                  </a:lnTo>
                  <a:lnTo>
                    <a:pt x="50" y="51"/>
                  </a:lnTo>
                  <a:close/>
                </a:path>
              </a:pathLst>
            </a:custGeom>
            <a:solidFill>
              <a:srgbClr val="8F41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FREEFORM">
              <a:extLst>
                <a:ext uri="{FF2B5EF4-FFF2-40B4-BE49-F238E27FC236}">
                  <a16:creationId xmlns:a16="http://schemas.microsoft.com/office/drawing/2014/main" id="{A8AB9A04-8B58-490D-897E-EC11A47DE47F}"/>
                </a:ext>
              </a:extLst>
            </p:cNvPr>
            <p:cNvSpPr>
              <a:spLocks/>
            </p:cNvSpPr>
            <p:nvPr/>
          </p:nvSpPr>
          <p:spPr bwMode="auto">
            <a:xfrm>
              <a:off x="1927225" y="3321050"/>
              <a:ext cx="2616200" cy="38100"/>
            </a:xfrm>
            <a:custGeom>
              <a:avLst/>
              <a:gdLst>
                <a:gd name="T0" fmla="*/ 51 w 3488"/>
                <a:gd name="T1" fmla="*/ 51 h 51"/>
                <a:gd name="T2" fmla="*/ 3437 w 3488"/>
                <a:gd name="T3" fmla="*/ 51 h 51"/>
                <a:gd name="T4" fmla="*/ 3488 w 3488"/>
                <a:gd name="T5" fmla="*/ 0 h 51"/>
                <a:gd name="T6" fmla="*/ 0 w 3488"/>
                <a:gd name="T7" fmla="*/ 0 h 51"/>
                <a:gd name="T8" fmla="*/ 51 w 3488"/>
                <a:gd name="T9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88" h="51">
                  <a:moveTo>
                    <a:pt x="51" y="51"/>
                  </a:moveTo>
                  <a:lnTo>
                    <a:pt x="3437" y="51"/>
                  </a:lnTo>
                  <a:lnTo>
                    <a:pt x="3488" y="0"/>
                  </a:lnTo>
                  <a:lnTo>
                    <a:pt x="0" y="0"/>
                  </a:lnTo>
                  <a:lnTo>
                    <a:pt x="51" y="51"/>
                  </a:lnTo>
                  <a:close/>
                </a:path>
              </a:pathLst>
            </a:custGeom>
            <a:solidFill>
              <a:srgbClr val="8F41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FREEFORM">
              <a:extLst>
                <a:ext uri="{FF2B5EF4-FFF2-40B4-BE49-F238E27FC236}">
                  <a16:creationId xmlns:a16="http://schemas.microsoft.com/office/drawing/2014/main" id="{2B8B7BB5-BBB6-4629-8C08-674761DE2CC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68475" y="3160713"/>
              <a:ext cx="2933700" cy="39688"/>
            </a:xfrm>
            <a:custGeom>
              <a:avLst/>
              <a:gdLst>
                <a:gd name="T0" fmla="*/ 51 w 3912"/>
                <a:gd name="T1" fmla="*/ 51 h 51"/>
                <a:gd name="T2" fmla="*/ 3861 w 3912"/>
                <a:gd name="T3" fmla="*/ 51 h 51"/>
                <a:gd name="T4" fmla="*/ 3912 w 3912"/>
                <a:gd name="T5" fmla="*/ 0 h 51"/>
                <a:gd name="T6" fmla="*/ 0 w 3912"/>
                <a:gd name="T7" fmla="*/ 0 h 51"/>
                <a:gd name="T8" fmla="*/ 51 w 3912"/>
                <a:gd name="T9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12" h="51">
                  <a:moveTo>
                    <a:pt x="51" y="51"/>
                  </a:moveTo>
                  <a:lnTo>
                    <a:pt x="3861" y="51"/>
                  </a:lnTo>
                  <a:lnTo>
                    <a:pt x="3912" y="0"/>
                  </a:lnTo>
                  <a:lnTo>
                    <a:pt x="0" y="0"/>
                  </a:lnTo>
                  <a:lnTo>
                    <a:pt x="51" y="51"/>
                  </a:lnTo>
                  <a:close/>
                </a:path>
              </a:pathLst>
            </a:custGeom>
            <a:solidFill>
              <a:srgbClr val="8F41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FREEFORM">
              <a:extLst>
                <a:ext uri="{FF2B5EF4-FFF2-40B4-BE49-F238E27FC236}">
                  <a16:creationId xmlns:a16="http://schemas.microsoft.com/office/drawing/2014/main" id="{B3EB439E-125E-489A-8931-1DC843FC759B}"/>
                </a:ext>
              </a:extLst>
            </p:cNvPr>
            <p:cNvSpPr>
              <a:spLocks/>
            </p:cNvSpPr>
            <p:nvPr/>
          </p:nvSpPr>
          <p:spPr bwMode="auto">
            <a:xfrm>
              <a:off x="1609725" y="3003550"/>
              <a:ext cx="3249613" cy="38100"/>
            </a:xfrm>
            <a:custGeom>
              <a:avLst/>
              <a:gdLst>
                <a:gd name="T0" fmla="*/ 50 w 4334"/>
                <a:gd name="T1" fmla="*/ 51 h 51"/>
                <a:gd name="T2" fmla="*/ 4284 w 4334"/>
                <a:gd name="T3" fmla="*/ 51 h 51"/>
                <a:gd name="T4" fmla="*/ 4334 w 4334"/>
                <a:gd name="T5" fmla="*/ 0 h 51"/>
                <a:gd name="T6" fmla="*/ 0 w 4334"/>
                <a:gd name="T7" fmla="*/ 0 h 51"/>
                <a:gd name="T8" fmla="*/ 50 w 4334"/>
                <a:gd name="T9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34" h="51">
                  <a:moveTo>
                    <a:pt x="50" y="51"/>
                  </a:moveTo>
                  <a:lnTo>
                    <a:pt x="4284" y="51"/>
                  </a:lnTo>
                  <a:lnTo>
                    <a:pt x="4334" y="0"/>
                  </a:lnTo>
                  <a:lnTo>
                    <a:pt x="0" y="0"/>
                  </a:lnTo>
                  <a:lnTo>
                    <a:pt x="50" y="51"/>
                  </a:lnTo>
                  <a:close/>
                </a:path>
              </a:pathLst>
            </a:custGeom>
            <a:solidFill>
              <a:srgbClr val="8F41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FREEFORM">
              <a:extLst>
                <a:ext uri="{FF2B5EF4-FFF2-40B4-BE49-F238E27FC236}">
                  <a16:creationId xmlns:a16="http://schemas.microsoft.com/office/drawing/2014/main" id="{E2EF20BA-9553-4336-817F-B776234AF7C6}"/>
                </a:ext>
              </a:extLst>
            </p:cNvPr>
            <p:cNvSpPr>
              <a:spLocks/>
            </p:cNvSpPr>
            <p:nvPr/>
          </p:nvSpPr>
          <p:spPr bwMode="auto">
            <a:xfrm>
              <a:off x="1455738" y="2851150"/>
              <a:ext cx="3557588" cy="31750"/>
            </a:xfrm>
            <a:custGeom>
              <a:avLst/>
              <a:gdLst>
                <a:gd name="T0" fmla="*/ 43 w 4742"/>
                <a:gd name="T1" fmla="*/ 42 h 42"/>
                <a:gd name="T2" fmla="*/ 4699 w 4742"/>
                <a:gd name="T3" fmla="*/ 42 h 42"/>
                <a:gd name="T4" fmla="*/ 4742 w 4742"/>
                <a:gd name="T5" fmla="*/ 0 h 42"/>
                <a:gd name="T6" fmla="*/ 0 w 4742"/>
                <a:gd name="T7" fmla="*/ 0 h 42"/>
                <a:gd name="T8" fmla="*/ 43 w 4742"/>
                <a:gd name="T9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42" h="42">
                  <a:moveTo>
                    <a:pt x="43" y="42"/>
                  </a:moveTo>
                  <a:lnTo>
                    <a:pt x="4699" y="42"/>
                  </a:lnTo>
                  <a:lnTo>
                    <a:pt x="4742" y="0"/>
                  </a:lnTo>
                  <a:lnTo>
                    <a:pt x="0" y="0"/>
                  </a:lnTo>
                  <a:lnTo>
                    <a:pt x="43" y="42"/>
                  </a:lnTo>
                  <a:close/>
                </a:path>
              </a:pathLst>
            </a:custGeom>
            <a:solidFill>
              <a:srgbClr val="8F41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FREEFORM">
              <a:extLst>
                <a:ext uri="{FF2B5EF4-FFF2-40B4-BE49-F238E27FC236}">
                  <a16:creationId xmlns:a16="http://schemas.microsoft.com/office/drawing/2014/main" id="{92701A11-BDB4-4BE6-8BDC-CDF6F18588E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35325" y="4592638"/>
              <a:ext cx="38100" cy="76200"/>
            </a:xfrm>
            <a:custGeom>
              <a:avLst/>
              <a:gdLst>
                <a:gd name="T0" fmla="*/ 51 w 51"/>
                <a:gd name="T1" fmla="*/ 102 h 102"/>
                <a:gd name="T2" fmla="*/ 51 w 51"/>
                <a:gd name="T3" fmla="*/ 0 h 102"/>
                <a:gd name="T4" fmla="*/ 0 w 51"/>
                <a:gd name="T5" fmla="*/ 51 h 102"/>
                <a:gd name="T6" fmla="*/ 51 w 51"/>
                <a:gd name="T7" fmla="*/ 10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1" h="102">
                  <a:moveTo>
                    <a:pt x="51" y="102"/>
                  </a:moveTo>
                  <a:lnTo>
                    <a:pt x="51" y="0"/>
                  </a:lnTo>
                  <a:lnTo>
                    <a:pt x="0" y="51"/>
                  </a:lnTo>
                  <a:lnTo>
                    <a:pt x="51" y="102"/>
                  </a:lnTo>
                  <a:close/>
                </a:path>
              </a:pathLst>
            </a:custGeom>
            <a:solidFill>
              <a:srgbClr val="5931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FREEFORM">
              <a:extLst>
                <a:ext uri="{FF2B5EF4-FFF2-40B4-BE49-F238E27FC236}">
                  <a16:creationId xmlns:a16="http://schemas.microsoft.com/office/drawing/2014/main" id="{09B6C010-C4C3-4A43-8EFA-FB01CFA78704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075" y="4433888"/>
              <a:ext cx="38100" cy="393700"/>
            </a:xfrm>
            <a:custGeom>
              <a:avLst/>
              <a:gdLst>
                <a:gd name="T0" fmla="*/ 0 w 51"/>
                <a:gd name="T1" fmla="*/ 51 h 525"/>
                <a:gd name="T2" fmla="*/ 0 w 51"/>
                <a:gd name="T3" fmla="*/ 474 h 525"/>
                <a:gd name="T4" fmla="*/ 51 w 51"/>
                <a:gd name="T5" fmla="*/ 525 h 525"/>
                <a:gd name="T6" fmla="*/ 51 w 51"/>
                <a:gd name="T7" fmla="*/ 0 h 525"/>
                <a:gd name="T8" fmla="*/ 0 w 51"/>
                <a:gd name="T9" fmla="*/ 51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525">
                  <a:moveTo>
                    <a:pt x="0" y="51"/>
                  </a:moveTo>
                  <a:lnTo>
                    <a:pt x="0" y="474"/>
                  </a:lnTo>
                  <a:lnTo>
                    <a:pt x="51" y="525"/>
                  </a:lnTo>
                  <a:lnTo>
                    <a:pt x="51" y="0"/>
                  </a:lnTo>
                  <a:lnTo>
                    <a:pt x="0" y="51"/>
                  </a:lnTo>
                  <a:close/>
                </a:path>
              </a:pathLst>
            </a:custGeom>
            <a:solidFill>
              <a:srgbClr val="5931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FREEFORM">
              <a:extLst>
                <a:ext uri="{FF2B5EF4-FFF2-40B4-BE49-F238E27FC236}">
                  <a16:creationId xmlns:a16="http://schemas.microsoft.com/office/drawing/2014/main" id="{56B3B340-CB5B-44E3-8FE1-F0BC44522E01}"/>
                </a:ext>
              </a:extLst>
            </p:cNvPr>
            <p:cNvSpPr>
              <a:spLocks/>
            </p:cNvSpPr>
            <p:nvPr/>
          </p:nvSpPr>
          <p:spPr bwMode="auto">
            <a:xfrm>
              <a:off x="3551238" y="4273550"/>
              <a:ext cx="39688" cy="712788"/>
            </a:xfrm>
            <a:custGeom>
              <a:avLst/>
              <a:gdLst>
                <a:gd name="T0" fmla="*/ 0 w 51"/>
                <a:gd name="T1" fmla="*/ 51 h 948"/>
                <a:gd name="T2" fmla="*/ 0 w 51"/>
                <a:gd name="T3" fmla="*/ 898 h 948"/>
                <a:gd name="T4" fmla="*/ 51 w 51"/>
                <a:gd name="T5" fmla="*/ 948 h 948"/>
                <a:gd name="T6" fmla="*/ 51 w 51"/>
                <a:gd name="T7" fmla="*/ 0 h 948"/>
                <a:gd name="T8" fmla="*/ 0 w 51"/>
                <a:gd name="T9" fmla="*/ 51 h 9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948">
                  <a:moveTo>
                    <a:pt x="0" y="51"/>
                  </a:moveTo>
                  <a:lnTo>
                    <a:pt x="0" y="898"/>
                  </a:lnTo>
                  <a:lnTo>
                    <a:pt x="51" y="948"/>
                  </a:lnTo>
                  <a:lnTo>
                    <a:pt x="51" y="0"/>
                  </a:lnTo>
                  <a:lnTo>
                    <a:pt x="0" y="51"/>
                  </a:lnTo>
                  <a:close/>
                </a:path>
              </a:pathLst>
            </a:custGeom>
            <a:solidFill>
              <a:srgbClr val="5931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FREEFORM">
              <a:extLst>
                <a:ext uri="{FF2B5EF4-FFF2-40B4-BE49-F238E27FC236}">
                  <a16:creationId xmlns:a16="http://schemas.microsoft.com/office/drawing/2014/main" id="{9A2A0EC7-4681-4D90-BF57-3F6C31DBA017}"/>
                </a:ext>
              </a:extLst>
            </p:cNvPr>
            <p:cNvSpPr>
              <a:spLocks/>
            </p:cNvSpPr>
            <p:nvPr/>
          </p:nvSpPr>
          <p:spPr bwMode="auto">
            <a:xfrm>
              <a:off x="3711575" y="4114800"/>
              <a:ext cx="38100" cy="1030288"/>
            </a:xfrm>
            <a:custGeom>
              <a:avLst/>
              <a:gdLst>
                <a:gd name="T0" fmla="*/ 0 w 51"/>
                <a:gd name="T1" fmla="*/ 51 h 1372"/>
                <a:gd name="T2" fmla="*/ 0 w 51"/>
                <a:gd name="T3" fmla="*/ 1321 h 1372"/>
                <a:gd name="T4" fmla="*/ 51 w 51"/>
                <a:gd name="T5" fmla="*/ 1372 h 1372"/>
                <a:gd name="T6" fmla="*/ 51 w 51"/>
                <a:gd name="T7" fmla="*/ 0 h 1372"/>
                <a:gd name="T8" fmla="*/ 0 w 51"/>
                <a:gd name="T9" fmla="*/ 51 h 1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1372">
                  <a:moveTo>
                    <a:pt x="0" y="51"/>
                  </a:moveTo>
                  <a:lnTo>
                    <a:pt x="0" y="1321"/>
                  </a:lnTo>
                  <a:lnTo>
                    <a:pt x="51" y="1372"/>
                  </a:lnTo>
                  <a:lnTo>
                    <a:pt x="51" y="0"/>
                  </a:lnTo>
                  <a:lnTo>
                    <a:pt x="0" y="51"/>
                  </a:lnTo>
                  <a:close/>
                </a:path>
              </a:pathLst>
            </a:custGeom>
            <a:solidFill>
              <a:srgbClr val="5931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FREEFORM">
              <a:extLst>
                <a:ext uri="{FF2B5EF4-FFF2-40B4-BE49-F238E27FC236}">
                  <a16:creationId xmlns:a16="http://schemas.microsoft.com/office/drawing/2014/main" id="{93A9A4F1-9045-482F-9E88-6C0DE44E25B6}"/>
                </a:ext>
              </a:extLst>
            </p:cNvPr>
            <p:cNvSpPr>
              <a:spLocks/>
            </p:cNvSpPr>
            <p:nvPr/>
          </p:nvSpPr>
          <p:spPr bwMode="auto">
            <a:xfrm>
              <a:off x="3870325" y="3956050"/>
              <a:ext cx="36513" cy="1347788"/>
            </a:xfrm>
            <a:custGeom>
              <a:avLst/>
              <a:gdLst>
                <a:gd name="T0" fmla="*/ 0 w 50"/>
                <a:gd name="T1" fmla="*/ 51 h 1795"/>
                <a:gd name="T2" fmla="*/ 0 w 50"/>
                <a:gd name="T3" fmla="*/ 1744 h 1795"/>
                <a:gd name="T4" fmla="*/ 50 w 50"/>
                <a:gd name="T5" fmla="*/ 1795 h 1795"/>
                <a:gd name="T6" fmla="*/ 50 w 50"/>
                <a:gd name="T7" fmla="*/ 0 h 1795"/>
                <a:gd name="T8" fmla="*/ 0 w 50"/>
                <a:gd name="T9" fmla="*/ 51 h 17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1795">
                  <a:moveTo>
                    <a:pt x="0" y="51"/>
                  </a:moveTo>
                  <a:lnTo>
                    <a:pt x="0" y="1744"/>
                  </a:lnTo>
                  <a:lnTo>
                    <a:pt x="50" y="1795"/>
                  </a:lnTo>
                  <a:lnTo>
                    <a:pt x="50" y="0"/>
                  </a:lnTo>
                  <a:lnTo>
                    <a:pt x="0" y="51"/>
                  </a:lnTo>
                  <a:close/>
                </a:path>
              </a:pathLst>
            </a:custGeom>
            <a:solidFill>
              <a:srgbClr val="5931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FREEFORM">
              <a:extLst>
                <a:ext uri="{FF2B5EF4-FFF2-40B4-BE49-F238E27FC236}">
                  <a16:creationId xmlns:a16="http://schemas.microsoft.com/office/drawing/2014/main" id="{1F500497-AE59-4CAB-9F0E-0688F9F0DEE9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7488" y="3797300"/>
              <a:ext cx="39688" cy="1665288"/>
            </a:xfrm>
            <a:custGeom>
              <a:avLst/>
              <a:gdLst>
                <a:gd name="T0" fmla="*/ 0 w 51"/>
                <a:gd name="T1" fmla="*/ 51 h 2218"/>
                <a:gd name="T2" fmla="*/ 0 w 51"/>
                <a:gd name="T3" fmla="*/ 2168 h 2218"/>
                <a:gd name="T4" fmla="*/ 51 w 51"/>
                <a:gd name="T5" fmla="*/ 2218 h 2218"/>
                <a:gd name="T6" fmla="*/ 51 w 51"/>
                <a:gd name="T7" fmla="*/ 0 h 2218"/>
                <a:gd name="T8" fmla="*/ 0 w 51"/>
                <a:gd name="T9" fmla="*/ 51 h 2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2218">
                  <a:moveTo>
                    <a:pt x="0" y="51"/>
                  </a:moveTo>
                  <a:lnTo>
                    <a:pt x="0" y="2168"/>
                  </a:lnTo>
                  <a:lnTo>
                    <a:pt x="51" y="2218"/>
                  </a:lnTo>
                  <a:lnTo>
                    <a:pt x="51" y="0"/>
                  </a:lnTo>
                  <a:lnTo>
                    <a:pt x="0" y="51"/>
                  </a:lnTo>
                  <a:close/>
                </a:path>
              </a:pathLst>
            </a:custGeom>
            <a:solidFill>
              <a:srgbClr val="5931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FREEFORM">
              <a:extLst>
                <a:ext uri="{FF2B5EF4-FFF2-40B4-BE49-F238E27FC236}">
                  <a16:creationId xmlns:a16="http://schemas.microsoft.com/office/drawing/2014/main" id="{ECDF483C-7CF2-4F09-9D14-3BC4D4C0D4C6}"/>
                </a:ext>
              </a:extLst>
            </p:cNvPr>
            <p:cNvSpPr>
              <a:spLocks/>
            </p:cNvSpPr>
            <p:nvPr/>
          </p:nvSpPr>
          <p:spPr bwMode="auto">
            <a:xfrm>
              <a:off x="4187825" y="3638550"/>
              <a:ext cx="38100" cy="1984375"/>
            </a:xfrm>
            <a:custGeom>
              <a:avLst/>
              <a:gdLst>
                <a:gd name="T0" fmla="*/ 0 w 51"/>
                <a:gd name="T1" fmla="*/ 51 h 2642"/>
                <a:gd name="T2" fmla="*/ 0 w 51"/>
                <a:gd name="T3" fmla="*/ 2591 h 2642"/>
                <a:gd name="T4" fmla="*/ 51 w 51"/>
                <a:gd name="T5" fmla="*/ 2642 h 2642"/>
                <a:gd name="T6" fmla="*/ 51 w 51"/>
                <a:gd name="T7" fmla="*/ 0 h 2642"/>
                <a:gd name="T8" fmla="*/ 0 w 51"/>
                <a:gd name="T9" fmla="*/ 51 h 26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2642">
                  <a:moveTo>
                    <a:pt x="0" y="51"/>
                  </a:moveTo>
                  <a:lnTo>
                    <a:pt x="0" y="2591"/>
                  </a:lnTo>
                  <a:lnTo>
                    <a:pt x="51" y="2642"/>
                  </a:lnTo>
                  <a:lnTo>
                    <a:pt x="51" y="0"/>
                  </a:lnTo>
                  <a:lnTo>
                    <a:pt x="0" y="51"/>
                  </a:lnTo>
                  <a:close/>
                </a:path>
              </a:pathLst>
            </a:custGeom>
            <a:solidFill>
              <a:srgbClr val="5931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FREEFORM">
              <a:extLst>
                <a:ext uri="{FF2B5EF4-FFF2-40B4-BE49-F238E27FC236}">
                  <a16:creationId xmlns:a16="http://schemas.microsoft.com/office/drawing/2014/main" id="{11361F7E-5803-43D8-AAEE-F99172DCFD1E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6575" y="3479800"/>
              <a:ext cx="36513" cy="2301875"/>
            </a:xfrm>
            <a:custGeom>
              <a:avLst/>
              <a:gdLst>
                <a:gd name="T0" fmla="*/ 0 w 50"/>
                <a:gd name="T1" fmla="*/ 51 h 3065"/>
                <a:gd name="T2" fmla="*/ 0 w 50"/>
                <a:gd name="T3" fmla="*/ 3014 h 3065"/>
                <a:gd name="T4" fmla="*/ 50 w 50"/>
                <a:gd name="T5" fmla="*/ 3065 h 3065"/>
                <a:gd name="T6" fmla="*/ 50 w 50"/>
                <a:gd name="T7" fmla="*/ 0 h 3065"/>
                <a:gd name="T8" fmla="*/ 0 w 50"/>
                <a:gd name="T9" fmla="*/ 51 h 30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3065">
                  <a:moveTo>
                    <a:pt x="0" y="51"/>
                  </a:moveTo>
                  <a:lnTo>
                    <a:pt x="0" y="3014"/>
                  </a:lnTo>
                  <a:lnTo>
                    <a:pt x="50" y="3065"/>
                  </a:lnTo>
                  <a:lnTo>
                    <a:pt x="50" y="0"/>
                  </a:lnTo>
                  <a:lnTo>
                    <a:pt x="0" y="51"/>
                  </a:lnTo>
                  <a:close/>
                </a:path>
              </a:pathLst>
            </a:custGeom>
            <a:solidFill>
              <a:srgbClr val="5931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" name="FREEFORM">
              <a:extLst>
                <a:ext uri="{FF2B5EF4-FFF2-40B4-BE49-F238E27FC236}">
                  <a16:creationId xmlns:a16="http://schemas.microsoft.com/office/drawing/2014/main" id="{5564421A-2365-441D-82BC-4855C0CB66E2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3738" y="3321050"/>
              <a:ext cx="39688" cy="2619375"/>
            </a:xfrm>
            <a:custGeom>
              <a:avLst/>
              <a:gdLst>
                <a:gd name="T0" fmla="*/ 0 w 51"/>
                <a:gd name="T1" fmla="*/ 51 h 3488"/>
                <a:gd name="T2" fmla="*/ 0 w 51"/>
                <a:gd name="T3" fmla="*/ 3437 h 3488"/>
                <a:gd name="T4" fmla="*/ 51 w 51"/>
                <a:gd name="T5" fmla="*/ 3488 h 3488"/>
                <a:gd name="T6" fmla="*/ 51 w 51"/>
                <a:gd name="T7" fmla="*/ 0 h 3488"/>
                <a:gd name="T8" fmla="*/ 0 w 51"/>
                <a:gd name="T9" fmla="*/ 51 h 3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3488">
                  <a:moveTo>
                    <a:pt x="0" y="51"/>
                  </a:moveTo>
                  <a:lnTo>
                    <a:pt x="0" y="3437"/>
                  </a:lnTo>
                  <a:lnTo>
                    <a:pt x="51" y="3488"/>
                  </a:lnTo>
                  <a:lnTo>
                    <a:pt x="51" y="0"/>
                  </a:lnTo>
                  <a:lnTo>
                    <a:pt x="0" y="51"/>
                  </a:lnTo>
                  <a:close/>
                </a:path>
              </a:pathLst>
            </a:custGeom>
            <a:solidFill>
              <a:srgbClr val="5931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FREEFORM">
              <a:extLst>
                <a:ext uri="{FF2B5EF4-FFF2-40B4-BE49-F238E27FC236}">
                  <a16:creationId xmlns:a16="http://schemas.microsoft.com/office/drawing/2014/main" id="{7B05482D-AF57-4820-B6BD-DB92AFFD688F}"/>
                </a:ext>
              </a:extLst>
            </p:cNvPr>
            <p:cNvSpPr>
              <a:spLocks/>
            </p:cNvSpPr>
            <p:nvPr/>
          </p:nvSpPr>
          <p:spPr bwMode="auto">
            <a:xfrm>
              <a:off x="4664075" y="3160713"/>
              <a:ext cx="38100" cy="2938463"/>
            </a:xfrm>
            <a:custGeom>
              <a:avLst/>
              <a:gdLst>
                <a:gd name="T0" fmla="*/ 0 w 51"/>
                <a:gd name="T1" fmla="*/ 51 h 3912"/>
                <a:gd name="T2" fmla="*/ 0 w 51"/>
                <a:gd name="T3" fmla="*/ 3861 h 3912"/>
                <a:gd name="T4" fmla="*/ 51 w 51"/>
                <a:gd name="T5" fmla="*/ 3912 h 3912"/>
                <a:gd name="T6" fmla="*/ 51 w 51"/>
                <a:gd name="T7" fmla="*/ 0 h 3912"/>
                <a:gd name="T8" fmla="*/ 0 w 51"/>
                <a:gd name="T9" fmla="*/ 51 h 39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3912">
                  <a:moveTo>
                    <a:pt x="0" y="51"/>
                  </a:moveTo>
                  <a:lnTo>
                    <a:pt x="0" y="3861"/>
                  </a:lnTo>
                  <a:lnTo>
                    <a:pt x="51" y="3912"/>
                  </a:lnTo>
                  <a:lnTo>
                    <a:pt x="51" y="0"/>
                  </a:lnTo>
                  <a:lnTo>
                    <a:pt x="0" y="51"/>
                  </a:lnTo>
                  <a:close/>
                </a:path>
              </a:pathLst>
            </a:custGeom>
            <a:solidFill>
              <a:srgbClr val="5931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" name="FREEFORM">
              <a:extLst>
                <a:ext uri="{FF2B5EF4-FFF2-40B4-BE49-F238E27FC236}">
                  <a16:creationId xmlns:a16="http://schemas.microsoft.com/office/drawing/2014/main" id="{064A8A15-37EF-4588-A054-5562B040D0B9}"/>
                </a:ext>
              </a:extLst>
            </p:cNvPr>
            <p:cNvSpPr>
              <a:spLocks/>
            </p:cNvSpPr>
            <p:nvPr/>
          </p:nvSpPr>
          <p:spPr bwMode="auto">
            <a:xfrm>
              <a:off x="4822825" y="3003550"/>
              <a:ext cx="36513" cy="3254375"/>
            </a:xfrm>
            <a:custGeom>
              <a:avLst/>
              <a:gdLst>
                <a:gd name="T0" fmla="*/ 0 w 50"/>
                <a:gd name="T1" fmla="*/ 51 h 4335"/>
                <a:gd name="T2" fmla="*/ 0 w 50"/>
                <a:gd name="T3" fmla="*/ 4284 h 4335"/>
                <a:gd name="T4" fmla="*/ 50 w 50"/>
                <a:gd name="T5" fmla="*/ 4335 h 4335"/>
                <a:gd name="T6" fmla="*/ 50 w 50"/>
                <a:gd name="T7" fmla="*/ 0 h 4335"/>
                <a:gd name="T8" fmla="*/ 0 w 50"/>
                <a:gd name="T9" fmla="*/ 51 h 4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4335">
                  <a:moveTo>
                    <a:pt x="0" y="51"/>
                  </a:moveTo>
                  <a:lnTo>
                    <a:pt x="0" y="4284"/>
                  </a:lnTo>
                  <a:lnTo>
                    <a:pt x="50" y="4335"/>
                  </a:lnTo>
                  <a:lnTo>
                    <a:pt x="50" y="0"/>
                  </a:lnTo>
                  <a:lnTo>
                    <a:pt x="0" y="51"/>
                  </a:lnTo>
                  <a:close/>
                </a:path>
              </a:pathLst>
            </a:custGeom>
            <a:solidFill>
              <a:srgbClr val="5931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7" name="FREEFORM">
              <a:extLst>
                <a:ext uri="{FF2B5EF4-FFF2-40B4-BE49-F238E27FC236}">
                  <a16:creationId xmlns:a16="http://schemas.microsoft.com/office/drawing/2014/main" id="{38E37968-8255-4CA0-8D13-9A01BE2CCCE2}"/>
                </a:ext>
              </a:extLst>
            </p:cNvPr>
            <p:cNvSpPr>
              <a:spLocks/>
            </p:cNvSpPr>
            <p:nvPr/>
          </p:nvSpPr>
          <p:spPr bwMode="auto">
            <a:xfrm>
              <a:off x="4979988" y="2851150"/>
              <a:ext cx="33338" cy="3559175"/>
            </a:xfrm>
            <a:custGeom>
              <a:avLst/>
              <a:gdLst>
                <a:gd name="T0" fmla="*/ 0 w 43"/>
                <a:gd name="T1" fmla="*/ 42 h 4741"/>
                <a:gd name="T2" fmla="*/ 0 w 43"/>
                <a:gd name="T3" fmla="*/ 4698 h 4741"/>
                <a:gd name="T4" fmla="*/ 43 w 43"/>
                <a:gd name="T5" fmla="*/ 4741 h 4741"/>
                <a:gd name="T6" fmla="*/ 43 w 43"/>
                <a:gd name="T7" fmla="*/ 0 h 4741"/>
                <a:gd name="T8" fmla="*/ 0 w 43"/>
                <a:gd name="T9" fmla="*/ 42 h 4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4741">
                  <a:moveTo>
                    <a:pt x="0" y="42"/>
                  </a:moveTo>
                  <a:lnTo>
                    <a:pt x="0" y="4698"/>
                  </a:lnTo>
                  <a:lnTo>
                    <a:pt x="43" y="4741"/>
                  </a:lnTo>
                  <a:lnTo>
                    <a:pt x="43" y="0"/>
                  </a:lnTo>
                  <a:lnTo>
                    <a:pt x="0" y="42"/>
                  </a:lnTo>
                  <a:close/>
                </a:path>
              </a:pathLst>
            </a:custGeom>
            <a:solidFill>
              <a:srgbClr val="5931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8" name="FREEFORM">
              <a:extLst>
                <a:ext uri="{FF2B5EF4-FFF2-40B4-BE49-F238E27FC236}">
                  <a16:creationId xmlns:a16="http://schemas.microsoft.com/office/drawing/2014/main" id="{E1938171-A6B1-426C-A6A6-D6EC7FFE2EB7}"/>
                </a:ext>
              </a:extLst>
            </p:cNvPr>
            <p:cNvSpPr>
              <a:spLocks/>
            </p:cNvSpPr>
            <p:nvPr/>
          </p:nvSpPr>
          <p:spPr bwMode="auto">
            <a:xfrm>
              <a:off x="2965450" y="4359275"/>
              <a:ext cx="269875" cy="541338"/>
            </a:xfrm>
            <a:custGeom>
              <a:avLst/>
              <a:gdLst>
                <a:gd name="T0" fmla="*/ 360 w 360"/>
                <a:gd name="T1" fmla="*/ 360 h 720"/>
                <a:gd name="T2" fmla="*/ 0 w 360"/>
                <a:gd name="T3" fmla="*/ 0 h 720"/>
                <a:gd name="T4" fmla="*/ 0 w 360"/>
                <a:gd name="T5" fmla="*/ 720 h 720"/>
                <a:gd name="T6" fmla="*/ 360 w 360"/>
                <a:gd name="T7" fmla="*/ 360 h 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0" h="720">
                  <a:moveTo>
                    <a:pt x="360" y="360"/>
                  </a:moveTo>
                  <a:lnTo>
                    <a:pt x="0" y="0"/>
                  </a:lnTo>
                  <a:lnTo>
                    <a:pt x="0" y="720"/>
                  </a:lnTo>
                  <a:lnTo>
                    <a:pt x="360" y="360"/>
                  </a:lnTo>
                  <a:close/>
                </a:path>
              </a:pathLst>
            </a:custGeom>
            <a:solidFill>
              <a:srgbClr val="8F41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" name="FREEFORM">
              <a:extLst>
                <a:ext uri="{FF2B5EF4-FFF2-40B4-BE49-F238E27FC236}">
                  <a16:creationId xmlns:a16="http://schemas.microsoft.com/office/drawing/2014/main" id="{811815D2-6F23-41B8-9215-5670DC7327D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65450" y="4359275"/>
              <a:ext cx="539750" cy="271463"/>
            </a:xfrm>
            <a:custGeom>
              <a:avLst/>
              <a:gdLst>
                <a:gd name="T0" fmla="*/ 0 w 720"/>
                <a:gd name="T1" fmla="*/ 0 h 360"/>
                <a:gd name="T2" fmla="*/ 360 w 720"/>
                <a:gd name="T3" fmla="*/ 360 h 360"/>
                <a:gd name="T4" fmla="*/ 720 w 720"/>
                <a:gd name="T5" fmla="*/ 0 h 360"/>
                <a:gd name="T6" fmla="*/ 0 w 720"/>
                <a:gd name="T7" fmla="*/ 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20" h="360">
                  <a:moveTo>
                    <a:pt x="0" y="0"/>
                  </a:moveTo>
                  <a:lnTo>
                    <a:pt x="360" y="360"/>
                  </a:lnTo>
                  <a:lnTo>
                    <a:pt x="72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53E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" name="FREEFORM">
              <a:extLst>
                <a:ext uri="{FF2B5EF4-FFF2-40B4-BE49-F238E27FC236}">
                  <a16:creationId xmlns:a16="http://schemas.microsoft.com/office/drawing/2014/main" id="{72014A39-C47B-4439-93D8-6FF6612D4570}"/>
                </a:ext>
              </a:extLst>
            </p:cNvPr>
            <p:cNvSpPr>
              <a:spLocks/>
            </p:cNvSpPr>
            <p:nvPr/>
          </p:nvSpPr>
          <p:spPr bwMode="auto">
            <a:xfrm>
              <a:off x="2965450" y="4630738"/>
              <a:ext cx="539750" cy="269875"/>
            </a:xfrm>
            <a:custGeom>
              <a:avLst/>
              <a:gdLst>
                <a:gd name="T0" fmla="*/ 360 w 720"/>
                <a:gd name="T1" fmla="*/ 0 h 360"/>
                <a:gd name="T2" fmla="*/ 0 w 720"/>
                <a:gd name="T3" fmla="*/ 360 h 360"/>
                <a:gd name="T4" fmla="*/ 720 w 720"/>
                <a:gd name="T5" fmla="*/ 360 h 360"/>
                <a:gd name="T6" fmla="*/ 360 w 720"/>
                <a:gd name="T7" fmla="*/ 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20" h="360">
                  <a:moveTo>
                    <a:pt x="360" y="0"/>
                  </a:moveTo>
                  <a:lnTo>
                    <a:pt x="0" y="360"/>
                  </a:lnTo>
                  <a:lnTo>
                    <a:pt x="720" y="360"/>
                  </a:lnTo>
                  <a:lnTo>
                    <a:pt x="360" y="0"/>
                  </a:lnTo>
                  <a:close/>
                </a:path>
              </a:pathLst>
            </a:custGeom>
            <a:solidFill>
              <a:srgbClr val="753E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" name="FREEFORM">
              <a:extLst>
                <a:ext uri="{FF2B5EF4-FFF2-40B4-BE49-F238E27FC236}">
                  <a16:creationId xmlns:a16="http://schemas.microsoft.com/office/drawing/2014/main" id="{06CA2669-2775-4CF0-912B-A53802BC4CBE}"/>
                </a:ext>
              </a:extLst>
            </p:cNvPr>
            <p:cNvSpPr>
              <a:spLocks/>
            </p:cNvSpPr>
            <p:nvPr/>
          </p:nvSpPr>
          <p:spPr bwMode="auto">
            <a:xfrm>
              <a:off x="3235325" y="4359275"/>
              <a:ext cx="269875" cy="541338"/>
            </a:xfrm>
            <a:custGeom>
              <a:avLst/>
              <a:gdLst>
                <a:gd name="T0" fmla="*/ 0 w 360"/>
                <a:gd name="T1" fmla="*/ 360 h 720"/>
                <a:gd name="T2" fmla="*/ 360 w 360"/>
                <a:gd name="T3" fmla="*/ 720 h 720"/>
                <a:gd name="T4" fmla="*/ 360 w 360"/>
                <a:gd name="T5" fmla="*/ 0 h 720"/>
                <a:gd name="T6" fmla="*/ 0 w 360"/>
                <a:gd name="T7" fmla="*/ 360 h 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0" h="720">
                  <a:moveTo>
                    <a:pt x="0" y="360"/>
                  </a:moveTo>
                  <a:lnTo>
                    <a:pt x="360" y="720"/>
                  </a:lnTo>
                  <a:lnTo>
                    <a:pt x="360" y="0"/>
                  </a:lnTo>
                  <a:lnTo>
                    <a:pt x="0" y="360"/>
                  </a:lnTo>
                  <a:close/>
                </a:path>
              </a:pathLst>
            </a:custGeom>
            <a:solidFill>
              <a:srgbClr val="5931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7170" name="Picture 2" descr="See the source image">
            <a:extLst>
              <a:ext uri="{FF2B5EF4-FFF2-40B4-BE49-F238E27FC236}">
                <a16:creationId xmlns:a16="http://schemas.microsoft.com/office/drawing/2014/main" id="{3A94C9D2-2280-4AD8-BF8E-11157FE6D2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1264" y="4405678"/>
            <a:ext cx="413337" cy="413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6" name="TextBox 95">
            <a:extLst>
              <a:ext uri="{FF2B5EF4-FFF2-40B4-BE49-F238E27FC236}">
                <a16:creationId xmlns:a16="http://schemas.microsoft.com/office/drawing/2014/main" id="{56188C98-700F-4B8D-912C-0BBCD1DDE1C1}"/>
              </a:ext>
            </a:extLst>
          </p:cNvPr>
          <p:cNvSpPr txBox="1"/>
          <p:nvPr/>
        </p:nvSpPr>
        <p:spPr>
          <a:xfrm>
            <a:off x="7097300" y="4382779"/>
            <a:ext cx="137443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rgbClr val="FEFEFE"/>
                </a:solidFill>
                <a:effectLst/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@agiiista</a:t>
            </a:r>
            <a:endParaRPr kumimoji="0" lang="en-US" altLang="en-US" sz="2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pic>
        <p:nvPicPr>
          <p:cNvPr id="7176" name="Picture 8" descr="Image result for LinkedIn Logo for Resume">
            <a:extLst>
              <a:ext uri="{FF2B5EF4-FFF2-40B4-BE49-F238E27FC236}">
                <a16:creationId xmlns:a16="http://schemas.microsoft.com/office/drawing/2014/main" id="{5918DF9E-EE5D-44F0-B4D5-D6A06B4B9E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3112" y="4840447"/>
            <a:ext cx="561975" cy="561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3357171"/>
      </p:ext>
    </p:extLst>
  </p:cSld>
  <p:clrMapOvr>
    <a:masterClrMapping/>
  </p:clrMapOvr>
  <p:transition spd="slow">
    <p:push dir="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6" presetClass="emph" presetSubtype="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6" dur="1350" fill="hold"/>
                                            <p:tgtEl>
                                              <p:spTgt spid="14344"/>
                                            </p:tgtEl>
                                          </p:cBhvr>
                                          <p:by x="115000" y="11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Abs val="50"/>
                                      </p:iterate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3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11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12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fill="hold" nodeType="withEffect" p14:presetBounceEnd="48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15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16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nodeType="withEffect" p14:presetBounceEnd="48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19" dur="7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20" dur="7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2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500" fill="hold"/>
                                            <p:tgtEl>
                                              <p:spTgt spid="717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717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500" fill="hold"/>
                                            <p:tgtEl>
                                              <p:spTgt spid="717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500" fill="hold"/>
                                            <p:tgtEl>
                                              <p:spTgt spid="717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39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500" fill="hold"/>
                                            <p:tgtEl>
                                              <p:spTgt spid="1439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500" fill="hold"/>
                                            <p:tgtEl>
                                              <p:spTgt spid="1439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4385" grpId="0"/>
          <p:bldP spid="14397" grpId="0"/>
          <p:bldP spid="96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6" presetClass="emph" presetSubtype="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6" dur="1350" fill="hold"/>
                                            <p:tgtEl>
                                              <p:spTgt spid="14344"/>
                                            </p:tgtEl>
                                          </p:cBhvr>
                                          <p:by x="115000" y="11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Abs val="50"/>
                                      </p:iterate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3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7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7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2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500" fill="hold"/>
                                            <p:tgtEl>
                                              <p:spTgt spid="717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717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500" fill="hold"/>
                                            <p:tgtEl>
                                              <p:spTgt spid="717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500" fill="hold"/>
                                            <p:tgtEl>
                                              <p:spTgt spid="717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39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500" fill="hold"/>
                                            <p:tgtEl>
                                              <p:spTgt spid="1439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500" fill="hold"/>
                                            <p:tgtEl>
                                              <p:spTgt spid="1439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4385" grpId="0"/>
          <p:bldP spid="14397" grpId="0"/>
          <p:bldP spid="96" grpId="0"/>
        </p:bldLst>
      </p:timing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CD4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">
            <a:extLst>
              <a:ext uri="{FF2B5EF4-FFF2-40B4-BE49-F238E27FC236}">
                <a16:creationId xmlns:a16="http://schemas.microsoft.com/office/drawing/2014/main" id="{CFF8291F-D091-49CE-A42B-731F1121013F}"/>
              </a:ext>
            </a:extLst>
          </p:cNvPr>
          <p:cNvSpPr txBox="1"/>
          <p:nvPr/>
        </p:nvSpPr>
        <p:spPr>
          <a:xfrm>
            <a:off x="3018875" y="2921168"/>
            <a:ext cx="615425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spc="3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" panose="020B0503030101060003" pitchFamily="34" charset="0"/>
              </a:rPr>
              <a:t>Terima</a:t>
            </a:r>
            <a:r>
              <a:rPr lang="en-US" sz="6000" spc="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" panose="020B0503030101060003" pitchFamily="34" charset="0"/>
              </a:rPr>
              <a:t> Kasih </a:t>
            </a:r>
            <a:r>
              <a:rPr lang="en-US" sz="6000" spc="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" panose="020B0503030101060003" pitchFamily="34" charset="0"/>
                <a:sym typeface="Wingdings" panose="05000000000000000000" pitchFamily="2" charset="2"/>
              </a:rPr>
              <a:t></a:t>
            </a:r>
            <a:endParaRPr lang="en-US" sz="6000" spc="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aleway" panose="020B050303010106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4864665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3900" fill="hold"/>
                                        <p:tgtEl>
                                          <p:spTgt spid="5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10" presetClass="exit" presetSubtype="0" fill="hold" grpId="1" nodeType="withEffect">
                                  <p:stCondLst>
                                    <p:cond delay="3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5">
            <a:extLst>
              <a:ext uri="{FF2B5EF4-FFF2-40B4-BE49-F238E27FC236}">
                <a16:creationId xmlns:a16="http://schemas.microsoft.com/office/drawing/2014/main" id="{352224E7-077C-4E29-90A3-87AF65D644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BDDDD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9" name="FREEFORM">
            <a:extLst>
              <a:ext uri="{FF2B5EF4-FFF2-40B4-BE49-F238E27FC236}">
                <a16:creationId xmlns:a16="http://schemas.microsoft.com/office/drawing/2014/main" id="{7A95C9C7-D3AB-4048-A6BE-1435B3641B0C}"/>
              </a:ext>
            </a:extLst>
          </p:cNvPr>
          <p:cNvSpPr>
            <a:spLocks/>
          </p:cNvSpPr>
          <p:nvPr/>
        </p:nvSpPr>
        <p:spPr bwMode="auto">
          <a:xfrm>
            <a:off x="6355299" y="-3814120"/>
            <a:ext cx="5836701" cy="3607217"/>
          </a:xfrm>
          <a:custGeom>
            <a:avLst/>
            <a:gdLst>
              <a:gd name="T0" fmla="*/ 7783 w 7783"/>
              <a:gd name="T1" fmla="*/ 4498 h 4811"/>
              <a:gd name="T2" fmla="*/ 7779 w 7783"/>
              <a:gd name="T3" fmla="*/ 50 h 4811"/>
              <a:gd name="T4" fmla="*/ 6998 w 7783"/>
              <a:gd name="T5" fmla="*/ 3 h 4811"/>
              <a:gd name="T6" fmla="*/ 6155 w 7783"/>
              <a:gd name="T7" fmla="*/ 188 h 4811"/>
              <a:gd name="T8" fmla="*/ 5668 w 7783"/>
              <a:gd name="T9" fmla="*/ 227 h 4811"/>
              <a:gd name="T10" fmla="*/ 4474 w 7783"/>
              <a:gd name="T11" fmla="*/ 613 h 4811"/>
              <a:gd name="T12" fmla="*/ 3672 w 7783"/>
              <a:gd name="T13" fmla="*/ 1307 h 4811"/>
              <a:gd name="T14" fmla="*/ 2643 w 7783"/>
              <a:gd name="T15" fmla="*/ 1568 h 4811"/>
              <a:gd name="T16" fmla="*/ 1617 w 7783"/>
              <a:gd name="T17" fmla="*/ 1894 h 4811"/>
              <a:gd name="T18" fmla="*/ 852 w 7783"/>
              <a:gd name="T19" fmla="*/ 1852 h 4811"/>
              <a:gd name="T20" fmla="*/ 26 w 7783"/>
              <a:gd name="T21" fmla="*/ 2072 h 4811"/>
              <a:gd name="T22" fmla="*/ 2110 w 7783"/>
              <a:gd name="T23" fmla="*/ 2255 h 4811"/>
              <a:gd name="T24" fmla="*/ 3031 w 7783"/>
              <a:gd name="T25" fmla="*/ 2481 h 4811"/>
              <a:gd name="T26" fmla="*/ 4648 w 7783"/>
              <a:gd name="T27" fmla="*/ 2661 h 4811"/>
              <a:gd name="T28" fmla="*/ 6095 w 7783"/>
              <a:gd name="T29" fmla="*/ 3402 h 4811"/>
              <a:gd name="T30" fmla="*/ 6749 w 7783"/>
              <a:gd name="T31" fmla="*/ 4229 h 4811"/>
              <a:gd name="T32" fmla="*/ 7531 w 7783"/>
              <a:gd name="T33" fmla="*/ 4640 h 4811"/>
              <a:gd name="T34" fmla="*/ 7783 w 7783"/>
              <a:gd name="T35" fmla="*/ 4498 h 48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7783" h="4811">
                <a:moveTo>
                  <a:pt x="7783" y="4498"/>
                </a:moveTo>
                <a:lnTo>
                  <a:pt x="7779" y="50"/>
                </a:lnTo>
                <a:cubicBezTo>
                  <a:pt x="7135" y="341"/>
                  <a:pt x="7463" y="10"/>
                  <a:pt x="6998" y="3"/>
                </a:cubicBezTo>
                <a:cubicBezTo>
                  <a:pt x="6821" y="0"/>
                  <a:pt x="6740" y="230"/>
                  <a:pt x="6155" y="188"/>
                </a:cubicBezTo>
                <a:cubicBezTo>
                  <a:pt x="5976" y="175"/>
                  <a:pt x="6158" y="363"/>
                  <a:pt x="5668" y="227"/>
                </a:cubicBezTo>
                <a:cubicBezTo>
                  <a:pt x="5106" y="72"/>
                  <a:pt x="5401" y="653"/>
                  <a:pt x="4474" y="613"/>
                </a:cubicBezTo>
                <a:cubicBezTo>
                  <a:pt x="4310" y="605"/>
                  <a:pt x="4080" y="1307"/>
                  <a:pt x="3672" y="1307"/>
                </a:cubicBezTo>
                <a:cubicBezTo>
                  <a:pt x="3203" y="1307"/>
                  <a:pt x="2954" y="1808"/>
                  <a:pt x="2643" y="1568"/>
                </a:cubicBezTo>
                <a:cubicBezTo>
                  <a:pt x="2569" y="1511"/>
                  <a:pt x="2122" y="1784"/>
                  <a:pt x="1617" y="1894"/>
                </a:cubicBezTo>
                <a:cubicBezTo>
                  <a:pt x="1384" y="1945"/>
                  <a:pt x="859" y="1767"/>
                  <a:pt x="852" y="1852"/>
                </a:cubicBezTo>
                <a:cubicBezTo>
                  <a:pt x="829" y="2117"/>
                  <a:pt x="224" y="2015"/>
                  <a:pt x="26" y="2072"/>
                </a:cubicBezTo>
                <a:cubicBezTo>
                  <a:pt x="0" y="2304"/>
                  <a:pt x="1998" y="2130"/>
                  <a:pt x="2110" y="2255"/>
                </a:cubicBezTo>
                <a:cubicBezTo>
                  <a:pt x="2308" y="2475"/>
                  <a:pt x="2786" y="2027"/>
                  <a:pt x="3031" y="2481"/>
                </a:cubicBezTo>
                <a:cubicBezTo>
                  <a:pt x="3176" y="2748"/>
                  <a:pt x="4260" y="2003"/>
                  <a:pt x="4648" y="2661"/>
                </a:cubicBezTo>
                <a:cubicBezTo>
                  <a:pt x="5129" y="3478"/>
                  <a:pt x="5537" y="2620"/>
                  <a:pt x="6095" y="3402"/>
                </a:cubicBezTo>
                <a:cubicBezTo>
                  <a:pt x="6154" y="3486"/>
                  <a:pt x="6701" y="4195"/>
                  <a:pt x="6749" y="4229"/>
                </a:cubicBezTo>
                <a:cubicBezTo>
                  <a:pt x="6940" y="4363"/>
                  <a:pt x="7374" y="4408"/>
                  <a:pt x="7531" y="4640"/>
                </a:cubicBezTo>
                <a:cubicBezTo>
                  <a:pt x="7543" y="4641"/>
                  <a:pt x="7698" y="4811"/>
                  <a:pt x="7783" y="4498"/>
                </a:cubicBezTo>
                <a:close/>
              </a:path>
            </a:pathLst>
          </a:custGeom>
          <a:solidFill>
            <a:srgbClr val="FEFEF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5" name="GROUP">
            <a:extLst>
              <a:ext uri="{FF2B5EF4-FFF2-40B4-BE49-F238E27FC236}">
                <a16:creationId xmlns:a16="http://schemas.microsoft.com/office/drawing/2014/main" id="{7502A6D5-472C-4345-8DA6-EA50875ABDC5}"/>
              </a:ext>
            </a:extLst>
          </p:cNvPr>
          <p:cNvGrpSpPr/>
          <p:nvPr/>
        </p:nvGrpSpPr>
        <p:grpSpPr>
          <a:xfrm>
            <a:off x="812580" y="805270"/>
            <a:ext cx="1671404" cy="2567625"/>
            <a:chOff x="812580" y="805270"/>
            <a:chExt cx="1671404" cy="2567625"/>
          </a:xfrm>
        </p:grpSpPr>
        <p:sp>
          <p:nvSpPr>
            <p:cNvPr id="1040" name="RECTANGLE">
              <a:extLst>
                <a:ext uri="{FF2B5EF4-FFF2-40B4-BE49-F238E27FC236}">
                  <a16:creationId xmlns:a16="http://schemas.microsoft.com/office/drawing/2014/main" id="{55D448FF-11C9-49BD-8A97-D5508E3A55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3350" y="2887752"/>
              <a:ext cx="16515" cy="227721"/>
            </a:xfrm>
            <a:prstGeom prst="rect">
              <a:avLst/>
            </a:prstGeom>
            <a:solidFill>
              <a:srgbClr val="E5E6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1EA8D6EF-8BD4-4170-A418-FC5693912EAE}"/>
                </a:ext>
              </a:extLst>
            </p:cNvPr>
            <p:cNvGrpSpPr/>
            <p:nvPr/>
          </p:nvGrpSpPr>
          <p:grpSpPr>
            <a:xfrm>
              <a:off x="812580" y="805270"/>
              <a:ext cx="1671404" cy="2567625"/>
              <a:chOff x="812580" y="805270"/>
              <a:chExt cx="1671404" cy="2567625"/>
            </a:xfrm>
          </p:grpSpPr>
          <p:sp>
            <p:nvSpPr>
              <p:cNvPr id="1038" name="RECTANGLE">
                <a:extLst>
                  <a:ext uri="{FF2B5EF4-FFF2-40B4-BE49-F238E27FC236}">
                    <a16:creationId xmlns:a16="http://schemas.microsoft.com/office/drawing/2014/main" id="{C17278D0-CE32-4E01-8E95-ED302C8BE1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56697" y="2887752"/>
                <a:ext cx="16515" cy="227721"/>
              </a:xfrm>
              <a:prstGeom prst="rect">
                <a:avLst/>
              </a:prstGeom>
              <a:solidFill>
                <a:srgbClr val="E5E6E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9" name="RECTANGLE">
                <a:extLst>
                  <a:ext uri="{FF2B5EF4-FFF2-40B4-BE49-F238E27FC236}">
                    <a16:creationId xmlns:a16="http://schemas.microsoft.com/office/drawing/2014/main" id="{300396E4-1872-4D27-9DA8-356AF7BF0F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30861" y="2887752"/>
                <a:ext cx="16515" cy="227721"/>
              </a:xfrm>
              <a:prstGeom prst="rect">
                <a:avLst/>
              </a:prstGeom>
              <a:solidFill>
                <a:srgbClr val="E5E6E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1" name="RECTANGLE">
                <a:extLst>
                  <a:ext uri="{FF2B5EF4-FFF2-40B4-BE49-F238E27FC236}">
                    <a16:creationId xmlns:a16="http://schemas.microsoft.com/office/drawing/2014/main" id="{A4CD0018-A100-4C17-BEF7-A6B385EED8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62398" y="2887752"/>
                <a:ext cx="13213" cy="227721"/>
              </a:xfrm>
              <a:prstGeom prst="rect">
                <a:avLst/>
              </a:prstGeom>
              <a:solidFill>
                <a:srgbClr val="E5E6E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2" name="FREEFORM">
                <a:extLst>
                  <a:ext uri="{FF2B5EF4-FFF2-40B4-BE49-F238E27FC236}">
                    <a16:creationId xmlns:a16="http://schemas.microsoft.com/office/drawing/2014/main" id="{EC52F4DD-227A-497F-89E8-B45F2D862B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2580" y="805270"/>
                <a:ext cx="1671404" cy="2082483"/>
              </a:xfrm>
              <a:custGeom>
                <a:avLst/>
                <a:gdLst>
                  <a:gd name="T0" fmla="*/ 1115 w 2230"/>
                  <a:gd name="T1" fmla="*/ 0 h 2777"/>
                  <a:gd name="T2" fmla="*/ 2230 w 2230"/>
                  <a:gd name="T3" fmla="*/ 944 h 2777"/>
                  <a:gd name="T4" fmla="*/ 2142 w 2230"/>
                  <a:gd name="T5" fmla="*/ 1311 h 2777"/>
                  <a:gd name="T6" fmla="*/ 2153 w 2230"/>
                  <a:gd name="T7" fmla="*/ 1315 h 2777"/>
                  <a:gd name="T8" fmla="*/ 1383 w 2230"/>
                  <a:gd name="T9" fmla="*/ 2777 h 2777"/>
                  <a:gd name="T10" fmla="*/ 1160 w 2230"/>
                  <a:gd name="T11" fmla="*/ 2777 h 2777"/>
                  <a:gd name="T12" fmla="*/ 1083 w 2230"/>
                  <a:gd name="T13" fmla="*/ 2777 h 2777"/>
                  <a:gd name="T14" fmla="*/ 860 w 2230"/>
                  <a:gd name="T15" fmla="*/ 2777 h 2777"/>
                  <a:gd name="T16" fmla="*/ 101 w 2230"/>
                  <a:gd name="T17" fmla="*/ 1337 h 2777"/>
                  <a:gd name="T18" fmla="*/ 92 w 2230"/>
                  <a:gd name="T19" fmla="*/ 1320 h 2777"/>
                  <a:gd name="T20" fmla="*/ 90 w 2230"/>
                  <a:gd name="T21" fmla="*/ 1315 h 2777"/>
                  <a:gd name="T22" fmla="*/ 90 w 2230"/>
                  <a:gd name="T23" fmla="*/ 1315 h 2777"/>
                  <a:gd name="T24" fmla="*/ 0 w 2230"/>
                  <a:gd name="T25" fmla="*/ 944 h 2777"/>
                  <a:gd name="T26" fmla="*/ 1115 w 2230"/>
                  <a:gd name="T27" fmla="*/ 0 h 27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230" h="2777">
                    <a:moveTo>
                      <a:pt x="1115" y="0"/>
                    </a:moveTo>
                    <a:cubicBezTo>
                      <a:pt x="1730" y="0"/>
                      <a:pt x="2230" y="422"/>
                      <a:pt x="2230" y="944"/>
                    </a:cubicBezTo>
                    <a:cubicBezTo>
                      <a:pt x="2230" y="1074"/>
                      <a:pt x="2198" y="1198"/>
                      <a:pt x="2142" y="1311"/>
                    </a:cubicBezTo>
                    <a:lnTo>
                      <a:pt x="2153" y="1315"/>
                    </a:lnTo>
                    <a:lnTo>
                      <a:pt x="1383" y="2777"/>
                    </a:lnTo>
                    <a:lnTo>
                      <a:pt x="1160" y="2777"/>
                    </a:lnTo>
                    <a:lnTo>
                      <a:pt x="1083" y="2777"/>
                    </a:lnTo>
                    <a:lnTo>
                      <a:pt x="860" y="2777"/>
                    </a:lnTo>
                    <a:lnTo>
                      <a:pt x="101" y="1337"/>
                    </a:lnTo>
                    <a:cubicBezTo>
                      <a:pt x="98" y="1332"/>
                      <a:pt x="95" y="1326"/>
                      <a:pt x="92" y="1320"/>
                    </a:cubicBezTo>
                    <a:lnTo>
                      <a:pt x="90" y="1315"/>
                    </a:lnTo>
                    <a:lnTo>
                      <a:pt x="90" y="1315"/>
                    </a:lnTo>
                    <a:cubicBezTo>
                      <a:pt x="32" y="1201"/>
                      <a:pt x="0" y="1076"/>
                      <a:pt x="0" y="944"/>
                    </a:cubicBezTo>
                    <a:cubicBezTo>
                      <a:pt x="0" y="422"/>
                      <a:pt x="499" y="0"/>
                      <a:pt x="1115" y="0"/>
                    </a:cubicBezTo>
                    <a:close/>
                  </a:path>
                </a:pathLst>
              </a:custGeom>
              <a:solidFill>
                <a:srgbClr val="F2987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3" name="FREEFORM">
                <a:extLst>
                  <a:ext uri="{FF2B5EF4-FFF2-40B4-BE49-F238E27FC236}">
                    <a16:creationId xmlns:a16="http://schemas.microsoft.com/office/drawing/2014/main" id="{71D30826-D7CE-4792-AC00-6E3D64CF1D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20363" y="805270"/>
                <a:ext cx="455837" cy="2082483"/>
              </a:xfrm>
              <a:custGeom>
                <a:avLst/>
                <a:gdLst>
                  <a:gd name="T0" fmla="*/ 305 w 610"/>
                  <a:gd name="T1" fmla="*/ 0 h 2777"/>
                  <a:gd name="T2" fmla="*/ 610 w 610"/>
                  <a:gd name="T3" fmla="*/ 944 h 2777"/>
                  <a:gd name="T4" fmla="*/ 586 w 610"/>
                  <a:gd name="T5" fmla="*/ 1311 h 2777"/>
                  <a:gd name="T6" fmla="*/ 589 w 610"/>
                  <a:gd name="T7" fmla="*/ 1315 h 2777"/>
                  <a:gd name="T8" fmla="*/ 378 w 610"/>
                  <a:gd name="T9" fmla="*/ 2777 h 2777"/>
                  <a:gd name="T10" fmla="*/ 317 w 610"/>
                  <a:gd name="T11" fmla="*/ 2777 h 2777"/>
                  <a:gd name="T12" fmla="*/ 296 w 610"/>
                  <a:gd name="T13" fmla="*/ 2777 h 2777"/>
                  <a:gd name="T14" fmla="*/ 235 w 610"/>
                  <a:gd name="T15" fmla="*/ 2777 h 2777"/>
                  <a:gd name="T16" fmla="*/ 27 w 610"/>
                  <a:gd name="T17" fmla="*/ 1337 h 2777"/>
                  <a:gd name="T18" fmla="*/ 25 w 610"/>
                  <a:gd name="T19" fmla="*/ 1320 h 2777"/>
                  <a:gd name="T20" fmla="*/ 24 w 610"/>
                  <a:gd name="T21" fmla="*/ 1315 h 2777"/>
                  <a:gd name="T22" fmla="*/ 24 w 610"/>
                  <a:gd name="T23" fmla="*/ 1315 h 2777"/>
                  <a:gd name="T24" fmla="*/ 0 w 610"/>
                  <a:gd name="T25" fmla="*/ 944 h 2777"/>
                  <a:gd name="T26" fmla="*/ 305 w 610"/>
                  <a:gd name="T27" fmla="*/ 0 h 27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10" h="2777">
                    <a:moveTo>
                      <a:pt x="305" y="0"/>
                    </a:moveTo>
                    <a:cubicBezTo>
                      <a:pt x="473" y="0"/>
                      <a:pt x="610" y="422"/>
                      <a:pt x="610" y="944"/>
                    </a:cubicBezTo>
                    <a:cubicBezTo>
                      <a:pt x="610" y="1074"/>
                      <a:pt x="601" y="1198"/>
                      <a:pt x="586" y="1311"/>
                    </a:cubicBezTo>
                    <a:lnTo>
                      <a:pt x="589" y="1315"/>
                    </a:lnTo>
                    <a:lnTo>
                      <a:pt x="378" y="2777"/>
                    </a:lnTo>
                    <a:lnTo>
                      <a:pt x="317" y="2777"/>
                    </a:lnTo>
                    <a:lnTo>
                      <a:pt x="296" y="2777"/>
                    </a:lnTo>
                    <a:lnTo>
                      <a:pt x="235" y="2777"/>
                    </a:lnTo>
                    <a:lnTo>
                      <a:pt x="27" y="1337"/>
                    </a:lnTo>
                    <a:cubicBezTo>
                      <a:pt x="27" y="1332"/>
                      <a:pt x="26" y="1326"/>
                      <a:pt x="25" y="1320"/>
                    </a:cubicBezTo>
                    <a:lnTo>
                      <a:pt x="24" y="1315"/>
                    </a:lnTo>
                    <a:lnTo>
                      <a:pt x="24" y="1315"/>
                    </a:lnTo>
                    <a:cubicBezTo>
                      <a:pt x="9" y="1201"/>
                      <a:pt x="0" y="1076"/>
                      <a:pt x="0" y="944"/>
                    </a:cubicBezTo>
                    <a:cubicBezTo>
                      <a:pt x="0" y="422"/>
                      <a:pt x="136" y="0"/>
                      <a:pt x="305" y="0"/>
                    </a:cubicBezTo>
                    <a:close/>
                  </a:path>
                </a:pathLst>
              </a:custGeom>
              <a:solidFill>
                <a:srgbClr val="E151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5" name="FREEFORM">
                <a:extLst>
                  <a:ext uri="{FF2B5EF4-FFF2-40B4-BE49-F238E27FC236}">
                    <a16:creationId xmlns:a16="http://schemas.microsoft.com/office/drawing/2014/main" id="{72D93FAD-787E-4529-9359-76885D0C0F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4888" y="805270"/>
                <a:ext cx="723393" cy="2082483"/>
              </a:xfrm>
              <a:custGeom>
                <a:avLst/>
                <a:gdLst>
                  <a:gd name="T0" fmla="*/ 964 w 964"/>
                  <a:gd name="T1" fmla="*/ 0 h 2777"/>
                  <a:gd name="T2" fmla="*/ 205 w 964"/>
                  <a:gd name="T3" fmla="*/ 957 h 2777"/>
                  <a:gd name="T4" fmla="*/ 709 w 964"/>
                  <a:gd name="T5" fmla="*/ 2777 h 2777"/>
                  <a:gd name="T6" fmla="*/ 30 w 964"/>
                  <a:gd name="T7" fmla="*/ 970 h 2777"/>
                  <a:gd name="T8" fmla="*/ 964 w 964"/>
                  <a:gd name="T9" fmla="*/ 0 h 27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64" h="2777">
                    <a:moveTo>
                      <a:pt x="964" y="0"/>
                    </a:moveTo>
                    <a:cubicBezTo>
                      <a:pt x="349" y="156"/>
                      <a:pt x="187" y="556"/>
                      <a:pt x="205" y="957"/>
                    </a:cubicBezTo>
                    <a:cubicBezTo>
                      <a:pt x="228" y="1469"/>
                      <a:pt x="563" y="2098"/>
                      <a:pt x="709" y="2777"/>
                    </a:cubicBezTo>
                    <a:cubicBezTo>
                      <a:pt x="573" y="2285"/>
                      <a:pt x="72" y="1567"/>
                      <a:pt x="30" y="970"/>
                    </a:cubicBezTo>
                    <a:cubicBezTo>
                      <a:pt x="0" y="540"/>
                      <a:pt x="219" y="118"/>
                      <a:pt x="964" y="0"/>
                    </a:cubicBezTo>
                    <a:close/>
                  </a:path>
                </a:pathLst>
              </a:custGeom>
              <a:solidFill>
                <a:srgbClr val="E151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6" name="FREEFORM">
                <a:extLst>
                  <a:ext uri="{FF2B5EF4-FFF2-40B4-BE49-F238E27FC236}">
                    <a16:creationId xmlns:a16="http://schemas.microsoft.com/office/drawing/2014/main" id="{636A6CE9-43AC-4BF4-AAA4-3F8C687179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48281" y="805270"/>
                <a:ext cx="723393" cy="2082483"/>
              </a:xfrm>
              <a:custGeom>
                <a:avLst/>
                <a:gdLst>
                  <a:gd name="T0" fmla="*/ 0 w 964"/>
                  <a:gd name="T1" fmla="*/ 0 h 2777"/>
                  <a:gd name="T2" fmla="*/ 758 w 964"/>
                  <a:gd name="T3" fmla="*/ 957 h 2777"/>
                  <a:gd name="T4" fmla="*/ 255 w 964"/>
                  <a:gd name="T5" fmla="*/ 2777 h 2777"/>
                  <a:gd name="T6" fmla="*/ 934 w 964"/>
                  <a:gd name="T7" fmla="*/ 970 h 2777"/>
                  <a:gd name="T8" fmla="*/ 0 w 964"/>
                  <a:gd name="T9" fmla="*/ 0 h 27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64" h="2777">
                    <a:moveTo>
                      <a:pt x="0" y="0"/>
                    </a:moveTo>
                    <a:cubicBezTo>
                      <a:pt x="614" y="156"/>
                      <a:pt x="776" y="556"/>
                      <a:pt x="758" y="957"/>
                    </a:cubicBezTo>
                    <a:cubicBezTo>
                      <a:pt x="735" y="1469"/>
                      <a:pt x="400" y="2098"/>
                      <a:pt x="255" y="2777"/>
                    </a:cubicBezTo>
                    <a:cubicBezTo>
                      <a:pt x="390" y="2285"/>
                      <a:pt x="892" y="1567"/>
                      <a:pt x="934" y="970"/>
                    </a:cubicBezTo>
                    <a:cubicBezTo>
                      <a:pt x="964" y="540"/>
                      <a:pt x="745" y="118"/>
                      <a:pt x="0" y="0"/>
                    </a:cubicBezTo>
                    <a:close/>
                  </a:path>
                </a:pathLst>
              </a:custGeom>
              <a:solidFill>
                <a:srgbClr val="E151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7" name="RECTANGLE">
                <a:extLst>
                  <a:ext uri="{FF2B5EF4-FFF2-40B4-BE49-F238E27FC236}">
                    <a16:creationId xmlns:a16="http://schemas.microsoft.com/office/drawing/2014/main" id="{B917D03B-F0AB-4DD6-AC3F-9F76DD4BBA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3484" y="3085769"/>
                <a:ext cx="409593" cy="287126"/>
              </a:xfrm>
              <a:prstGeom prst="rect">
                <a:avLst/>
              </a:prstGeom>
              <a:solidFill>
                <a:srgbClr val="DB91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8" name="RECTANGLE">
                <a:extLst>
                  <a:ext uri="{FF2B5EF4-FFF2-40B4-BE49-F238E27FC236}">
                    <a16:creationId xmlns:a16="http://schemas.microsoft.com/office/drawing/2014/main" id="{F0EC8F4E-02CC-472E-B9C4-BB78C843EA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30861" y="3085769"/>
                <a:ext cx="122216" cy="287126"/>
              </a:xfrm>
              <a:prstGeom prst="rect">
                <a:avLst/>
              </a:prstGeom>
              <a:solidFill>
                <a:srgbClr val="D372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9" name="RECTANGLE">
                <a:extLst>
                  <a:ext uri="{FF2B5EF4-FFF2-40B4-BE49-F238E27FC236}">
                    <a16:creationId xmlns:a16="http://schemas.microsoft.com/office/drawing/2014/main" id="{35F53876-622C-4D63-82CB-BF798C2F7E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45884" y="3145174"/>
                <a:ext cx="75972" cy="174916"/>
              </a:xfrm>
              <a:prstGeom prst="rect">
                <a:avLst/>
              </a:prstGeom>
              <a:solidFill>
                <a:srgbClr val="D372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0" name="RECTANGLE">
                <a:extLst>
                  <a:ext uri="{FF2B5EF4-FFF2-40B4-BE49-F238E27FC236}">
                    <a16:creationId xmlns:a16="http://schemas.microsoft.com/office/drawing/2014/main" id="{96E45E3B-77D3-47F0-915E-F8E0641269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32671" y="3145174"/>
                <a:ext cx="13213" cy="174916"/>
              </a:xfrm>
              <a:prstGeom prst="rect">
                <a:avLst/>
              </a:prstGeom>
              <a:solidFill>
                <a:srgbClr val="B05A2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1051" name="TEXTBOX">
            <a:extLst>
              <a:ext uri="{FF2B5EF4-FFF2-40B4-BE49-F238E27FC236}">
                <a16:creationId xmlns:a16="http://schemas.microsoft.com/office/drawing/2014/main" id="{40F42B85-17C4-4579-8D73-7E547E6AB3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34228" y="759587"/>
            <a:ext cx="8418844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6000" b="0" i="0" u="none" strike="noStrike" cap="none" normalizeH="0" baseline="0" dirty="0" err="1">
                <a:ln>
                  <a:noFill/>
                </a:ln>
                <a:solidFill>
                  <a:srgbClr val="614154"/>
                </a:solidFill>
                <a:effectLst/>
                <a:latin typeface="Myriad Pro Light" panose="020B0603030403020204" pitchFamily="34" charset="0"/>
              </a:rPr>
              <a:t>Percabangan</a:t>
            </a:r>
            <a:r>
              <a:rPr kumimoji="0" lang="en-US" altLang="en-US" sz="6000" b="0" i="0" u="none" strike="noStrike" cap="none" normalizeH="0" baseline="0" dirty="0">
                <a:ln>
                  <a:noFill/>
                </a:ln>
                <a:solidFill>
                  <a:srgbClr val="614154"/>
                </a:solidFill>
                <a:effectLst/>
                <a:latin typeface="Myriad Pro Light" panose="020B0603030403020204" pitchFamily="34" charset="0"/>
              </a:rPr>
              <a:t> </a:t>
            </a:r>
            <a:r>
              <a:rPr kumimoji="0" lang="en-US" altLang="en-US" sz="6000" b="0" i="0" u="none" strike="noStrike" cap="none" normalizeH="0" baseline="0" dirty="0" err="1">
                <a:ln>
                  <a:noFill/>
                </a:ln>
                <a:solidFill>
                  <a:srgbClr val="614154"/>
                </a:solidFill>
                <a:effectLst/>
                <a:latin typeface="Myriad Pro Light" panose="020B0603030403020204" pitchFamily="34" charset="0"/>
              </a:rPr>
              <a:t>dalam</a:t>
            </a:r>
            <a:r>
              <a:rPr kumimoji="0" lang="en-US" altLang="en-US" sz="6000" b="0" i="0" u="none" strike="noStrike" cap="none" normalizeH="0" baseline="0" dirty="0">
                <a:ln>
                  <a:noFill/>
                </a:ln>
                <a:solidFill>
                  <a:srgbClr val="614154"/>
                </a:solidFill>
                <a:effectLst/>
                <a:latin typeface="Myriad Pro Light" panose="020B0603030403020204" pitchFamily="34" charset="0"/>
              </a:rPr>
              <a:t> JAVA</a:t>
            </a:r>
            <a:endParaRPr kumimoji="0" lang="en-US" altLang="en-US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yriad Pro Light" panose="020B0603030403020204" pitchFamily="34" charset="0"/>
            </a:endParaRPr>
          </a:p>
        </p:txBody>
      </p:sp>
      <p:grpSp>
        <p:nvGrpSpPr>
          <p:cNvPr id="4" name="GROUP">
            <a:extLst>
              <a:ext uri="{FF2B5EF4-FFF2-40B4-BE49-F238E27FC236}">
                <a16:creationId xmlns:a16="http://schemas.microsoft.com/office/drawing/2014/main" id="{8F25AA1B-1EB7-4D8D-83EA-19A40E71EEFD}"/>
              </a:ext>
            </a:extLst>
          </p:cNvPr>
          <p:cNvGrpSpPr/>
          <p:nvPr/>
        </p:nvGrpSpPr>
        <p:grpSpPr>
          <a:xfrm>
            <a:off x="4246297" y="1316365"/>
            <a:ext cx="432714" cy="666658"/>
            <a:chOff x="5215705" y="910880"/>
            <a:chExt cx="432714" cy="666658"/>
          </a:xfrm>
        </p:grpSpPr>
        <p:sp>
          <p:nvSpPr>
            <p:cNvPr id="1055" name="RECTANGLE">
              <a:extLst>
                <a:ext uri="{FF2B5EF4-FFF2-40B4-BE49-F238E27FC236}">
                  <a16:creationId xmlns:a16="http://schemas.microsoft.com/office/drawing/2014/main" id="{D0251AE1-91C9-4441-ADC7-FBC773013F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4167" y="1448826"/>
              <a:ext cx="3302" cy="59405"/>
            </a:xfrm>
            <a:prstGeom prst="rect">
              <a:avLst/>
            </a:prstGeom>
            <a:solidFill>
              <a:srgbClr val="E5E6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6" name="RECTANGLE">
              <a:extLst>
                <a:ext uri="{FF2B5EF4-FFF2-40B4-BE49-F238E27FC236}">
                  <a16:creationId xmlns:a16="http://schemas.microsoft.com/office/drawing/2014/main" id="{848A4586-E788-4D90-8E61-0A718A6E98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53533" y="1448826"/>
              <a:ext cx="3302" cy="59405"/>
            </a:xfrm>
            <a:prstGeom prst="rect">
              <a:avLst/>
            </a:prstGeom>
            <a:solidFill>
              <a:srgbClr val="E5E6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7" name="RECTANGLE">
              <a:extLst>
                <a:ext uri="{FF2B5EF4-FFF2-40B4-BE49-F238E27FC236}">
                  <a16:creationId xmlns:a16="http://schemas.microsoft.com/office/drawing/2014/main" id="{B1E99A90-437B-46EB-B2C9-08BAA26D63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76656" y="1448826"/>
              <a:ext cx="6606" cy="59405"/>
            </a:xfrm>
            <a:prstGeom prst="rect">
              <a:avLst/>
            </a:prstGeom>
            <a:solidFill>
              <a:srgbClr val="E5E6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8" name="RECTANGLE">
              <a:extLst>
                <a:ext uri="{FF2B5EF4-FFF2-40B4-BE49-F238E27FC236}">
                  <a16:creationId xmlns:a16="http://schemas.microsoft.com/office/drawing/2014/main" id="{C3A3A8E8-5355-46A3-8E29-9B2EF8C980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593" y="1448826"/>
              <a:ext cx="3302" cy="59405"/>
            </a:xfrm>
            <a:prstGeom prst="rect">
              <a:avLst/>
            </a:prstGeom>
            <a:solidFill>
              <a:srgbClr val="E5E6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9" name="FREEFORM">
              <a:extLst>
                <a:ext uri="{FF2B5EF4-FFF2-40B4-BE49-F238E27FC236}">
                  <a16:creationId xmlns:a16="http://schemas.microsoft.com/office/drawing/2014/main" id="{6519C4CA-D293-4456-9FDF-6E842FF357D5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5705" y="910880"/>
              <a:ext cx="432714" cy="537948"/>
            </a:xfrm>
            <a:custGeom>
              <a:avLst/>
              <a:gdLst>
                <a:gd name="T0" fmla="*/ 289 w 577"/>
                <a:gd name="T1" fmla="*/ 0 h 719"/>
                <a:gd name="T2" fmla="*/ 577 w 577"/>
                <a:gd name="T3" fmla="*/ 244 h 719"/>
                <a:gd name="T4" fmla="*/ 555 w 577"/>
                <a:gd name="T5" fmla="*/ 339 h 719"/>
                <a:gd name="T6" fmla="*/ 558 w 577"/>
                <a:gd name="T7" fmla="*/ 340 h 719"/>
                <a:gd name="T8" fmla="*/ 358 w 577"/>
                <a:gd name="T9" fmla="*/ 719 h 719"/>
                <a:gd name="T10" fmla="*/ 300 w 577"/>
                <a:gd name="T11" fmla="*/ 719 h 719"/>
                <a:gd name="T12" fmla="*/ 280 w 577"/>
                <a:gd name="T13" fmla="*/ 719 h 719"/>
                <a:gd name="T14" fmla="*/ 222 w 577"/>
                <a:gd name="T15" fmla="*/ 719 h 719"/>
                <a:gd name="T16" fmla="*/ 26 w 577"/>
                <a:gd name="T17" fmla="*/ 346 h 719"/>
                <a:gd name="T18" fmla="*/ 24 w 577"/>
                <a:gd name="T19" fmla="*/ 342 h 719"/>
                <a:gd name="T20" fmla="*/ 23 w 577"/>
                <a:gd name="T21" fmla="*/ 340 h 719"/>
                <a:gd name="T22" fmla="*/ 23 w 577"/>
                <a:gd name="T23" fmla="*/ 340 h 719"/>
                <a:gd name="T24" fmla="*/ 0 w 577"/>
                <a:gd name="T25" fmla="*/ 244 h 719"/>
                <a:gd name="T26" fmla="*/ 289 w 577"/>
                <a:gd name="T27" fmla="*/ 0 h 7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77" h="719">
                  <a:moveTo>
                    <a:pt x="289" y="0"/>
                  </a:moveTo>
                  <a:cubicBezTo>
                    <a:pt x="448" y="0"/>
                    <a:pt x="577" y="109"/>
                    <a:pt x="577" y="244"/>
                  </a:cubicBezTo>
                  <a:cubicBezTo>
                    <a:pt x="577" y="278"/>
                    <a:pt x="569" y="310"/>
                    <a:pt x="555" y="339"/>
                  </a:cubicBezTo>
                  <a:lnTo>
                    <a:pt x="558" y="340"/>
                  </a:lnTo>
                  <a:lnTo>
                    <a:pt x="358" y="719"/>
                  </a:lnTo>
                  <a:lnTo>
                    <a:pt x="300" y="719"/>
                  </a:lnTo>
                  <a:lnTo>
                    <a:pt x="280" y="719"/>
                  </a:lnTo>
                  <a:lnTo>
                    <a:pt x="222" y="719"/>
                  </a:lnTo>
                  <a:lnTo>
                    <a:pt x="26" y="346"/>
                  </a:lnTo>
                  <a:cubicBezTo>
                    <a:pt x="25" y="345"/>
                    <a:pt x="24" y="343"/>
                    <a:pt x="24" y="342"/>
                  </a:cubicBezTo>
                  <a:lnTo>
                    <a:pt x="23" y="340"/>
                  </a:lnTo>
                  <a:lnTo>
                    <a:pt x="23" y="340"/>
                  </a:lnTo>
                  <a:cubicBezTo>
                    <a:pt x="8" y="311"/>
                    <a:pt x="0" y="278"/>
                    <a:pt x="0" y="244"/>
                  </a:cubicBezTo>
                  <a:cubicBezTo>
                    <a:pt x="0" y="109"/>
                    <a:pt x="129" y="0"/>
                    <a:pt x="289" y="0"/>
                  </a:cubicBezTo>
                  <a:close/>
                </a:path>
              </a:pathLst>
            </a:custGeom>
            <a:solidFill>
              <a:srgbClr val="F298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0" name="FREEFORM">
              <a:extLst>
                <a:ext uri="{FF2B5EF4-FFF2-40B4-BE49-F238E27FC236}">
                  <a16:creationId xmlns:a16="http://schemas.microsoft.com/office/drawing/2014/main" id="{88ED1DB1-B13E-49EA-B314-8675F52E115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74257" y="910880"/>
              <a:ext cx="118914" cy="537948"/>
            </a:xfrm>
            <a:custGeom>
              <a:avLst/>
              <a:gdLst>
                <a:gd name="T0" fmla="*/ 80 w 159"/>
                <a:gd name="T1" fmla="*/ 0 h 719"/>
                <a:gd name="T2" fmla="*/ 159 w 159"/>
                <a:gd name="T3" fmla="*/ 244 h 719"/>
                <a:gd name="T4" fmla="*/ 152 w 159"/>
                <a:gd name="T5" fmla="*/ 339 h 719"/>
                <a:gd name="T6" fmla="*/ 153 w 159"/>
                <a:gd name="T7" fmla="*/ 340 h 719"/>
                <a:gd name="T8" fmla="*/ 99 w 159"/>
                <a:gd name="T9" fmla="*/ 719 h 719"/>
                <a:gd name="T10" fmla="*/ 83 w 159"/>
                <a:gd name="T11" fmla="*/ 719 h 719"/>
                <a:gd name="T12" fmla="*/ 77 w 159"/>
                <a:gd name="T13" fmla="*/ 719 h 719"/>
                <a:gd name="T14" fmla="*/ 61 w 159"/>
                <a:gd name="T15" fmla="*/ 719 h 719"/>
                <a:gd name="T16" fmla="*/ 8 w 159"/>
                <a:gd name="T17" fmla="*/ 346 h 719"/>
                <a:gd name="T18" fmla="*/ 7 w 159"/>
                <a:gd name="T19" fmla="*/ 342 h 719"/>
                <a:gd name="T20" fmla="*/ 7 w 159"/>
                <a:gd name="T21" fmla="*/ 340 h 719"/>
                <a:gd name="T22" fmla="*/ 7 w 159"/>
                <a:gd name="T23" fmla="*/ 340 h 719"/>
                <a:gd name="T24" fmla="*/ 0 w 159"/>
                <a:gd name="T25" fmla="*/ 244 h 719"/>
                <a:gd name="T26" fmla="*/ 80 w 159"/>
                <a:gd name="T27" fmla="*/ 0 h 7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59" h="719">
                  <a:moveTo>
                    <a:pt x="80" y="0"/>
                  </a:moveTo>
                  <a:cubicBezTo>
                    <a:pt x="123" y="0"/>
                    <a:pt x="159" y="109"/>
                    <a:pt x="159" y="244"/>
                  </a:cubicBezTo>
                  <a:cubicBezTo>
                    <a:pt x="159" y="278"/>
                    <a:pt x="156" y="310"/>
                    <a:pt x="152" y="339"/>
                  </a:cubicBezTo>
                  <a:lnTo>
                    <a:pt x="153" y="340"/>
                  </a:lnTo>
                  <a:lnTo>
                    <a:pt x="99" y="719"/>
                  </a:lnTo>
                  <a:lnTo>
                    <a:pt x="83" y="719"/>
                  </a:lnTo>
                  <a:lnTo>
                    <a:pt x="77" y="719"/>
                  </a:lnTo>
                  <a:lnTo>
                    <a:pt x="61" y="719"/>
                  </a:lnTo>
                  <a:lnTo>
                    <a:pt x="8" y="346"/>
                  </a:lnTo>
                  <a:cubicBezTo>
                    <a:pt x="7" y="345"/>
                    <a:pt x="7" y="343"/>
                    <a:pt x="7" y="342"/>
                  </a:cubicBezTo>
                  <a:lnTo>
                    <a:pt x="7" y="340"/>
                  </a:lnTo>
                  <a:lnTo>
                    <a:pt x="7" y="340"/>
                  </a:lnTo>
                  <a:cubicBezTo>
                    <a:pt x="3" y="311"/>
                    <a:pt x="0" y="278"/>
                    <a:pt x="0" y="244"/>
                  </a:cubicBezTo>
                  <a:cubicBezTo>
                    <a:pt x="0" y="109"/>
                    <a:pt x="36" y="0"/>
                    <a:pt x="80" y="0"/>
                  </a:cubicBezTo>
                  <a:close/>
                </a:path>
              </a:pathLst>
            </a:custGeom>
            <a:solidFill>
              <a:srgbClr val="E151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1" name="FREEFORM">
              <a:extLst>
                <a:ext uri="{FF2B5EF4-FFF2-40B4-BE49-F238E27FC236}">
                  <a16:creationId xmlns:a16="http://schemas.microsoft.com/office/drawing/2014/main" id="{4296CAEA-15D9-483E-822D-97FB8D0D57F0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5434" y="910880"/>
              <a:ext cx="188280" cy="537948"/>
            </a:xfrm>
            <a:custGeom>
              <a:avLst/>
              <a:gdLst>
                <a:gd name="T0" fmla="*/ 250 w 250"/>
                <a:gd name="T1" fmla="*/ 0 h 719"/>
                <a:gd name="T2" fmla="*/ 53 w 250"/>
                <a:gd name="T3" fmla="*/ 248 h 719"/>
                <a:gd name="T4" fmla="*/ 183 w 250"/>
                <a:gd name="T5" fmla="*/ 719 h 719"/>
                <a:gd name="T6" fmla="*/ 8 w 250"/>
                <a:gd name="T7" fmla="*/ 251 h 719"/>
                <a:gd name="T8" fmla="*/ 250 w 250"/>
                <a:gd name="T9" fmla="*/ 0 h 7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0" h="719">
                  <a:moveTo>
                    <a:pt x="250" y="0"/>
                  </a:moveTo>
                  <a:cubicBezTo>
                    <a:pt x="90" y="40"/>
                    <a:pt x="48" y="144"/>
                    <a:pt x="53" y="248"/>
                  </a:cubicBezTo>
                  <a:cubicBezTo>
                    <a:pt x="59" y="380"/>
                    <a:pt x="146" y="543"/>
                    <a:pt x="183" y="719"/>
                  </a:cubicBezTo>
                  <a:cubicBezTo>
                    <a:pt x="148" y="592"/>
                    <a:pt x="18" y="406"/>
                    <a:pt x="8" y="251"/>
                  </a:cubicBezTo>
                  <a:cubicBezTo>
                    <a:pt x="0" y="140"/>
                    <a:pt x="56" y="30"/>
                    <a:pt x="250" y="0"/>
                  </a:cubicBezTo>
                  <a:close/>
                </a:path>
              </a:pathLst>
            </a:custGeom>
            <a:solidFill>
              <a:srgbClr val="E151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2" name="FREEFORM">
              <a:extLst>
                <a:ext uri="{FF2B5EF4-FFF2-40B4-BE49-F238E27FC236}">
                  <a16:creationId xmlns:a16="http://schemas.microsoft.com/office/drawing/2014/main" id="{0775812B-EF18-4DEC-B406-ED8BC288D28E}"/>
                </a:ext>
              </a:extLst>
            </p:cNvPr>
            <p:cNvSpPr>
              <a:spLocks/>
            </p:cNvSpPr>
            <p:nvPr/>
          </p:nvSpPr>
          <p:spPr bwMode="auto">
            <a:xfrm>
              <a:off x="5433714" y="910880"/>
              <a:ext cx="184978" cy="537948"/>
            </a:xfrm>
            <a:custGeom>
              <a:avLst/>
              <a:gdLst>
                <a:gd name="T0" fmla="*/ 0 w 249"/>
                <a:gd name="T1" fmla="*/ 0 h 719"/>
                <a:gd name="T2" fmla="*/ 196 w 249"/>
                <a:gd name="T3" fmla="*/ 248 h 719"/>
                <a:gd name="T4" fmla="*/ 66 w 249"/>
                <a:gd name="T5" fmla="*/ 719 h 719"/>
                <a:gd name="T6" fmla="*/ 242 w 249"/>
                <a:gd name="T7" fmla="*/ 251 h 719"/>
                <a:gd name="T8" fmla="*/ 0 w 249"/>
                <a:gd name="T9" fmla="*/ 0 h 7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9" h="719">
                  <a:moveTo>
                    <a:pt x="0" y="0"/>
                  </a:moveTo>
                  <a:cubicBezTo>
                    <a:pt x="159" y="40"/>
                    <a:pt x="201" y="144"/>
                    <a:pt x="196" y="248"/>
                  </a:cubicBezTo>
                  <a:cubicBezTo>
                    <a:pt x="190" y="380"/>
                    <a:pt x="103" y="543"/>
                    <a:pt x="66" y="719"/>
                  </a:cubicBezTo>
                  <a:cubicBezTo>
                    <a:pt x="101" y="592"/>
                    <a:pt x="231" y="406"/>
                    <a:pt x="242" y="251"/>
                  </a:cubicBezTo>
                  <a:cubicBezTo>
                    <a:pt x="249" y="140"/>
                    <a:pt x="193" y="30"/>
                    <a:pt x="0" y="0"/>
                  </a:cubicBezTo>
                  <a:close/>
                </a:path>
              </a:pathLst>
            </a:custGeom>
            <a:solidFill>
              <a:srgbClr val="E151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3" name="RECTANGLE">
              <a:extLst>
                <a:ext uri="{FF2B5EF4-FFF2-40B4-BE49-F238E27FC236}">
                  <a16:creationId xmlns:a16="http://schemas.microsoft.com/office/drawing/2014/main" id="{074B10F9-D332-459E-9335-6BA7142A8A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77561" y="1501630"/>
              <a:ext cx="109004" cy="75908"/>
            </a:xfrm>
            <a:prstGeom prst="rect">
              <a:avLst/>
            </a:prstGeom>
            <a:solidFill>
              <a:srgbClr val="DB91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5" name="RECTANGLE">
              <a:extLst>
                <a:ext uri="{FF2B5EF4-FFF2-40B4-BE49-F238E27FC236}">
                  <a16:creationId xmlns:a16="http://schemas.microsoft.com/office/drawing/2014/main" id="{8E14E36B-7896-43AF-8C37-195F90B4E1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53533" y="1501630"/>
              <a:ext cx="33032" cy="75908"/>
            </a:xfrm>
            <a:prstGeom prst="rect">
              <a:avLst/>
            </a:prstGeom>
            <a:solidFill>
              <a:srgbClr val="D372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6" name="RECTANGLE">
              <a:extLst>
                <a:ext uri="{FF2B5EF4-FFF2-40B4-BE49-F238E27FC236}">
                  <a16:creationId xmlns:a16="http://schemas.microsoft.com/office/drawing/2014/main" id="{ACE9E58B-B2DF-4A2B-96D4-823607BAEC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07289" y="1518133"/>
              <a:ext cx="19819" cy="42905"/>
            </a:xfrm>
            <a:prstGeom prst="rect">
              <a:avLst/>
            </a:prstGeom>
            <a:solidFill>
              <a:srgbClr val="D372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7" name="RECTANGLE">
              <a:extLst>
                <a:ext uri="{FF2B5EF4-FFF2-40B4-BE49-F238E27FC236}">
                  <a16:creationId xmlns:a16="http://schemas.microsoft.com/office/drawing/2014/main" id="{1FFD81B3-C5C8-4528-B5CE-345AB18299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00682" y="1518133"/>
              <a:ext cx="6606" cy="42905"/>
            </a:xfrm>
            <a:prstGeom prst="rect">
              <a:avLst/>
            </a:prstGeom>
            <a:solidFill>
              <a:srgbClr val="B05A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068" name="FREEFORM">
            <a:extLst>
              <a:ext uri="{FF2B5EF4-FFF2-40B4-BE49-F238E27FC236}">
                <a16:creationId xmlns:a16="http://schemas.microsoft.com/office/drawing/2014/main" id="{5C477660-5526-41C6-A833-D711983D9E83}"/>
              </a:ext>
            </a:extLst>
          </p:cNvPr>
          <p:cNvSpPr>
            <a:spLocks/>
          </p:cNvSpPr>
          <p:nvPr/>
        </p:nvSpPr>
        <p:spPr bwMode="auto">
          <a:xfrm>
            <a:off x="-16208" y="450262"/>
            <a:ext cx="3782129" cy="1283813"/>
          </a:xfrm>
          <a:custGeom>
            <a:avLst/>
            <a:gdLst>
              <a:gd name="T0" fmla="*/ 3961 w 5045"/>
              <a:gd name="T1" fmla="*/ 815 h 1711"/>
              <a:gd name="T2" fmla="*/ 3413 w 5045"/>
              <a:gd name="T3" fmla="*/ 396 h 1711"/>
              <a:gd name="T4" fmla="*/ 2543 w 5045"/>
              <a:gd name="T5" fmla="*/ 191 h 1711"/>
              <a:gd name="T6" fmla="*/ 1843 w 5045"/>
              <a:gd name="T7" fmla="*/ 393 h 1711"/>
              <a:gd name="T8" fmla="*/ 1241 w 5045"/>
              <a:gd name="T9" fmla="*/ 872 h 1711"/>
              <a:gd name="T10" fmla="*/ 922 w 5045"/>
              <a:gd name="T11" fmla="*/ 993 h 1711"/>
              <a:gd name="T12" fmla="*/ 450 w 5045"/>
              <a:gd name="T13" fmla="*/ 1155 h 1711"/>
              <a:gd name="T14" fmla="*/ 82 w 5045"/>
              <a:gd name="T15" fmla="*/ 1306 h 1711"/>
              <a:gd name="T16" fmla="*/ 505 w 5045"/>
              <a:gd name="T17" fmla="*/ 1265 h 1711"/>
              <a:gd name="T18" fmla="*/ 1027 w 5045"/>
              <a:gd name="T19" fmla="*/ 1289 h 1711"/>
              <a:gd name="T20" fmla="*/ 1410 w 5045"/>
              <a:gd name="T21" fmla="*/ 1230 h 1711"/>
              <a:gd name="T22" fmla="*/ 1880 w 5045"/>
              <a:gd name="T23" fmla="*/ 1261 h 1711"/>
              <a:gd name="T24" fmla="*/ 2595 w 5045"/>
              <a:gd name="T25" fmla="*/ 1533 h 1711"/>
              <a:gd name="T26" fmla="*/ 3157 w 5045"/>
              <a:gd name="T27" fmla="*/ 1357 h 1711"/>
              <a:gd name="T28" fmla="*/ 3685 w 5045"/>
              <a:gd name="T29" fmla="*/ 1129 h 1711"/>
              <a:gd name="T30" fmla="*/ 4304 w 5045"/>
              <a:gd name="T31" fmla="*/ 1145 h 1711"/>
              <a:gd name="T32" fmla="*/ 4922 w 5045"/>
              <a:gd name="T33" fmla="*/ 1086 h 1711"/>
              <a:gd name="T34" fmla="*/ 4592 w 5045"/>
              <a:gd name="T35" fmla="*/ 993 h 1711"/>
              <a:gd name="T36" fmla="*/ 3961 w 5045"/>
              <a:gd name="T37" fmla="*/ 815 h 17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5045" h="1711">
                <a:moveTo>
                  <a:pt x="3961" y="815"/>
                </a:moveTo>
                <a:cubicBezTo>
                  <a:pt x="3856" y="500"/>
                  <a:pt x="3816" y="925"/>
                  <a:pt x="3413" y="396"/>
                </a:cubicBezTo>
                <a:cubicBezTo>
                  <a:pt x="3310" y="261"/>
                  <a:pt x="2827" y="338"/>
                  <a:pt x="2543" y="191"/>
                </a:cubicBezTo>
                <a:cubicBezTo>
                  <a:pt x="2173" y="0"/>
                  <a:pt x="2254" y="340"/>
                  <a:pt x="1843" y="393"/>
                </a:cubicBezTo>
                <a:cubicBezTo>
                  <a:pt x="1468" y="442"/>
                  <a:pt x="1784" y="691"/>
                  <a:pt x="1241" y="872"/>
                </a:cubicBezTo>
                <a:cubicBezTo>
                  <a:pt x="1098" y="919"/>
                  <a:pt x="1196" y="938"/>
                  <a:pt x="922" y="993"/>
                </a:cubicBezTo>
                <a:cubicBezTo>
                  <a:pt x="821" y="1013"/>
                  <a:pt x="695" y="1153"/>
                  <a:pt x="450" y="1155"/>
                </a:cubicBezTo>
                <a:cubicBezTo>
                  <a:pt x="0" y="1159"/>
                  <a:pt x="82" y="1256"/>
                  <a:pt x="82" y="1306"/>
                </a:cubicBezTo>
                <a:cubicBezTo>
                  <a:pt x="82" y="1364"/>
                  <a:pt x="302" y="1228"/>
                  <a:pt x="505" y="1265"/>
                </a:cubicBezTo>
                <a:cubicBezTo>
                  <a:pt x="603" y="1283"/>
                  <a:pt x="882" y="1292"/>
                  <a:pt x="1027" y="1289"/>
                </a:cubicBezTo>
                <a:cubicBezTo>
                  <a:pt x="1121" y="1287"/>
                  <a:pt x="1323" y="1244"/>
                  <a:pt x="1410" y="1230"/>
                </a:cubicBezTo>
                <a:cubicBezTo>
                  <a:pt x="1718" y="1181"/>
                  <a:pt x="1850" y="1219"/>
                  <a:pt x="1880" y="1261"/>
                </a:cubicBezTo>
                <a:cubicBezTo>
                  <a:pt x="2102" y="1581"/>
                  <a:pt x="2094" y="1061"/>
                  <a:pt x="2595" y="1533"/>
                </a:cubicBezTo>
                <a:cubicBezTo>
                  <a:pt x="2783" y="1711"/>
                  <a:pt x="3055" y="1590"/>
                  <a:pt x="3157" y="1357"/>
                </a:cubicBezTo>
                <a:cubicBezTo>
                  <a:pt x="3269" y="1104"/>
                  <a:pt x="3301" y="1441"/>
                  <a:pt x="3685" y="1129"/>
                </a:cubicBezTo>
                <a:cubicBezTo>
                  <a:pt x="3809" y="1028"/>
                  <a:pt x="3881" y="1239"/>
                  <a:pt x="4304" y="1145"/>
                </a:cubicBezTo>
                <a:cubicBezTo>
                  <a:pt x="4713" y="1055"/>
                  <a:pt x="4522" y="1218"/>
                  <a:pt x="4922" y="1086"/>
                </a:cubicBezTo>
                <a:cubicBezTo>
                  <a:pt x="5045" y="1046"/>
                  <a:pt x="4872" y="1003"/>
                  <a:pt x="4592" y="993"/>
                </a:cubicBezTo>
                <a:cubicBezTo>
                  <a:pt x="4099" y="976"/>
                  <a:pt x="4277" y="1059"/>
                  <a:pt x="3961" y="815"/>
                </a:cubicBezTo>
                <a:close/>
              </a:path>
            </a:pathLst>
          </a:custGeom>
          <a:solidFill>
            <a:srgbClr val="FEFEF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6" name="FREEFORM">
            <a:extLst>
              <a:ext uri="{FF2B5EF4-FFF2-40B4-BE49-F238E27FC236}">
                <a16:creationId xmlns:a16="http://schemas.microsoft.com/office/drawing/2014/main" id="{F1EF7A2C-EB58-4EDD-BD98-86679F6EF9A9}"/>
              </a:ext>
            </a:extLst>
          </p:cNvPr>
          <p:cNvSpPr>
            <a:spLocks/>
          </p:cNvSpPr>
          <p:nvPr/>
        </p:nvSpPr>
        <p:spPr bwMode="auto">
          <a:xfrm>
            <a:off x="0" y="5148450"/>
            <a:ext cx="2926609" cy="1709550"/>
          </a:xfrm>
          <a:custGeom>
            <a:avLst/>
            <a:gdLst>
              <a:gd name="T0" fmla="*/ 0 w 3901"/>
              <a:gd name="T1" fmla="*/ 292 h 2282"/>
              <a:gd name="T2" fmla="*/ 879 w 3901"/>
              <a:gd name="T3" fmla="*/ 595 h 2282"/>
              <a:gd name="T4" fmla="*/ 1557 w 3901"/>
              <a:gd name="T5" fmla="*/ 911 h 2282"/>
              <a:gd name="T6" fmla="*/ 2463 w 3901"/>
              <a:gd name="T7" fmla="*/ 1338 h 2282"/>
              <a:gd name="T8" fmla="*/ 3278 w 3901"/>
              <a:gd name="T9" fmla="*/ 1986 h 2282"/>
              <a:gd name="T10" fmla="*/ 3901 w 3901"/>
              <a:gd name="T11" fmla="*/ 2282 h 2282"/>
              <a:gd name="T12" fmla="*/ 0 w 3901"/>
              <a:gd name="T13" fmla="*/ 2282 h 2282"/>
              <a:gd name="T14" fmla="*/ 0 w 3901"/>
              <a:gd name="T15" fmla="*/ 292 h 22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901" h="2282">
                <a:moveTo>
                  <a:pt x="0" y="292"/>
                </a:moveTo>
                <a:cubicBezTo>
                  <a:pt x="893" y="0"/>
                  <a:pt x="182" y="536"/>
                  <a:pt x="879" y="595"/>
                </a:cubicBezTo>
                <a:cubicBezTo>
                  <a:pt x="1247" y="625"/>
                  <a:pt x="912" y="1177"/>
                  <a:pt x="1557" y="911"/>
                </a:cubicBezTo>
                <a:cubicBezTo>
                  <a:pt x="1934" y="755"/>
                  <a:pt x="2060" y="1334"/>
                  <a:pt x="2463" y="1338"/>
                </a:cubicBezTo>
                <a:cubicBezTo>
                  <a:pt x="2836" y="1342"/>
                  <a:pt x="2959" y="1986"/>
                  <a:pt x="3278" y="1986"/>
                </a:cubicBezTo>
                <a:cubicBezTo>
                  <a:pt x="3697" y="1986"/>
                  <a:pt x="3791" y="2124"/>
                  <a:pt x="3901" y="2282"/>
                </a:cubicBezTo>
                <a:lnTo>
                  <a:pt x="0" y="2282"/>
                </a:lnTo>
                <a:lnTo>
                  <a:pt x="0" y="292"/>
                </a:lnTo>
                <a:close/>
              </a:path>
            </a:pathLst>
          </a:custGeom>
          <a:solidFill>
            <a:srgbClr val="FEFEF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5143DFAD-45DA-4025-B244-0877C9777209}"/>
              </a:ext>
            </a:extLst>
          </p:cNvPr>
          <p:cNvGrpSpPr/>
          <p:nvPr/>
        </p:nvGrpSpPr>
        <p:grpSpPr>
          <a:xfrm>
            <a:off x="2599592" y="2650734"/>
            <a:ext cx="10031727" cy="4072556"/>
            <a:chOff x="2160273" y="2636930"/>
            <a:chExt cx="10031727" cy="4072556"/>
          </a:xfrm>
        </p:grpSpPr>
        <p:grpSp>
          <p:nvGrpSpPr>
            <p:cNvPr id="6" name="GROUP">
              <a:extLst>
                <a:ext uri="{FF2B5EF4-FFF2-40B4-BE49-F238E27FC236}">
                  <a16:creationId xmlns:a16="http://schemas.microsoft.com/office/drawing/2014/main" id="{A1C974BA-EC0B-4981-B128-68346E9D3CAB}"/>
                </a:ext>
              </a:extLst>
            </p:cNvPr>
            <p:cNvGrpSpPr/>
            <p:nvPr/>
          </p:nvGrpSpPr>
          <p:grpSpPr>
            <a:xfrm>
              <a:off x="2160273" y="2636930"/>
              <a:ext cx="10031727" cy="4072556"/>
              <a:chOff x="2160273" y="2636930"/>
              <a:chExt cx="10031727" cy="4072556"/>
            </a:xfrm>
          </p:grpSpPr>
          <p:sp>
            <p:nvSpPr>
              <p:cNvPr id="10" name="FREEFORM">
                <a:extLst>
                  <a:ext uri="{FF2B5EF4-FFF2-40B4-BE49-F238E27FC236}">
                    <a16:creationId xmlns:a16="http://schemas.microsoft.com/office/drawing/2014/main" id="{850D530D-7B89-41DD-8B42-D5CF8BEAC2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27697" y="5072543"/>
                <a:ext cx="1915839" cy="1280512"/>
              </a:xfrm>
              <a:custGeom>
                <a:avLst/>
                <a:gdLst>
                  <a:gd name="T0" fmla="*/ 325 w 2553"/>
                  <a:gd name="T1" fmla="*/ 792 h 1706"/>
                  <a:gd name="T2" fmla="*/ 1863 w 2553"/>
                  <a:gd name="T3" fmla="*/ 101 h 1706"/>
                  <a:gd name="T4" fmla="*/ 2452 w 2553"/>
                  <a:gd name="T5" fmla="*/ 325 h 1706"/>
                  <a:gd name="T6" fmla="*/ 2452 w 2553"/>
                  <a:gd name="T7" fmla="*/ 325 h 1706"/>
                  <a:gd name="T8" fmla="*/ 2228 w 2553"/>
                  <a:gd name="T9" fmla="*/ 914 h 1706"/>
                  <a:gd name="T10" fmla="*/ 690 w 2553"/>
                  <a:gd name="T11" fmla="*/ 1605 h 1706"/>
                  <a:gd name="T12" fmla="*/ 101 w 2553"/>
                  <a:gd name="T13" fmla="*/ 1381 h 1706"/>
                  <a:gd name="T14" fmla="*/ 101 w 2553"/>
                  <a:gd name="T15" fmla="*/ 1381 h 1706"/>
                  <a:gd name="T16" fmla="*/ 325 w 2553"/>
                  <a:gd name="T17" fmla="*/ 792 h 17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53" h="1706">
                    <a:moveTo>
                      <a:pt x="325" y="792"/>
                    </a:moveTo>
                    <a:lnTo>
                      <a:pt x="1863" y="101"/>
                    </a:lnTo>
                    <a:cubicBezTo>
                      <a:pt x="2087" y="0"/>
                      <a:pt x="2352" y="101"/>
                      <a:pt x="2452" y="325"/>
                    </a:cubicBezTo>
                    <a:lnTo>
                      <a:pt x="2452" y="325"/>
                    </a:lnTo>
                    <a:cubicBezTo>
                      <a:pt x="2553" y="548"/>
                      <a:pt x="2452" y="813"/>
                      <a:pt x="2228" y="914"/>
                    </a:cubicBezTo>
                    <a:lnTo>
                      <a:pt x="690" y="1605"/>
                    </a:lnTo>
                    <a:cubicBezTo>
                      <a:pt x="467" y="1706"/>
                      <a:pt x="201" y="1605"/>
                      <a:pt x="101" y="1381"/>
                    </a:cubicBezTo>
                    <a:lnTo>
                      <a:pt x="101" y="1381"/>
                    </a:lnTo>
                    <a:cubicBezTo>
                      <a:pt x="0" y="1158"/>
                      <a:pt x="101" y="892"/>
                      <a:pt x="325" y="792"/>
                    </a:cubicBezTo>
                    <a:close/>
                  </a:path>
                </a:pathLst>
              </a:custGeom>
              <a:solidFill>
                <a:srgbClr val="EDAE6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" name="FREEFORM">
                <a:extLst>
                  <a:ext uri="{FF2B5EF4-FFF2-40B4-BE49-F238E27FC236}">
                    <a16:creationId xmlns:a16="http://schemas.microsoft.com/office/drawing/2014/main" id="{BA147138-F972-4844-A7BF-7BCBD0600D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6384" y="3511507"/>
                <a:ext cx="6005163" cy="2386110"/>
              </a:xfrm>
              <a:custGeom>
                <a:avLst/>
                <a:gdLst>
                  <a:gd name="T0" fmla="*/ 7864 w 8009"/>
                  <a:gd name="T1" fmla="*/ 2642 h 3182"/>
                  <a:gd name="T2" fmla="*/ 4345 w 8009"/>
                  <a:gd name="T3" fmla="*/ 2644 h 3182"/>
                  <a:gd name="T4" fmla="*/ 2038 w 8009"/>
                  <a:gd name="T5" fmla="*/ 3116 h 3182"/>
                  <a:gd name="T6" fmla="*/ 21 w 8009"/>
                  <a:gd name="T7" fmla="*/ 2958 h 3182"/>
                  <a:gd name="T8" fmla="*/ 555 w 8009"/>
                  <a:gd name="T9" fmla="*/ 0 h 3182"/>
                  <a:gd name="T10" fmla="*/ 8009 w 8009"/>
                  <a:gd name="T11" fmla="*/ 429 h 3182"/>
                  <a:gd name="T12" fmla="*/ 7864 w 8009"/>
                  <a:gd name="T13" fmla="*/ 2642 h 3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09" h="3182">
                    <a:moveTo>
                      <a:pt x="7864" y="2642"/>
                    </a:moveTo>
                    <a:lnTo>
                      <a:pt x="4345" y="2644"/>
                    </a:lnTo>
                    <a:cubicBezTo>
                      <a:pt x="3918" y="3182"/>
                      <a:pt x="3039" y="3116"/>
                      <a:pt x="2038" y="3116"/>
                    </a:cubicBezTo>
                    <a:cubicBezTo>
                      <a:pt x="1061" y="3116"/>
                      <a:pt x="1398" y="1875"/>
                      <a:pt x="21" y="2958"/>
                    </a:cubicBezTo>
                    <a:cubicBezTo>
                      <a:pt x="0" y="2794"/>
                      <a:pt x="527" y="145"/>
                      <a:pt x="555" y="0"/>
                    </a:cubicBezTo>
                    <a:lnTo>
                      <a:pt x="8009" y="429"/>
                    </a:lnTo>
                    <a:lnTo>
                      <a:pt x="7864" y="2642"/>
                    </a:lnTo>
                    <a:close/>
                  </a:path>
                </a:pathLst>
              </a:custGeom>
              <a:solidFill>
                <a:srgbClr val="EDAE6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" name="RECTANGLE">
                <a:extLst>
                  <a:ext uri="{FF2B5EF4-FFF2-40B4-BE49-F238E27FC236}">
                    <a16:creationId xmlns:a16="http://schemas.microsoft.com/office/drawing/2014/main" id="{15E07516-7179-4F70-AFE3-2E4F78E6B8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14668" y="4402585"/>
                <a:ext cx="3577332" cy="1089095"/>
              </a:xfrm>
              <a:prstGeom prst="rect">
                <a:avLst/>
              </a:prstGeom>
              <a:solidFill>
                <a:srgbClr val="EDAE6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" name="FREEFORM">
                <a:extLst>
                  <a:ext uri="{FF2B5EF4-FFF2-40B4-BE49-F238E27FC236}">
                    <a16:creationId xmlns:a16="http://schemas.microsoft.com/office/drawing/2014/main" id="{64774927-7017-45CE-908A-FCFB6ACC11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49687" y="4356381"/>
                <a:ext cx="911675" cy="1966972"/>
              </a:xfrm>
              <a:custGeom>
                <a:avLst/>
                <a:gdLst>
                  <a:gd name="T0" fmla="*/ 37 w 1214"/>
                  <a:gd name="T1" fmla="*/ 2076 h 2623"/>
                  <a:gd name="T2" fmla="*/ 296 w 1214"/>
                  <a:gd name="T3" fmla="*/ 410 h 2623"/>
                  <a:gd name="T4" fmla="*/ 805 w 1214"/>
                  <a:gd name="T5" fmla="*/ 38 h 2623"/>
                  <a:gd name="T6" fmla="*/ 805 w 1214"/>
                  <a:gd name="T7" fmla="*/ 38 h 2623"/>
                  <a:gd name="T8" fmla="*/ 1177 w 1214"/>
                  <a:gd name="T9" fmla="*/ 547 h 2623"/>
                  <a:gd name="T10" fmla="*/ 919 w 1214"/>
                  <a:gd name="T11" fmla="*/ 2213 h 2623"/>
                  <a:gd name="T12" fmla="*/ 410 w 1214"/>
                  <a:gd name="T13" fmla="*/ 2585 h 2623"/>
                  <a:gd name="T14" fmla="*/ 410 w 1214"/>
                  <a:gd name="T15" fmla="*/ 2585 h 2623"/>
                  <a:gd name="T16" fmla="*/ 37 w 1214"/>
                  <a:gd name="T17" fmla="*/ 2076 h 26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14" h="2623">
                    <a:moveTo>
                      <a:pt x="37" y="2076"/>
                    </a:moveTo>
                    <a:lnTo>
                      <a:pt x="296" y="410"/>
                    </a:lnTo>
                    <a:cubicBezTo>
                      <a:pt x="333" y="168"/>
                      <a:pt x="562" y="0"/>
                      <a:pt x="805" y="38"/>
                    </a:cubicBezTo>
                    <a:lnTo>
                      <a:pt x="805" y="38"/>
                    </a:lnTo>
                    <a:cubicBezTo>
                      <a:pt x="1047" y="75"/>
                      <a:pt x="1214" y="304"/>
                      <a:pt x="1177" y="547"/>
                    </a:cubicBezTo>
                    <a:lnTo>
                      <a:pt x="919" y="2213"/>
                    </a:lnTo>
                    <a:cubicBezTo>
                      <a:pt x="881" y="2455"/>
                      <a:pt x="652" y="2623"/>
                      <a:pt x="410" y="2585"/>
                    </a:cubicBezTo>
                    <a:lnTo>
                      <a:pt x="410" y="2585"/>
                    </a:lnTo>
                    <a:cubicBezTo>
                      <a:pt x="167" y="2548"/>
                      <a:pt x="0" y="2319"/>
                      <a:pt x="37" y="2076"/>
                    </a:cubicBezTo>
                    <a:close/>
                  </a:path>
                </a:pathLst>
              </a:custGeom>
              <a:solidFill>
                <a:srgbClr val="EDAE6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" name="FREEFORM">
                <a:extLst>
                  <a:ext uri="{FF2B5EF4-FFF2-40B4-BE49-F238E27FC236}">
                    <a16:creationId xmlns:a16="http://schemas.microsoft.com/office/drawing/2014/main" id="{0C3950DA-DDF0-4E8C-BF8A-2D4FF858C1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51451" y="4498293"/>
                <a:ext cx="908371" cy="1966972"/>
              </a:xfrm>
              <a:custGeom>
                <a:avLst/>
                <a:gdLst>
                  <a:gd name="T0" fmla="*/ 37 w 1214"/>
                  <a:gd name="T1" fmla="*/ 2076 h 2623"/>
                  <a:gd name="T2" fmla="*/ 296 w 1214"/>
                  <a:gd name="T3" fmla="*/ 410 h 2623"/>
                  <a:gd name="T4" fmla="*/ 804 w 1214"/>
                  <a:gd name="T5" fmla="*/ 38 h 2623"/>
                  <a:gd name="T6" fmla="*/ 805 w 1214"/>
                  <a:gd name="T7" fmla="*/ 38 h 2623"/>
                  <a:gd name="T8" fmla="*/ 1177 w 1214"/>
                  <a:gd name="T9" fmla="*/ 547 h 2623"/>
                  <a:gd name="T10" fmla="*/ 918 w 1214"/>
                  <a:gd name="T11" fmla="*/ 2213 h 2623"/>
                  <a:gd name="T12" fmla="*/ 410 w 1214"/>
                  <a:gd name="T13" fmla="*/ 2585 h 2623"/>
                  <a:gd name="T14" fmla="*/ 410 w 1214"/>
                  <a:gd name="T15" fmla="*/ 2585 h 2623"/>
                  <a:gd name="T16" fmla="*/ 37 w 1214"/>
                  <a:gd name="T17" fmla="*/ 2076 h 26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14" h="2623">
                    <a:moveTo>
                      <a:pt x="37" y="2076"/>
                    </a:moveTo>
                    <a:lnTo>
                      <a:pt x="296" y="410"/>
                    </a:lnTo>
                    <a:cubicBezTo>
                      <a:pt x="333" y="168"/>
                      <a:pt x="562" y="0"/>
                      <a:pt x="804" y="38"/>
                    </a:cubicBezTo>
                    <a:lnTo>
                      <a:pt x="805" y="38"/>
                    </a:lnTo>
                    <a:cubicBezTo>
                      <a:pt x="1047" y="75"/>
                      <a:pt x="1214" y="304"/>
                      <a:pt x="1177" y="547"/>
                    </a:cubicBezTo>
                    <a:lnTo>
                      <a:pt x="918" y="2213"/>
                    </a:lnTo>
                    <a:cubicBezTo>
                      <a:pt x="881" y="2455"/>
                      <a:pt x="652" y="2623"/>
                      <a:pt x="410" y="2585"/>
                    </a:cubicBezTo>
                    <a:lnTo>
                      <a:pt x="410" y="2585"/>
                    </a:lnTo>
                    <a:cubicBezTo>
                      <a:pt x="167" y="2548"/>
                      <a:pt x="0" y="2319"/>
                      <a:pt x="37" y="2076"/>
                    </a:cubicBezTo>
                    <a:close/>
                  </a:path>
                </a:pathLst>
              </a:custGeom>
              <a:solidFill>
                <a:srgbClr val="EDAE6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" name="FREEFORM">
                <a:extLst>
                  <a:ext uri="{FF2B5EF4-FFF2-40B4-BE49-F238E27FC236}">
                    <a16:creationId xmlns:a16="http://schemas.microsoft.com/office/drawing/2014/main" id="{A7E63AB5-B7A5-476A-923B-90CB8D1974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97063" y="4627005"/>
                <a:ext cx="911675" cy="1966972"/>
              </a:xfrm>
              <a:custGeom>
                <a:avLst/>
                <a:gdLst>
                  <a:gd name="T0" fmla="*/ 38 w 1215"/>
                  <a:gd name="T1" fmla="*/ 2076 h 2623"/>
                  <a:gd name="T2" fmla="*/ 296 w 1215"/>
                  <a:gd name="T3" fmla="*/ 410 h 2623"/>
                  <a:gd name="T4" fmla="*/ 805 w 1215"/>
                  <a:gd name="T5" fmla="*/ 38 h 2623"/>
                  <a:gd name="T6" fmla="*/ 805 w 1215"/>
                  <a:gd name="T7" fmla="*/ 38 h 2623"/>
                  <a:gd name="T8" fmla="*/ 1177 w 1215"/>
                  <a:gd name="T9" fmla="*/ 547 h 2623"/>
                  <a:gd name="T10" fmla="*/ 919 w 1215"/>
                  <a:gd name="T11" fmla="*/ 2213 h 2623"/>
                  <a:gd name="T12" fmla="*/ 410 w 1215"/>
                  <a:gd name="T13" fmla="*/ 2585 h 2623"/>
                  <a:gd name="T14" fmla="*/ 410 w 1215"/>
                  <a:gd name="T15" fmla="*/ 2585 h 2623"/>
                  <a:gd name="T16" fmla="*/ 38 w 1215"/>
                  <a:gd name="T17" fmla="*/ 2076 h 26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15" h="2623">
                    <a:moveTo>
                      <a:pt x="38" y="2076"/>
                    </a:moveTo>
                    <a:lnTo>
                      <a:pt x="296" y="410"/>
                    </a:lnTo>
                    <a:cubicBezTo>
                      <a:pt x="334" y="168"/>
                      <a:pt x="563" y="0"/>
                      <a:pt x="805" y="38"/>
                    </a:cubicBezTo>
                    <a:lnTo>
                      <a:pt x="805" y="38"/>
                    </a:lnTo>
                    <a:cubicBezTo>
                      <a:pt x="1047" y="75"/>
                      <a:pt x="1215" y="304"/>
                      <a:pt x="1177" y="547"/>
                    </a:cubicBezTo>
                    <a:lnTo>
                      <a:pt x="919" y="2213"/>
                    </a:lnTo>
                    <a:cubicBezTo>
                      <a:pt x="881" y="2455"/>
                      <a:pt x="652" y="2623"/>
                      <a:pt x="410" y="2585"/>
                    </a:cubicBezTo>
                    <a:lnTo>
                      <a:pt x="410" y="2585"/>
                    </a:lnTo>
                    <a:cubicBezTo>
                      <a:pt x="168" y="2548"/>
                      <a:pt x="0" y="2319"/>
                      <a:pt x="38" y="2076"/>
                    </a:cubicBezTo>
                    <a:close/>
                  </a:path>
                </a:pathLst>
              </a:custGeom>
              <a:solidFill>
                <a:srgbClr val="EDAE6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" name="FREEFORM">
                <a:extLst>
                  <a:ext uri="{FF2B5EF4-FFF2-40B4-BE49-F238E27FC236}">
                    <a16:creationId xmlns:a16="http://schemas.microsoft.com/office/drawing/2014/main" id="{752CA40D-BAA3-44F3-B75D-C5965CBE55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60273" y="3712824"/>
                <a:ext cx="1938960" cy="696362"/>
              </a:xfrm>
              <a:custGeom>
                <a:avLst/>
                <a:gdLst>
                  <a:gd name="T0" fmla="*/ 457 w 2586"/>
                  <a:gd name="T1" fmla="*/ 4 h 928"/>
                  <a:gd name="T2" fmla="*/ 2143 w 2586"/>
                  <a:gd name="T3" fmla="*/ 33 h 928"/>
                  <a:gd name="T4" fmla="*/ 2582 w 2586"/>
                  <a:gd name="T5" fmla="*/ 486 h 928"/>
                  <a:gd name="T6" fmla="*/ 2582 w 2586"/>
                  <a:gd name="T7" fmla="*/ 486 h 928"/>
                  <a:gd name="T8" fmla="*/ 2128 w 2586"/>
                  <a:gd name="T9" fmla="*/ 924 h 928"/>
                  <a:gd name="T10" fmla="*/ 442 w 2586"/>
                  <a:gd name="T11" fmla="*/ 896 h 928"/>
                  <a:gd name="T12" fmla="*/ 4 w 2586"/>
                  <a:gd name="T13" fmla="*/ 443 h 928"/>
                  <a:gd name="T14" fmla="*/ 4 w 2586"/>
                  <a:gd name="T15" fmla="*/ 442 h 928"/>
                  <a:gd name="T16" fmla="*/ 457 w 2586"/>
                  <a:gd name="T17" fmla="*/ 4 h 9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86" h="928">
                    <a:moveTo>
                      <a:pt x="457" y="4"/>
                    </a:moveTo>
                    <a:lnTo>
                      <a:pt x="2143" y="33"/>
                    </a:lnTo>
                    <a:cubicBezTo>
                      <a:pt x="2388" y="37"/>
                      <a:pt x="2586" y="241"/>
                      <a:pt x="2582" y="486"/>
                    </a:cubicBezTo>
                    <a:lnTo>
                      <a:pt x="2582" y="486"/>
                    </a:lnTo>
                    <a:cubicBezTo>
                      <a:pt x="2577" y="731"/>
                      <a:pt x="2373" y="928"/>
                      <a:pt x="2128" y="924"/>
                    </a:cubicBezTo>
                    <a:lnTo>
                      <a:pt x="442" y="896"/>
                    </a:lnTo>
                    <a:cubicBezTo>
                      <a:pt x="197" y="892"/>
                      <a:pt x="0" y="688"/>
                      <a:pt x="4" y="443"/>
                    </a:cubicBezTo>
                    <a:lnTo>
                      <a:pt x="4" y="442"/>
                    </a:lnTo>
                    <a:cubicBezTo>
                      <a:pt x="8" y="197"/>
                      <a:pt x="212" y="0"/>
                      <a:pt x="457" y="4"/>
                    </a:cubicBezTo>
                    <a:close/>
                  </a:path>
                </a:pathLst>
              </a:custGeom>
              <a:solidFill>
                <a:srgbClr val="EDAE6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" name="FREEFORM">
                <a:extLst>
                  <a:ext uri="{FF2B5EF4-FFF2-40B4-BE49-F238E27FC236}">
                    <a16:creationId xmlns:a16="http://schemas.microsoft.com/office/drawing/2014/main" id="{DED02B9A-8FB0-4B52-81AB-AFC28BDB42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49730" y="3333292"/>
                <a:ext cx="5123216" cy="2514820"/>
              </a:xfrm>
              <a:custGeom>
                <a:avLst/>
                <a:gdLst>
                  <a:gd name="T0" fmla="*/ 0 w 6831"/>
                  <a:gd name="T1" fmla="*/ 2968 h 3352"/>
                  <a:gd name="T2" fmla="*/ 0 w 6831"/>
                  <a:gd name="T3" fmla="*/ 383 h 3352"/>
                  <a:gd name="T4" fmla="*/ 383 w 6831"/>
                  <a:gd name="T5" fmla="*/ 0 h 3352"/>
                  <a:gd name="T6" fmla="*/ 6447 w 6831"/>
                  <a:gd name="T7" fmla="*/ 0 h 3352"/>
                  <a:gd name="T8" fmla="*/ 6831 w 6831"/>
                  <a:gd name="T9" fmla="*/ 383 h 3352"/>
                  <a:gd name="T10" fmla="*/ 6831 w 6831"/>
                  <a:gd name="T11" fmla="*/ 2968 h 3352"/>
                  <a:gd name="T12" fmla="*/ 6447 w 6831"/>
                  <a:gd name="T13" fmla="*/ 3352 h 3352"/>
                  <a:gd name="T14" fmla="*/ 383 w 6831"/>
                  <a:gd name="T15" fmla="*/ 3352 h 3352"/>
                  <a:gd name="T16" fmla="*/ 0 w 6831"/>
                  <a:gd name="T17" fmla="*/ 2968 h 3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831" h="3352">
                    <a:moveTo>
                      <a:pt x="0" y="2968"/>
                    </a:moveTo>
                    <a:lnTo>
                      <a:pt x="0" y="383"/>
                    </a:lnTo>
                    <a:cubicBezTo>
                      <a:pt x="0" y="172"/>
                      <a:pt x="172" y="0"/>
                      <a:pt x="383" y="0"/>
                    </a:cubicBezTo>
                    <a:lnTo>
                      <a:pt x="6447" y="0"/>
                    </a:lnTo>
                    <a:cubicBezTo>
                      <a:pt x="6658" y="0"/>
                      <a:pt x="6831" y="172"/>
                      <a:pt x="6831" y="383"/>
                    </a:cubicBezTo>
                    <a:lnTo>
                      <a:pt x="6831" y="2968"/>
                    </a:lnTo>
                    <a:cubicBezTo>
                      <a:pt x="6831" y="3179"/>
                      <a:pt x="6658" y="3352"/>
                      <a:pt x="6447" y="3352"/>
                    </a:cubicBezTo>
                    <a:lnTo>
                      <a:pt x="383" y="3352"/>
                    </a:lnTo>
                    <a:cubicBezTo>
                      <a:pt x="172" y="3352"/>
                      <a:pt x="0" y="3179"/>
                      <a:pt x="0" y="2968"/>
                    </a:cubicBezTo>
                    <a:close/>
                  </a:path>
                </a:pathLst>
              </a:custGeom>
              <a:solidFill>
                <a:srgbClr val="E5E6E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" name="RECTANGLE">
                <a:extLst>
                  <a:ext uri="{FF2B5EF4-FFF2-40B4-BE49-F238E27FC236}">
                    <a16:creationId xmlns:a16="http://schemas.microsoft.com/office/drawing/2014/main" id="{D5181027-DE3F-45C2-B347-4F0448A08A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14573" y="3452102"/>
                <a:ext cx="4010049" cy="2277199"/>
              </a:xfrm>
              <a:prstGeom prst="rect">
                <a:avLst/>
              </a:prstGeom>
              <a:solidFill>
                <a:srgbClr val="24242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" name="FREEFORM">
                <a:extLst>
                  <a:ext uri="{FF2B5EF4-FFF2-40B4-BE49-F238E27FC236}">
                    <a16:creationId xmlns:a16="http://schemas.microsoft.com/office/drawing/2014/main" id="{7BA1A44D-A9B8-4717-80FD-CBD0DCCE74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04075" y="4412485"/>
                <a:ext cx="42940" cy="353132"/>
              </a:xfrm>
              <a:custGeom>
                <a:avLst/>
                <a:gdLst>
                  <a:gd name="T0" fmla="*/ 0 w 57"/>
                  <a:gd name="T1" fmla="*/ 442 h 471"/>
                  <a:gd name="T2" fmla="*/ 0 w 57"/>
                  <a:gd name="T3" fmla="*/ 29 h 471"/>
                  <a:gd name="T4" fmla="*/ 29 w 57"/>
                  <a:gd name="T5" fmla="*/ 0 h 471"/>
                  <a:gd name="T6" fmla="*/ 29 w 57"/>
                  <a:gd name="T7" fmla="*/ 0 h 471"/>
                  <a:gd name="T8" fmla="*/ 57 w 57"/>
                  <a:gd name="T9" fmla="*/ 29 h 471"/>
                  <a:gd name="T10" fmla="*/ 57 w 57"/>
                  <a:gd name="T11" fmla="*/ 442 h 471"/>
                  <a:gd name="T12" fmla="*/ 29 w 57"/>
                  <a:gd name="T13" fmla="*/ 471 h 471"/>
                  <a:gd name="T14" fmla="*/ 29 w 57"/>
                  <a:gd name="T15" fmla="*/ 471 h 471"/>
                  <a:gd name="T16" fmla="*/ 0 w 57"/>
                  <a:gd name="T17" fmla="*/ 442 h 4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7" h="471">
                    <a:moveTo>
                      <a:pt x="0" y="442"/>
                    </a:moveTo>
                    <a:lnTo>
                      <a:pt x="0" y="29"/>
                    </a:lnTo>
                    <a:cubicBezTo>
                      <a:pt x="0" y="13"/>
                      <a:pt x="13" y="0"/>
                      <a:pt x="29" y="0"/>
                    </a:cubicBezTo>
                    <a:lnTo>
                      <a:pt x="29" y="0"/>
                    </a:lnTo>
                    <a:cubicBezTo>
                      <a:pt x="44" y="0"/>
                      <a:pt x="57" y="13"/>
                      <a:pt x="57" y="29"/>
                    </a:cubicBezTo>
                    <a:lnTo>
                      <a:pt x="57" y="442"/>
                    </a:lnTo>
                    <a:cubicBezTo>
                      <a:pt x="57" y="458"/>
                      <a:pt x="44" y="471"/>
                      <a:pt x="29" y="471"/>
                    </a:cubicBezTo>
                    <a:lnTo>
                      <a:pt x="29" y="471"/>
                    </a:lnTo>
                    <a:cubicBezTo>
                      <a:pt x="13" y="471"/>
                      <a:pt x="0" y="458"/>
                      <a:pt x="0" y="442"/>
                    </a:cubicBezTo>
                    <a:close/>
                  </a:path>
                </a:pathLst>
              </a:custGeom>
              <a:solidFill>
                <a:srgbClr val="3F3F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" name="OVAL">
                <a:extLst>
                  <a:ext uri="{FF2B5EF4-FFF2-40B4-BE49-F238E27FC236}">
                    <a16:creationId xmlns:a16="http://schemas.microsoft.com/office/drawing/2014/main" id="{DF76B278-C37B-401C-99E6-B565B22C5B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94164" y="4900928"/>
                <a:ext cx="75972" cy="72606"/>
              </a:xfrm>
              <a:prstGeom prst="ellipse">
                <a:avLst/>
              </a:prstGeom>
              <a:solidFill>
                <a:srgbClr val="3F3F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OVAL">
                <a:extLst>
                  <a:ext uri="{FF2B5EF4-FFF2-40B4-BE49-F238E27FC236}">
                    <a16:creationId xmlns:a16="http://schemas.microsoft.com/office/drawing/2014/main" id="{A3C9E607-87B4-4C69-ADB0-AB54B0C66A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55431" y="4564298"/>
                <a:ext cx="52851" cy="52805"/>
              </a:xfrm>
              <a:prstGeom prst="ellipse">
                <a:avLst/>
              </a:prstGeom>
              <a:solidFill>
                <a:srgbClr val="3F3F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" name="OVAL">
                <a:extLst>
                  <a:ext uri="{FF2B5EF4-FFF2-40B4-BE49-F238E27FC236}">
                    <a16:creationId xmlns:a16="http://schemas.microsoft.com/office/drawing/2014/main" id="{25A9DF07-4EB2-4915-AE09-255984F4DC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90685" y="4425686"/>
                <a:ext cx="330317" cy="330029"/>
              </a:xfrm>
              <a:prstGeom prst="ellipse">
                <a:avLst/>
              </a:prstGeom>
              <a:solidFill>
                <a:srgbClr val="D0D2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pic>
            <p:nvPicPr>
              <p:cNvPr id="1044" name="PICTURE">
                <a:extLst>
                  <a:ext uri="{FF2B5EF4-FFF2-40B4-BE49-F238E27FC236}">
                    <a16:creationId xmlns:a16="http://schemas.microsoft.com/office/drawing/2014/main" id="{5435D081-CE40-4D8D-A929-20A2315808F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23"/>
              <a:stretch/>
            </p:blipFill>
            <p:spPr bwMode="auto">
              <a:xfrm>
                <a:off x="3507968" y="3448801"/>
                <a:ext cx="3540996" cy="17458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3" name="FREEFORM">
                <a:extLst>
                  <a:ext uri="{FF2B5EF4-FFF2-40B4-BE49-F238E27FC236}">
                    <a16:creationId xmlns:a16="http://schemas.microsoft.com/office/drawing/2014/main" id="{00612E81-626B-46AC-B145-D9277A73B3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90685" y="4425686"/>
                <a:ext cx="178371" cy="330029"/>
              </a:xfrm>
              <a:custGeom>
                <a:avLst/>
                <a:gdLst>
                  <a:gd name="T0" fmla="*/ 35 w 238"/>
                  <a:gd name="T1" fmla="*/ 221 h 442"/>
                  <a:gd name="T2" fmla="*/ 238 w 238"/>
                  <a:gd name="T3" fmla="*/ 0 h 442"/>
                  <a:gd name="T4" fmla="*/ 221 w 238"/>
                  <a:gd name="T5" fmla="*/ 0 h 442"/>
                  <a:gd name="T6" fmla="*/ 0 w 238"/>
                  <a:gd name="T7" fmla="*/ 221 h 442"/>
                  <a:gd name="T8" fmla="*/ 221 w 238"/>
                  <a:gd name="T9" fmla="*/ 442 h 442"/>
                  <a:gd name="T10" fmla="*/ 238 w 238"/>
                  <a:gd name="T11" fmla="*/ 441 h 442"/>
                  <a:gd name="T12" fmla="*/ 35 w 238"/>
                  <a:gd name="T13" fmla="*/ 221 h 4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8" h="442">
                    <a:moveTo>
                      <a:pt x="35" y="221"/>
                    </a:moveTo>
                    <a:cubicBezTo>
                      <a:pt x="35" y="105"/>
                      <a:pt x="125" y="9"/>
                      <a:pt x="238" y="0"/>
                    </a:cubicBezTo>
                    <a:cubicBezTo>
                      <a:pt x="233" y="0"/>
                      <a:pt x="227" y="0"/>
                      <a:pt x="221" y="0"/>
                    </a:cubicBezTo>
                    <a:cubicBezTo>
                      <a:pt x="99" y="0"/>
                      <a:pt x="0" y="99"/>
                      <a:pt x="0" y="221"/>
                    </a:cubicBezTo>
                    <a:cubicBezTo>
                      <a:pt x="0" y="343"/>
                      <a:pt x="99" y="442"/>
                      <a:pt x="221" y="442"/>
                    </a:cubicBezTo>
                    <a:cubicBezTo>
                      <a:pt x="227" y="442"/>
                      <a:pt x="233" y="441"/>
                      <a:pt x="238" y="441"/>
                    </a:cubicBezTo>
                    <a:cubicBezTo>
                      <a:pt x="125" y="432"/>
                      <a:pt x="35" y="337"/>
                      <a:pt x="35" y="221"/>
                    </a:cubicBezTo>
                    <a:close/>
                  </a:path>
                </a:pathLst>
              </a:custGeom>
              <a:solidFill>
                <a:srgbClr val="80818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" name="FREEFORM">
                <a:extLst>
                  <a:ext uri="{FF2B5EF4-FFF2-40B4-BE49-F238E27FC236}">
                    <a16:creationId xmlns:a16="http://schemas.microsoft.com/office/drawing/2014/main" id="{252A4D24-BE55-4666-A5BF-34F320622A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43035" y="2636930"/>
                <a:ext cx="6368512" cy="2227696"/>
              </a:xfrm>
              <a:custGeom>
                <a:avLst/>
                <a:gdLst>
                  <a:gd name="T0" fmla="*/ 1924 w 8493"/>
                  <a:gd name="T1" fmla="*/ 40 h 2971"/>
                  <a:gd name="T2" fmla="*/ 931 w 8493"/>
                  <a:gd name="T3" fmla="*/ 40 h 2971"/>
                  <a:gd name="T4" fmla="*/ 388 w 8493"/>
                  <a:gd name="T5" fmla="*/ 40 h 2971"/>
                  <a:gd name="T6" fmla="*/ 0 w 8493"/>
                  <a:gd name="T7" fmla="*/ 428 h 2971"/>
                  <a:gd name="T8" fmla="*/ 0 w 8493"/>
                  <a:gd name="T9" fmla="*/ 540 h 2971"/>
                  <a:gd name="T10" fmla="*/ 388 w 8493"/>
                  <a:gd name="T11" fmla="*/ 927 h 2971"/>
                  <a:gd name="T12" fmla="*/ 2311 w 8493"/>
                  <a:gd name="T13" fmla="*/ 927 h 2971"/>
                  <a:gd name="T14" fmla="*/ 4814 w 8493"/>
                  <a:gd name="T15" fmla="*/ 2856 h 2971"/>
                  <a:gd name="T16" fmla="*/ 8411 w 8493"/>
                  <a:gd name="T17" fmla="*/ 2874 h 2971"/>
                  <a:gd name="T18" fmla="*/ 8493 w 8493"/>
                  <a:gd name="T19" fmla="*/ 1593 h 2971"/>
                  <a:gd name="T20" fmla="*/ 5699 w 8493"/>
                  <a:gd name="T21" fmla="*/ 1454 h 2971"/>
                  <a:gd name="T22" fmla="*/ 3849 w 8493"/>
                  <a:gd name="T23" fmla="*/ 225 h 2971"/>
                  <a:gd name="T24" fmla="*/ 2021 w 8493"/>
                  <a:gd name="T25" fmla="*/ 40 h 2971"/>
                  <a:gd name="T26" fmla="*/ 1924 w 8493"/>
                  <a:gd name="T27" fmla="*/ 40 h 29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493" h="2971">
                    <a:moveTo>
                      <a:pt x="1924" y="40"/>
                    </a:moveTo>
                    <a:lnTo>
                      <a:pt x="931" y="40"/>
                    </a:lnTo>
                    <a:lnTo>
                      <a:pt x="388" y="40"/>
                    </a:lnTo>
                    <a:cubicBezTo>
                      <a:pt x="175" y="40"/>
                      <a:pt x="0" y="214"/>
                      <a:pt x="0" y="428"/>
                    </a:cubicBezTo>
                    <a:lnTo>
                      <a:pt x="0" y="540"/>
                    </a:lnTo>
                    <a:cubicBezTo>
                      <a:pt x="0" y="753"/>
                      <a:pt x="175" y="927"/>
                      <a:pt x="388" y="927"/>
                    </a:cubicBezTo>
                    <a:cubicBezTo>
                      <a:pt x="937" y="927"/>
                      <a:pt x="1668" y="928"/>
                      <a:pt x="2311" y="927"/>
                    </a:cubicBezTo>
                    <a:cubicBezTo>
                      <a:pt x="2311" y="2088"/>
                      <a:pt x="4402" y="2971"/>
                      <a:pt x="4814" y="2856"/>
                    </a:cubicBezTo>
                    <a:cubicBezTo>
                      <a:pt x="4826" y="2853"/>
                      <a:pt x="7068" y="2867"/>
                      <a:pt x="8411" y="2874"/>
                    </a:cubicBezTo>
                    <a:lnTo>
                      <a:pt x="8493" y="1593"/>
                    </a:lnTo>
                    <a:cubicBezTo>
                      <a:pt x="7650" y="1581"/>
                      <a:pt x="6664" y="1537"/>
                      <a:pt x="5699" y="1454"/>
                    </a:cubicBezTo>
                    <a:cubicBezTo>
                      <a:pt x="4835" y="1380"/>
                      <a:pt x="4640" y="581"/>
                      <a:pt x="3849" y="225"/>
                    </a:cubicBezTo>
                    <a:cubicBezTo>
                      <a:pt x="3349" y="0"/>
                      <a:pt x="2707" y="81"/>
                      <a:pt x="2021" y="40"/>
                    </a:cubicBezTo>
                    <a:lnTo>
                      <a:pt x="1924" y="40"/>
                    </a:lnTo>
                    <a:close/>
                  </a:path>
                </a:pathLst>
              </a:custGeom>
              <a:solidFill>
                <a:srgbClr val="FFC7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" name="FREEFORM">
                <a:extLst>
                  <a:ext uri="{FF2B5EF4-FFF2-40B4-BE49-F238E27FC236}">
                    <a16:creationId xmlns:a16="http://schemas.microsoft.com/office/drawing/2014/main" id="{4041A255-304A-4A4E-9003-02925E89B9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27697" y="5706198"/>
                <a:ext cx="1136291" cy="1003288"/>
              </a:xfrm>
              <a:custGeom>
                <a:avLst/>
                <a:gdLst>
                  <a:gd name="T0" fmla="*/ 266 w 1514"/>
                  <a:gd name="T1" fmla="*/ 453 h 1335"/>
                  <a:gd name="T2" fmla="*/ 765 w 1514"/>
                  <a:gd name="T3" fmla="*/ 132 h 1335"/>
                  <a:gd name="T4" fmla="*/ 1381 w 1514"/>
                  <a:gd name="T5" fmla="*/ 267 h 1335"/>
                  <a:gd name="T6" fmla="*/ 1381 w 1514"/>
                  <a:gd name="T7" fmla="*/ 267 h 1335"/>
                  <a:gd name="T8" fmla="*/ 1247 w 1514"/>
                  <a:gd name="T9" fmla="*/ 883 h 1335"/>
                  <a:gd name="T10" fmla="*/ 748 w 1514"/>
                  <a:gd name="T11" fmla="*/ 1203 h 1335"/>
                  <a:gd name="T12" fmla="*/ 132 w 1514"/>
                  <a:gd name="T13" fmla="*/ 1069 h 1335"/>
                  <a:gd name="T14" fmla="*/ 132 w 1514"/>
                  <a:gd name="T15" fmla="*/ 1069 h 1335"/>
                  <a:gd name="T16" fmla="*/ 266 w 1514"/>
                  <a:gd name="T17" fmla="*/ 453 h 13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514" h="1335">
                    <a:moveTo>
                      <a:pt x="266" y="453"/>
                    </a:moveTo>
                    <a:lnTo>
                      <a:pt x="765" y="132"/>
                    </a:lnTo>
                    <a:cubicBezTo>
                      <a:pt x="971" y="0"/>
                      <a:pt x="1249" y="60"/>
                      <a:pt x="1381" y="267"/>
                    </a:cubicBezTo>
                    <a:lnTo>
                      <a:pt x="1381" y="267"/>
                    </a:lnTo>
                    <a:cubicBezTo>
                      <a:pt x="1514" y="473"/>
                      <a:pt x="1453" y="750"/>
                      <a:pt x="1247" y="883"/>
                    </a:cubicBezTo>
                    <a:lnTo>
                      <a:pt x="748" y="1203"/>
                    </a:lnTo>
                    <a:cubicBezTo>
                      <a:pt x="542" y="1335"/>
                      <a:pt x="265" y="1275"/>
                      <a:pt x="132" y="1069"/>
                    </a:cubicBezTo>
                    <a:lnTo>
                      <a:pt x="132" y="1069"/>
                    </a:lnTo>
                    <a:cubicBezTo>
                      <a:pt x="0" y="862"/>
                      <a:pt x="60" y="585"/>
                      <a:pt x="266" y="453"/>
                    </a:cubicBezTo>
                    <a:close/>
                  </a:path>
                </a:pathLst>
              </a:custGeom>
              <a:solidFill>
                <a:srgbClr val="FFC7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" name="FREEFORM">
                <a:extLst>
                  <a:ext uri="{FF2B5EF4-FFF2-40B4-BE49-F238E27FC236}">
                    <a16:creationId xmlns:a16="http://schemas.microsoft.com/office/drawing/2014/main" id="{DA3B4C66-CE65-4443-96EB-21D58672C4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80319" y="5435575"/>
                <a:ext cx="1136291" cy="1003288"/>
              </a:xfrm>
              <a:custGeom>
                <a:avLst/>
                <a:gdLst>
                  <a:gd name="T0" fmla="*/ 267 w 1514"/>
                  <a:gd name="T1" fmla="*/ 453 h 1336"/>
                  <a:gd name="T2" fmla="*/ 766 w 1514"/>
                  <a:gd name="T3" fmla="*/ 132 h 1336"/>
                  <a:gd name="T4" fmla="*/ 1382 w 1514"/>
                  <a:gd name="T5" fmla="*/ 267 h 1336"/>
                  <a:gd name="T6" fmla="*/ 1382 w 1514"/>
                  <a:gd name="T7" fmla="*/ 267 h 1336"/>
                  <a:gd name="T8" fmla="*/ 1248 w 1514"/>
                  <a:gd name="T9" fmla="*/ 883 h 1336"/>
                  <a:gd name="T10" fmla="*/ 749 w 1514"/>
                  <a:gd name="T11" fmla="*/ 1203 h 1336"/>
                  <a:gd name="T12" fmla="*/ 133 w 1514"/>
                  <a:gd name="T13" fmla="*/ 1069 h 1336"/>
                  <a:gd name="T14" fmla="*/ 133 w 1514"/>
                  <a:gd name="T15" fmla="*/ 1069 h 1336"/>
                  <a:gd name="T16" fmla="*/ 267 w 1514"/>
                  <a:gd name="T17" fmla="*/ 453 h 13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514" h="1336">
                    <a:moveTo>
                      <a:pt x="267" y="453"/>
                    </a:moveTo>
                    <a:lnTo>
                      <a:pt x="766" y="132"/>
                    </a:lnTo>
                    <a:cubicBezTo>
                      <a:pt x="972" y="0"/>
                      <a:pt x="1249" y="60"/>
                      <a:pt x="1382" y="267"/>
                    </a:cubicBezTo>
                    <a:lnTo>
                      <a:pt x="1382" y="267"/>
                    </a:lnTo>
                    <a:cubicBezTo>
                      <a:pt x="1514" y="473"/>
                      <a:pt x="1454" y="750"/>
                      <a:pt x="1248" y="883"/>
                    </a:cubicBezTo>
                    <a:lnTo>
                      <a:pt x="749" y="1203"/>
                    </a:lnTo>
                    <a:cubicBezTo>
                      <a:pt x="543" y="1336"/>
                      <a:pt x="265" y="1275"/>
                      <a:pt x="133" y="1069"/>
                    </a:cubicBezTo>
                    <a:lnTo>
                      <a:pt x="133" y="1069"/>
                    </a:lnTo>
                    <a:cubicBezTo>
                      <a:pt x="0" y="862"/>
                      <a:pt x="61" y="585"/>
                      <a:pt x="267" y="453"/>
                    </a:cubicBezTo>
                    <a:close/>
                  </a:path>
                </a:pathLst>
              </a:custGeom>
              <a:solidFill>
                <a:srgbClr val="FFC7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" name="FREEFORM">
                <a:extLst>
                  <a:ext uri="{FF2B5EF4-FFF2-40B4-BE49-F238E27FC236}">
                    <a16:creationId xmlns:a16="http://schemas.microsoft.com/office/drawing/2014/main" id="{3F1E21E7-4B4A-4179-8A56-17C9119F20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78781" y="5574187"/>
                <a:ext cx="1136291" cy="1003288"/>
              </a:xfrm>
              <a:custGeom>
                <a:avLst/>
                <a:gdLst>
                  <a:gd name="T0" fmla="*/ 267 w 1514"/>
                  <a:gd name="T1" fmla="*/ 453 h 1335"/>
                  <a:gd name="T2" fmla="*/ 766 w 1514"/>
                  <a:gd name="T3" fmla="*/ 132 h 1335"/>
                  <a:gd name="T4" fmla="*/ 1382 w 1514"/>
                  <a:gd name="T5" fmla="*/ 266 h 1335"/>
                  <a:gd name="T6" fmla="*/ 1382 w 1514"/>
                  <a:gd name="T7" fmla="*/ 266 h 1335"/>
                  <a:gd name="T8" fmla="*/ 1248 w 1514"/>
                  <a:gd name="T9" fmla="*/ 883 h 1335"/>
                  <a:gd name="T10" fmla="*/ 749 w 1514"/>
                  <a:gd name="T11" fmla="*/ 1203 h 1335"/>
                  <a:gd name="T12" fmla="*/ 133 w 1514"/>
                  <a:gd name="T13" fmla="*/ 1069 h 1335"/>
                  <a:gd name="T14" fmla="*/ 133 w 1514"/>
                  <a:gd name="T15" fmla="*/ 1069 h 1335"/>
                  <a:gd name="T16" fmla="*/ 267 w 1514"/>
                  <a:gd name="T17" fmla="*/ 453 h 13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514" h="1335">
                    <a:moveTo>
                      <a:pt x="267" y="453"/>
                    </a:moveTo>
                    <a:lnTo>
                      <a:pt x="766" y="132"/>
                    </a:lnTo>
                    <a:cubicBezTo>
                      <a:pt x="972" y="0"/>
                      <a:pt x="1249" y="60"/>
                      <a:pt x="1382" y="266"/>
                    </a:cubicBezTo>
                    <a:lnTo>
                      <a:pt x="1382" y="266"/>
                    </a:lnTo>
                    <a:cubicBezTo>
                      <a:pt x="1514" y="473"/>
                      <a:pt x="1454" y="750"/>
                      <a:pt x="1248" y="883"/>
                    </a:cubicBezTo>
                    <a:lnTo>
                      <a:pt x="749" y="1203"/>
                    </a:lnTo>
                    <a:cubicBezTo>
                      <a:pt x="543" y="1335"/>
                      <a:pt x="265" y="1275"/>
                      <a:pt x="133" y="1069"/>
                    </a:cubicBezTo>
                    <a:lnTo>
                      <a:pt x="133" y="1069"/>
                    </a:lnTo>
                    <a:cubicBezTo>
                      <a:pt x="0" y="862"/>
                      <a:pt x="61" y="585"/>
                      <a:pt x="267" y="453"/>
                    </a:cubicBezTo>
                    <a:close/>
                  </a:path>
                </a:pathLst>
              </a:custGeom>
              <a:solidFill>
                <a:srgbClr val="FFC7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" name="FREEFORM">
                <a:extLst>
                  <a:ext uri="{FF2B5EF4-FFF2-40B4-BE49-F238E27FC236}">
                    <a16:creationId xmlns:a16="http://schemas.microsoft.com/office/drawing/2014/main" id="{E3061E73-26F0-4529-B7F7-B1C58C0A88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69460" y="3161677"/>
                <a:ext cx="1704436" cy="171615"/>
              </a:xfrm>
              <a:custGeom>
                <a:avLst/>
                <a:gdLst>
                  <a:gd name="T0" fmla="*/ 2276 w 2276"/>
                  <a:gd name="T1" fmla="*/ 228 h 229"/>
                  <a:gd name="T2" fmla="*/ 2276 w 2276"/>
                  <a:gd name="T3" fmla="*/ 0 h 229"/>
                  <a:gd name="T4" fmla="*/ 0 w 2276"/>
                  <a:gd name="T5" fmla="*/ 0 h 229"/>
                  <a:gd name="T6" fmla="*/ 353 w 2276"/>
                  <a:gd name="T7" fmla="*/ 228 h 229"/>
                  <a:gd name="T8" fmla="*/ 2276 w 2276"/>
                  <a:gd name="T9" fmla="*/ 228 h 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76" h="229">
                    <a:moveTo>
                      <a:pt x="2276" y="228"/>
                    </a:moveTo>
                    <a:lnTo>
                      <a:pt x="2276" y="0"/>
                    </a:lnTo>
                    <a:lnTo>
                      <a:pt x="0" y="0"/>
                    </a:lnTo>
                    <a:cubicBezTo>
                      <a:pt x="61" y="134"/>
                      <a:pt x="197" y="228"/>
                      <a:pt x="353" y="228"/>
                    </a:cubicBezTo>
                    <a:cubicBezTo>
                      <a:pt x="902" y="228"/>
                      <a:pt x="1633" y="229"/>
                      <a:pt x="2276" y="228"/>
                    </a:cubicBezTo>
                    <a:close/>
                  </a:path>
                </a:pathLst>
              </a:custGeom>
              <a:solidFill>
                <a:srgbClr val="EDAE6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" name="FREEFORM">
                <a:extLst>
                  <a:ext uri="{FF2B5EF4-FFF2-40B4-BE49-F238E27FC236}">
                    <a16:creationId xmlns:a16="http://schemas.microsoft.com/office/drawing/2014/main" id="{C7E09914-493F-4B9B-B428-9190EF55B2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29779" y="5828310"/>
                <a:ext cx="469050" cy="521446"/>
              </a:xfrm>
              <a:custGeom>
                <a:avLst/>
                <a:gdLst>
                  <a:gd name="T0" fmla="*/ 0 w 626"/>
                  <a:gd name="T1" fmla="*/ 202 h 693"/>
                  <a:gd name="T2" fmla="*/ 491 w 626"/>
                  <a:gd name="T3" fmla="*/ 177 h 693"/>
                  <a:gd name="T4" fmla="*/ 338 w 626"/>
                  <a:gd name="T5" fmla="*/ 693 h 693"/>
                  <a:gd name="T6" fmla="*/ 0 w 626"/>
                  <a:gd name="T7" fmla="*/ 202 h 6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26" h="693">
                    <a:moveTo>
                      <a:pt x="0" y="202"/>
                    </a:moveTo>
                    <a:cubicBezTo>
                      <a:pt x="145" y="106"/>
                      <a:pt x="338" y="0"/>
                      <a:pt x="491" y="177"/>
                    </a:cubicBezTo>
                    <a:cubicBezTo>
                      <a:pt x="604" y="309"/>
                      <a:pt x="626" y="583"/>
                      <a:pt x="338" y="693"/>
                    </a:cubicBezTo>
                    <a:cubicBezTo>
                      <a:pt x="92" y="594"/>
                      <a:pt x="7" y="475"/>
                      <a:pt x="0" y="202"/>
                    </a:cubicBezTo>
                    <a:close/>
                  </a:path>
                </a:pathLst>
              </a:custGeom>
              <a:solidFill>
                <a:srgbClr val="FFDEB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" name="FREEFORM">
                <a:extLst>
                  <a:ext uri="{FF2B5EF4-FFF2-40B4-BE49-F238E27FC236}">
                    <a16:creationId xmlns:a16="http://schemas.microsoft.com/office/drawing/2014/main" id="{160E7A08-2F99-4641-B407-FD99F71803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87469" y="5696298"/>
                <a:ext cx="469050" cy="518146"/>
              </a:xfrm>
              <a:custGeom>
                <a:avLst/>
                <a:gdLst>
                  <a:gd name="T0" fmla="*/ 0 w 625"/>
                  <a:gd name="T1" fmla="*/ 202 h 693"/>
                  <a:gd name="T2" fmla="*/ 490 w 625"/>
                  <a:gd name="T3" fmla="*/ 177 h 693"/>
                  <a:gd name="T4" fmla="*/ 338 w 625"/>
                  <a:gd name="T5" fmla="*/ 693 h 693"/>
                  <a:gd name="T6" fmla="*/ 0 w 625"/>
                  <a:gd name="T7" fmla="*/ 202 h 6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25" h="693">
                    <a:moveTo>
                      <a:pt x="0" y="202"/>
                    </a:moveTo>
                    <a:cubicBezTo>
                      <a:pt x="144" y="106"/>
                      <a:pt x="338" y="0"/>
                      <a:pt x="490" y="177"/>
                    </a:cubicBezTo>
                    <a:cubicBezTo>
                      <a:pt x="603" y="309"/>
                      <a:pt x="625" y="583"/>
                      <a:pt x="338" y="693"/>
                    </a:cubicBezTo>
                    <a:cubicBezTo>
                      <a:pt x="91" y="594"/>
                      <a:pt x="6" y="475"/>
                      <a:pt x="0" y="202"/>
                    </a:cubicBezTo>
                    <a:close/>
                  </a:path>
                </a:pathLst>
              </a:custGeom>
              <a:solidFill>
                <a:srgbClr val="FFDEB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" name="FREEFORM">
                <a:extLst>
                  <a:ext uri="{FF2B5EF4-FFF2-40B4-BE49-F238E27FC236}">
                    <a16:creationId xmlns:a16="http://schemas.microsoft.com/office/drawing/2014/main" id="{9773F87A-3D27-45E3-91EF-8DEC1E6409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95614" y="5557686"/>
                <a:ext cx="469050" cy="521446"/>
              </a:xfrm>
              <a:custGeom>
                <a:avLst/>
                <a:gdLst>
                  <a:gd name="T0" fmla="*/ 0 w 625"/>
                  <a:gd name="T1" fmla="*/ 203 h 693"/>
                  <a:gd name="T2" fmla="*/ 490 w 625"/>
                  <a:gd name="T3" fmla="*/ 177 h 693"/>
                  <a:gd name="T4" fmla="*/ 338 w 625"/>
                  <a:gd name="T5" fmla="*/ 693 h 693"/>
                  <a:gd name="T6" fmla="*/ 0 w 625"/>
                  <a:gd name="T7" fmla="*/ 203 h 6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25" h="693">
                    <a:moveTo>
                      <a:pt x="0" y="203"/>
                    </a:moveTo>
                    <a:cubicBezTo>
                      <a:pt x="144" y="106"/>
                      <a:pt x="338" y="0"/>
                      <a:pt x="490" y="177"/>
                    </a:cubicBezTo>
                    <a:cubicBezTo>
                      <a:pt x="603" y="309"/>
                      <a:pt x="625" y="583"/>
                      <a:pt x="338" y="693"/>
                    </a:cubicBezTo>
                    <a:cubicBezTo>
                      <a:pt x="91" y="594"/>
                      <a:pt x="6" y="475"/>
                      <a:pt x="0" y="203"/>
                    </a:cubicBezTo>
                    <a:close/>
                  </a:path>
                </a:pathLst>
              </a:custGeom>
              <a:solidFill>
                <a:srgbClr val="FFDEB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4" name="RECTANGLE">
                <a:extLst>
                  <a:ext uri="{FF2B5EF4-FFF2-40B4-BE49-F238E27FC236}">
                    <a16:creationId xmlns:a16="http://schemas.microsoft.com/office/drawing/2014/main" id="{9CF9BDDC-002E-482B-B05B-7CE4A3ABA2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14668" y="3689723"/>
                <a:ext cx="3577332" cy="1089095"/>
              </a:xfrm>
              <a:prstGeom prst="rect">
                <a:avLst/>
              </a:prstGeom>
              <a:solidFill>
                <a:srgbClr val="FFC7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5" name="RECTANGLE">
                <a:extLst>
                  <a:ext uri="{FF2B5EF4-FFF2-40B4-BE49-F238E27FC236}">
                    <a16:creationId xmlns:a16="http://schemas.microsoft.com/office/drawing/2014/main" id="{5590FDF9-8947-4A42-A118-83505D5073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89419" y="3597315"/>
                <a:ext cx="749819" cy="1996676"/>
              </a:xfrm>
              <a:prstGeom prst="rect">
                <a:avLst/>
              </a:prstGeom>
              <a:solidFill>
                <a:srgbClr val="D372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6" name="RECTANGLE">
                <a:extLst>
                  <a:ext uri="{FF2B5EF4-FFF2-40B4-BE49-F238E27FC236}">
                    <a16:creationId xmlns:a16="http://schemas.microsoft.com/office/drawing/2014/main" id="{BC064983-389F-4486-97C1-45D22CE020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89419" y="3597315"/>
                <a:ext cx="373257" cy="1996676"/>
              </a:xfrm>
              <a:prstGeom prst="rect">
                <a:avLst/>
              </a:prstGeom>
              <a:solidFill>
                <a:srgbClr val="D78D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7" name="RECTANGLE">
                <a:extLst>
                  <a:ext uri="{FF2B5EF4-FFF2-40B4-BE49-F238E27FC236}">
                    <a16:creationId xmlns:a16="http://schemas.microsoft.com/office/drawing/2014/main" id="{06D983BD-B1AC-4239-8717-7C188DCCAE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79826" y="4557698"/>
                <a:ext cx="171765" cy="257423"/>
              </a:xfrm>
              <a:prstGeom prst="rect">
                <a:avLst/>
              </a:prstGeom>
              <a:solidFill>
                <a:srgbClr val="7878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8" name="RECTANGLE">
                <a:extLst>
                  <a:ext uri="{FF2B5EF4-FFF2-40B4-BE49-F238E27FC236}">
                    <a16:creationId xmlns:a16="http://schemas.microsoft.com/office/drawing/2014/main" id="{733E4740-EA36-4C90-AF92-FA9B39FB84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79826" y="4557698"/>
                <a:ext cx="171765" cy="128712"/>
              </a:xfrm>
              <a:prstGeom prst="rect">
                <a:avLst/>
              </a:prstGeom>
              <a:solidFill>
                <a:srgbClr val="6665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9" name="OVAL">
                <a:extLst>
                  <a:ext uri="{FF2B5EF4-FFF2-40B4-BE49-F238E27FC236}">
                    <a16:creationId xmlns:a16="http://schemas.microsoft.com/office/drawing/2014/main" id="{02800104-E705-4AC7-94B3-FF3754568C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92134" y="4003249"/>
                <a:ext cx="1370815" cy="1369621"/>
              </a:xfrm>
              <a:prstGeom prst="ellipse">
                <a:avLst/>
              </a:prstGeom>
              <a:solidFill>
                <a:srgbClr val="91919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0" name="OVAL">
                <a:extLst>
                  <a:ext uri="{FF2B5EF4-FFF2-40B4-BE49-F238E27FC236}">
                    <a16:creationId xmlns:a16="http://schemas.microsoft.com/office/drawing/2014/main" id="{412A9584-8A33-4483-8EBF-C4E08B2B27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7836" y="4108858"/>
                <a:ext cx="1159412" cy="1158402"/>
              </a:xfrm>
              <a:prstGeom prst="ellipse">
                <a:avLst/>
              </a:prstGeom>
              <a:solidFill>
                <a:srgbClr val="FEFE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1" name="FREEFORM">
                <a:extLst>
                  <a:ext uri="{FF2B5EF4-FFF2-40B4-BE49-F238E27FC236}">
                    <a16:creationId xmlns:a16="http://schemas.microsoft.com/office/drawing/2014/main" id="{9C20D96E-1C03-4E5B-8570-FEA7D015FC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20052" y="4627005"/>
                <a:ext cx="472352" cy="122112"/>
              </a:xfrm>
              <a:custGeom>
                <a:avLst/>
                <a:gdLst>
                  <a:gd name="T0" fmla="*/ 0 w 627"/>
                  <a:gd name="T1" fmla="*/ 64 h 164"/>
                  <a:gd name="T2" fmla="*/ 11 w 627"/>
                  <a:gd name="T3" fmla="*/ 0 h 164"/>
                  <a:gd name="T4" fmla="*/ 627 w 627"/>
                  <a:gd name="T5" fmla="*/ 99 h 164"/>
                  <a:gd name="T6" fmla="*/ 616 w 627"/>
                  <a:gd name="T7" fmla="*/ 164 h 164"/>
                  <a:gd name="T8" fmla="*/ 0 w 627"/>
                  <a:gd name="T9" fmla="*/ 64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7" h="164">
                    <a:moveTo>
                      <a:pt x="0" y="64"/>
                    </a:moveTo>
                    <a:lnTo>
                      <a:pt x="11" y="0"/>
                    </a:lnTo>
                    <a:lnTo>
                      <a:pt x="627" y="99"/>
                    </a:lnTo>
                    <a:lnTo>
                      <a:pt x="616" y="164"/>
                    </a:lnTo>
                    <a:lnTo>
                      <a:pt x="0" y="64"/>
                    </a:lnTo>
                    <a:close/>
                  </a:path>
                </a:pathLst>
              </a:custGeom>
              <a:solidFill>
                <a:srgbClr val="5758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2" name="FREEFORM">
                <a:extLst>
                  <a:ext uri="{FF2B5EF4-FFF2-40B4-BE49-F238E27FC236}">
                    <a16:creationId xmlns:a16="http://schemas.microsoft.com/office/drawing/2014/main" id="{5BE4EB64-FF87-4334-8E17-A5770E09D7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569283" y="4475192"/>
                <a:ext cx="290679" cy="270624"/>
              </a:xfrm>
              <a:custGeom>
                <a:avLst/>
                <a:gdLst>
                  <a:gd name="T0" fmla="*/ 342 w 386"/>
                  <a:gd name="T1" fmla="*/ 0 h 360"/>
                  <a:gd name="T2" fmla="*/ 386 w 386"/>
                  <a:gd name="T3" fmla="*/ 48 h 360"/>
                  <a:gd name="T4" fmla="*/ 44 w 386"/>
                  <a:gd name="T5" fmla="*/ 360 h 360"/>
                  <a:gd name="T6" fmla="*/ 0 w 386"/>
                  <a:gd name="T7" fmla="*/ 312 h 360"/>
                  <a:gd name="T8" fmla="*/ 342 w 386"/>
                  <a:gd name="T9" fmla="*/ 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6" h="360">
                    <a:moveTo>
                      <a:pt x="342" y="0"/>
                    </a:moveTo>
                    <a:lnTo>
                      <a:pt x="386" y="48"/>
                    </a:lnTo>
                    <a:lnTo>
                      <a:pt x="44" y="360"/>
                    </a:lnTo>
                    <a:lnTo>
                      <a:pt x="0" y="312"/>
                    </a:lnTo>
                    <a:lnTo>
                      <a:pt x="342" y="0"/>
                    </a:lnTo>
                    <a:close/>
                  </a:path>
                </a:pathLst>
              </a:custGeom>
              <a:solidFill>
                <a:srgbClr val="5758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3" name="FREEFORM">
                <a:extLst>
                  <a:ext uri="{FF2B5EF4-FFF2-40B4-BE49-F238E27FC236}">
                    <a16:creationId xmlns:a16="http://schemas.microsoft.com/office/drawing/2014/main" id="{A9AF7A56-E5B7-4C32-BB6D-7AC0F542AD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516432" y="4653407"/>
                <a:ext cx="118914" cy="118810"/>
              </a:xfrm>
              <a:custGeom>
                <a:avLst/>
                <a:gdLst>
                  <a:gd name="T0" fmla="*/ 46 w 161"/>
                  <a:gd name="T1" fmla="*/ 19 h 160"/>
                  <a:gd name="T2" fmla="*/ 142 w 161"/>
                  <a:gd name="T3" fmla="*/ 45 h 160"/>
                  <a:gd name="T4" fmla="*/ 115 w 161"/>
                  <a:gd name="T5" fmla="*/ 141 h 160"/>
                  <a:gd name="T6" fmla="*/ 19 w 161"/>
                  <a:gd name="T7" fmla="*/ 115 h 160"/>
                  <a:gd name="T8" fmla="*/ 46 w 161"/>
                  <a:gd name="T9" fmla="*/ 19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1" h="160">
                    <a:moveTo>
                      <a:pt x="46" y="19"/>
                    </a:moveTo>
                    <a:cubicBezTo>
                      <a:pt x="79" y="0"/>
                      <a:pt x="122" y="11"/>
                      <a:pt x="142" y="45"/>
                    </a:cubicBezTo>
                    <a:cubicBezTo>
                      <a:pt x="161" y="79"/>
                      <a:pt x="149" y="122"/>
                      <a:pt x="115" y="141"/>
                    </a:cubicBezTo>
                    <a:cubicBezTo>
                      <a:pt x="81" y="160"/>
                      <a:pt x="38" y="148"/>
                      <a:pt x="19" y="115"/>
                    </a:cubicBezTo>
                    <a:cubicBezTo>
                      <a:pt x="0" y="81"/>
                      <a:pt x="12" y="38"/>
                      <a:pt x="46" y="19"/>
                    </a:cubicBezTo>
                    <a:close/>
                  </a:path>
                </a:pathLst>
              </a:custGeom>
              <a:solidFill>
                <a:srgbClr val="80818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4" name="FREEFORM">
                <a:extLst>
                  <a:ext uri="{FF2B5EF4-FFF2-40B4-BE49-F238E27FC236}">
                    <a16:creationId xmlns:a16="http://schemas.microsoft.com/office/drawing/2014/main" id="{81CCC555-E693-4CE5-9B7E-A817697AC3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32316" y="4617103"/>
                <a:ext cx="1152805" cy="1003288"/>
              </a:xfrm>
              <a:custGeom>
                <a:avLst/>
                <a:gdLst>
                  <a:gd name="T0" fmla="*/ 0 w 1539"/>
                  <a:gd name="T1" fmla="*/ 1153 h 1336"/>
                  <a:gd name="T2" fmla="*/ 0 w 1539"/>
                  <a:gd name="T3" fmla="*/ 183 h 1336"/>
                  <a:gd name="T4" fmla="*/ 243 w 1539"/>
                  <a:gd name="T5" fmla="*/ 0 h 1336"/>
                  <a:gd name="T6" fmla="*/ 1297 w 1539"/>
                  <a:gd name="T7" fmla="*/ 0 h 1336"/>
                  <a:gd name="T8" fmla="*/ 1539 w 1539"/>
                  <a:gd name="T9" fmla="*/ 183 h 1336"/>
                  <a:gd name="T10" fmla="*/ 1539 w 1539"/>
                  <a:gd name="T11" fmla="*/ 1153 h 1336"/>
                  <a:gd name="T12" fmla="*/ 1297 w 1539"/>
                  <a:gd name="T13" fmla="*/ 1336 h 1336"/>
                  <a:gd name="T14" fmla="*/ 243 w 1539"/>
                  <a:gd name="T15" fmla="*/ 1336 h 1336"/>
                  <a:gd name="T16" fmla="*/ 0 w 1539"/>
                  <a:gd name="T17" fmla="*/ 1153 h 13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539" h="1336">
                    <a:moveTo>
                      <a:pt x="0" y="1153"/>
                    </a:moveTo>
                    <a:lnTo>
                      <a:pt x="0" y="183"/>
                    </a:lnTo>
                    <a:cubicBezTo>
                      <a:pt x="0" y="82"/>
                      <a:pt x="109" y="0"/>
                      <a:pt x="243" y="0"/>
                    </a:cubicBezTo>
                    <a:lnTo>
                      <a:pt x="1297" y="0"/>
                    </a:lnTo>
                    <a:cubicBezTo>
                      <a:pt x="1430" y="0"/>
                      <a:pt x="1539" y="82"/>
                      <a:pt x="1539" y="183"/>
                    </a:cubicBezTo>
                    <a:lnTo>
                      <a:pt x="1539" y="1153"/>
                    </a:lnTo>
                    <a:cubicBezTo>
                      <a:pt x="1539" y="1254"/>
                      <a:pt x="1430" y="1336"/>
                      <a:pt x="1297" y="1336"/>
                    </a:cubicBezTo>
                    <a:lnTo>
                      <a:pt x="243" y="1336"/>
                    </a:lnTo>
                    <a:cubicBezTo>
                      <a:pt x="109" y="1336"/>
                      <a:pt x="0" y="1254"/>
                      <a:pt x="0" y="1153"/>
                    </a:cubicBezTo>
                    <a:close/>
                  </a:path>
                </a:pathLst>
              </a:custGeom>
              <a:solidFill>
                <a:srgbClr val="61415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5" name="FREEFORM">
                <a:extLst>
                  <a:ext uri="{FF2B5EF4-FFF2-40B4-BE49-F238E27FC236}">
                    <a16:creationId xmlns:a16="http://schemas.microsoft.com/office/drawing/2014/main" id="{9396A4E1-F9B2-478F-A31A-E5D5841FED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32316" y="3544510"/>
                <a:ext cx="1152805" cy="1234308"/>
              </a:xfrm>
              <a:custGeom>
                <a:avLst/>
                <a:gdLst>
                  <a:gd name="T0" fmla="*/ 0 w 1539"/>
                  <a:gd name="T1" fmla="*/ 1647 h 1647"/>
                  <a:gd name="T2" fmla="*/ 0 w 1539"/>
                  <a:gd name="T3" fmla="*/ 183 h 1647"/>
                  <a:gd name="T4" fmla="*/ 243 w 1539"/>
                  <a:gd name="T5" fmla="*/ 0 h 1647"/>
                  <a:gd name="T6" fmla="*/ 1297 w 1539"/>
                  <a:gd name="T7" fmla="*/ 0 h 1647"/>
                  <a:gd name="T8" fmla="*/ 1539 w 1539"/>
                  <a:gd name="T9" fmla="*/ 183 h 1647"/>
                  <a:gd name="T10" fmla="*/ 1539 w 1539"/>
                  <a:gd name="T11" fmla="*/ 1647 h 1647"/>
                  <a:gd name="T12" fmla="*/ 0 w 1539"/>
                  <a:gd name="T13" fmla="*/ 1647 h 16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39" h="1647">
                    <a:moveTo>
                      <a:pt x="0" y="1647"/>
                    </a:moveTo>
                    <a:lnTo>
                      <a:pt x="0" y="183"/>
                    </a:lnTo>
                    <a:cubicBezTo>
                      <a:pt x="0" y="82"/>
                      <a:pt x="109" y="0"/>
                      <a:pt x="243" y="0"/>
                    </a:cubicBezTo>
                    <a:lnTo>
                      <a:pt x="1297" y="0"/>
                    </a:lnTo>
                    <a:cubicBezTo>
                      <a:pt x="1430" y="0"/>
                      <a:pt x="1539" y="82"/>
                      <a:pt x="1539" y="183"/>
                    </a:cubicBezTo>
                    <a:lnTo>
                      <a:pt x="1539" y="1647"/>
                    </a:lnTo>
                    <a:lnTo>
                      <a:pt x="0" y="1647"/>
                    </a:lnTo>
                    <a:close/>
                  </a:path>
                </a:pathLst>
              </a:custGeom>
              <a:solidFill>
                <a:srgbClr val="75526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6" name="FREEFORM">
                <a:extLst>
                  <a:ext uri="{FF2B5EF4-FFF2-40B4-BE49-F238E27FC236}">
                    <a16:creationId xmlns:a16="http://schemas.microsoft.com/office/drawing/2014/main" id="{D2EC625C-BE7C-4C74-9708-2899C5E139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907068" y="4623703"/>
                <a:ext cx="1284932" cy="1135299"/>
              </a:xfrm>
              <a:custGeom>
                <a:avLst/>
                <a:gdLst>
                  <a:gd name="T0" fmla="*/ 0 w 1711"/>
                  <a:gd name="T1" fmla="*/ 1331 h 1513"/>
                  <a:gd name="T2" fmla="*/ 0 w 1711"/>
                  <a:gd name="T3" fmla="*/ 182 h 1513"/>
                  <a:gd name="T4" fmla="*/ 386 w 1711"/>
                  <a:gd name="T5" fmla="*/ 0 h 1513"/>
                  <a:gd name="T6" fmla="*/ 1711 w 1711"/>
                  <a:gd name="T7" fmla="*/ 0 h 1513"/>
                  <a:gd name="T8" fmla="*/ 1711 w 1711"/>
                  <a:gd name="T9" fmla="*/ 1513 h 1513"/>
                  <a:gd name="T10" fmla="*/ 386 w 1711"/>
                  <a:gd name="T11" fmla="*/ 1513 h 1513"/>
                  <a:gd name="T12" fmla="*/ 0 w 1711"/>
                  <a:gd name="T13" fmla="*/ 1331 h 15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11" h="1513">
                    <a:moveTo>
                      <a:pt x="0" y="1331"/>
                    </a:moveTo>
                    <a:lnTo>
                      <a:pt x="0" y="182"/>
                    </a:lnTo>
                    <a:cubicBezTo>
                      <a:pt x="0" y="82"/>
                      <a:pt x="173" y="0"/>
                      <a:pt x="386" y="0"/>
                    </a:cubicBezTo>
                    <a:lnTo>
                      <a:pt x="1711" y="0"/>
                    </a:lnTo>
                    <a:lnTo>
                      <a:pt x="1711" y="1513"/>
                    </a:lnTo>
                    <a:lnTo>
                      <a:pt x="386" y="1513"/>
                    </a:lnTo>
                    <a:cubicBezTo>
                      <a:pt x="173" y="1513"/>
                      <a:pt x="0" y="1431"/>
                      <a:pt x="0" y="1331"/>
                    </a:cubicBezTo>
                    <a:close/>
                  </a:path>
                </a:pathLst>
              </a:custGeom>
              <a:solidFill>
                <a:srgbClr val="75526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7" name="FREEFORM">
                <a:extLst>
                  <a:ext uri="{FF2B5EF4-FFF2-40B4-BE49-F238E27FC236}">
                    <a16:creationId xmlns:a16="http://schemas.microsoft.com/office/drawing/2014/main" id="{DEC62DC8-DBB3-400A-AF87-CECDDD2B84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907068" y="3405898"/>
                <a:ext cx="1284932" cy="1514834"/>
              </a:xfrm>
              <a:custGeom>
                <a:avLst/>
                <a:gdLst>
                  <a:gd name="T0" fmla="*/ 0 w 1711"/>
                  <a:gd name="T1" fmla="*/ 1832 h 2021"/>
                  <a:gd name="T2" fmla="*/ 0 w 1711"/>
                  <a:gd name="T3" fmla="*/ 207 h 2021"/>
                  <a:gd name="T4" fmla="*/ 386 w 1711"/>
                  <a:gd name="T5" fmla="*/ 0 h 2021"/>
                  <a:gd name="T6" fmla="*/ 1711 w 1711"/>
                  <a:gd name="T7" fmla="*/ 0 h 2021"/>
                  <a:gd name="T8" fmla="*/ 1711 w 1711"/>
                  <a:gd name="T9" fmla="*/ 2021 h 2021"/>
                  <a:gd name="T10" fmla="*/ 412 w 1711"/>
                  <a:gd name="T11" fmla="*/ 2021 h 2021"/>
                  <a:gd name="T12" fmla="*/ 0 w 1711"/>
                  <a:gd name="T13" fmla="*/ 1832 h 20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11" h="2021">
                    <a:moveTo>
                      <a:pt x="0" y="1832"/>
                    </a:moveTo>
                    <a:lnTo>
                      <a:pt x="0" y="207"/>
                    </a:lnTo>
                    <a:cubicBezTo>
                      <a:pt x="0" y="93"/>
                      <a:pt x="173" y="0"/>
                      <a:pt x="386" y="0"/>
                    </a:cubicBezTo>
                    <a:lnTo>
                      <a:pt x="1711" y="0"/>
                    </a:lnTo>
                    <a:lnTo>
                      <a:pt x="1711" y="2021"/>
                    </a:lnTo>
                    <a:lnTo>
                      <a:pt x="412" y="2021"/>
                    </a:lnTo>
                    <a:cubicBezTo>
                      <a:pt x="150" y="2021"/>
                      <a:pt x="0" y="1926"/>
                      <a:pt x="0" y="1832"/>
                    </a:cubicBezTo>
                    <a:close/>
                  </a:path>
                </a:pathLst>
              </a:custGeom>
              <a:solidFill>
                <a:srgbClr val="946C8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pic>
          <p:nvPicPr>
            <p:cNvPr id="33" name="Picture 2" descr="See the source image">
              <a:extLst>
                <a:ext uri="{FF2B5EF4-FFF2-40B4-BE49-F238E27FC236}">
                  <a16:creationId xmlns:a16="http://schemas.microsoft.com/office/drawing/2014/main" id="{EA22BB06-3443-41DA-B6FD-E0FE5BA9C5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>
              <a:off x="4544512" y="2963395"/>
              <a:ext cx="1783581" cy="32620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79961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indefinite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2.70833E-6 -1.48148E-6 L -2.70833E-6 0.07523 " pathEditMode="relative" rAng="0" ptsTypes="AA">
                                      <p:cBhvr>
                                        <p:cTn id="10" dur="8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75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2" presetClass="entr" presetSubtype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path" presetSubtype="0" repeatCount="indefinite" autoRev="1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animMotion origin="layout" path="M -2.70833E-6 -1.48148E-6 L -2.70833E-6 0.07523 " pathEditMode="relative" rAng="0" ptsTypes="AA">
                                      <p:cBhvr>
                                        <p:cTn id="16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75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2" presetClass="entr" presetSubtype="4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44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44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750" fill="hold"/>
                                        <p:tgtEl>
                                          <p:spTgt spid="10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750" fill="hold"/>
                                        <p:tgtEl>
                                          <p:spTgt spid="10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path" presetSubtype="0" repeatCount="indefinite" accel="50000" decel="50000" autoRev="1" fill="hold" grpId="1" nodeType="withEffect">
                                  <p:stCondLst>
                                    <p:cond delay="1700"/>
                                  </p:stCondLst>
                                  <p:childTnLst>
                                    <p:animMotion origin="layout" path="M 3.95833E-6 7.40741E-7 L 3.95833E-6 0.04491 " pathEditMode="relative" rAng="0" ptsTypes="AA">
                                      <p:cBhvr>
                                        <p:cTn id="26" dur="1350" fill="hold"/>
                                        <p:tgtEl>
                                          <p:spTgt spid="10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245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3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13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2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0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51" grpId="0"/>
      <p:bldP spid="1068" grpId="0" animBg="1"/>
      <p:bldP spid="1068" grpId="1" animBg="1"/>
      <p:bldP spid="7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">
            <a:extLst>
              <a:ext uri="{FF2B5EF4-FFF2-40B4-BE49-F238E27FC236}">
                <a16:creationId xmlns:a16="http://schemas.microsoft.com/office/drawing/2014/main" id="{7189BB8C-356B-4998-B003-FDC7F29569E5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0" y="0"/>
            <a:ext cx="1217295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RECTANGLE">
            <a:extLst>
              <a:ext uri="{FF2B5EF4-FFF2-40B4-BE49-F238E27FC236}">
                <a16:creationId xmlns:a16="http://schemas.microsoft.com/office/drawing/2014/main" id="{8DCD01DA-C3B6-43E8-B3E5-71C57F4B2E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BDDDD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FREEFORM">
            <a:extLst>
              <a:ext uri="{FF2B5EF4-FFF2-40B4-BE49-F238E27FC236}">
                <a16:creationId xmlns:a16="http://schemas.microsoft.com/office/drawing/2014/main" id="{C1EAADFB-49B9-45C3-A00D-74AD41B2B445}"/>
              </a:ext>
            </a:extLst>
          </p:cNvPr>
          <p:cNvSpPr>
            <a:spLocks/>
          </p:cNvSpPr>
          <p:nvPr/>
        </p:nvSpPr>
        <p:spPr bwMode="auto">
          <a:xfrm>
            <a:off x="0" y="0"/>
            <a:ext cx="6372225" cy="2797175"/>
          </a:xfrm>
          <a:custGeom>
            <a:avLst/>
            <a:gdLst>
              <a:gd name="T0" fmla="*/ 3901 w 8510"/>
              <a:gd name="T1" fmla="*/ 0 h 3730"/>
              <a:gd name="T2" fmla="*/ 4936 w 8510"/>
              <a:gd name="T3" fmla="*/ 506 h 3730"/>
              <a:gd name="T4" fmla="*/ 6613 w 8510"/>
              <a:gd name="T5" fmla="*/ 1081 h 3730"/>
              <a:gd name="T6" fmla="*/ 7420 w 8510"/>
              <a:gd name="T7" fmla="*/ 1138 h 3730"/>
              <a:gd name="T8" fmla="*/ 8506 w 8510"/>
              <a:gd name="T9" fmla="*/ 1471 h 3730"/>
              <a:gd name="T10" fmla="*/ 6866 w 8510"/>
              <a:gd name="T11" fmla="*/ 1641 h 3730"/>
              <a:gd name="T12" fmla="*/ 5698 w 8510"/>
              <a:gd name="T13" fmla="*/ 1793 h 3730"/>
              <a:gd name="T14" fmla="*/ 4998 w 8510"/>
              <a:gd name="T15" fmla="*/ 2281 h 3730"/>
              <a:gd name="T16" fmla="*/ 3019 w 8510"/>
              <a:gd name="T17" fmla="*/ 2924 h 3730"/>
              <a:gd name="T18" fmla="*/ 1074 w 8510"/>
              <a:gd name="T19" fmla="*/ 3300 h 3730"/>
              <a:gd name="T20" fmla="*/ 0 w 8510"/>
              <a:gd name="T21" fmla="*/ 3124 h 3730"/>
              <a:gd name="T22" fmla="*/ 0 w 8510"/>
              <a:gd name="T23" fmla="*/ 0 h 3730"/>
              <a:gd name="T24" fmla="*/ 3901 w 8510"/>
              <a:gd name="T25" fmla="*/ 0 h 37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8510" h="3730">
                <a:moveTo>
                  <a:pt x="3901" y="0"/>
                </a:moveTo>
                <a:cubicBezTo>
                  <a:pt x="4066" y="238"/>
                  <a:pt x="3543" y="578"/>
                  <a:pt x="4936" y="506"/>
                </a:cubicBezTo>
                <a:cubicBezTo>
                  <a:pt x="5444" y="480"/>
                  <a:pt x="4717" y="1236"/>
                  <a:pt x="6613" y="1081"/>
                </a:cubicBezTo>
                <a:cubicBezTo>
                  <a:pt x="6967" y="1052"/>
                  <a:pt x="6985" y="904"/>
                  <a:pt x="7420" y="1138"/>
                </a:cubicBezTo>
                <a:cubicBezTo>
                  <a:pt x="7818" y="1353"/>
                  <a:pt x="8501" y="1294"/>
                  <a:pt x="8506" y="1471"/>
                </a:cubicBezTo>
                <a:cubicBezTo>
                  <a:pt x="8510" y="1582"/>
                  <a:pt x="8379" y="1627"/>
                  <a:pt x="6866" y="1641"/>
                </a:cubicBezTo>
                <a:cubicBezTo>
                  <a:pt x="6475" y="1644"/>
                  <a:pt x="6325" y="1895"/>
                  <a:pt x="5698" y="1793"/>
                </a:cubicBezTo>
                <a:cubicBezTo>
                  <a:pt x="5517" y="1764"/>
                  <a:pt x="5309" y="2048"/>
                  <a:pt x="4998" y="2281"/>
                </a:cubicBezTo>
                <a:cubicBezTo>
                  <a:pt x="4454" y="2688"/>
                  <a:pt x="3706" y="888"/>
                  <a:pt x="3019" y="2924"/>
                </a:cubicBezTo>
                <a:cubicBezTo>
                  <a:pt x="2785" y="3617"/>
                  <a:pt x="1618" y="3730"/>
                  <a:pt x="1074" y="3300"/>
                </a:cubicBezTo>
                <a:cubicBezTo>
                  <a:pt x="1000" y="3241"/>
                  <a:pt x="615" y="3444"/>
                  <a:pt x="0" y="3124"/>
                </a:cubicBezTo>
                <a:lnTo>
                  <a:pt x="0" y="0"/>
                </a:lnTo>
                <a:lnTo>
                  <a:pt x="3901" y="0"/>
                </a:lnTo>
                <a:close/>
              </a:path>
            </a:pathLst>
          </a:custGeom>
          <a:solidFill>
            <a:srgbClr val="FEFEF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132" name="GROUP">
            <a:extLst>
              <a:ext uri="{FF2B5EF4-FFF2-40B4-BE49-F238E27FC236}">
                <a16:creationId xmlns:a16="http://schemas.microsoft.com/office/drawing/2014/main" id="{3565FA90-AB45-4852-AFCF-17C82C4FEB1A}"/>
              </a:ext>
            </a:extLst>
          </p:cNvPr>
          <p:cNvGrpSpPr/>
          <p:nvPr/>
        </p:nvGrpSpPr>
        <p:grpSpPr>
          <a:xfrm>
            <a:off x="2392363" y="1041400"/>
            <a:ext cx="1647825" cy="2533650"/>
            <a:chOff x="2392363" y="1041400"/>
            <a:chExt cx="1647825" cy="2533650"/>
          </a:xfrm>
        </p:grpSpPr>
        <p:sp>
          <p:nvSpPr>
            <p:cNvPr id="21" name="RECTANGLE">
              <a:extLst>
                <a:ext uri="{FF2B5EF4-FFF2-40B4-BE49-F238E27FC236}">
                  <a16:creationId xmlns:a16="http://schemas.microsoft.com/office/drawing/2014/main" id="{9D1D4EDA-92B9-4A14-BF45-74AF01F3EC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27363" y="3095625"/>
              <a:ext cx="14288" cy="225425"/>
            </a:xfrm>
            <a:prstGeom prst="rect">
              <a:avLst/>
            </a:prstGeom>
            <a:solidFill>
              <a:srgbClr val="E5E6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RECTANGLE">
              <a:extLst>
                <a:ext uri="{FF2B5EF4-FFF2-40B4-BE49-F238E27FC236}">
                  <a16:creationId xmlns:a16="http://schemas.microsoft.com/office/drawing/2014/main" id="{636E84AE-99AB-4877-858B-9E0C0DCA8A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98825" y="3095625"/>
              <a:ext cx="14288" cy="225425"/>
            </a:xfrm>
            <a:prstGeom prst="rect">
              <a:avLst/>
            </a:prstGeom>
            <a:solidFill>
              <a:srgbClr val="E5E6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RECTANGLE">
              <a:extLst>
                <a:ext uri="{FF2B5EF4-FFF2-40B4-BE49-F238E27FC236}">
                  <a16:creationId xmlns:a16="http://schemas.microsoft.com/office/drawing/2014/main" id="{218D1156-16AF-49ED-85AD-9644D671F9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89313" y="3095625"/>
              <a:ext cx="14288" cy="225425"/>
            </a:xfrm>
            <a:prstGeom prst="rect">
              <a:avLst/>
            </a:prstGeom>
            <a:solidFill>
              <a:srgbClr val="E5E6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RECTANGLE">
              <a:extLst>
                <a:ext uri="{FF2B5EF4-FFF2-40B4-BE49-F238E27FC236}">
                  <a16:creationId xmlns:a16="http://schemas.microsoft.com/office/drawing/2014/main" id="{360640D6-E6C8-489B-93B3-D0B5E24B8E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0550" y="3095625"/>
              <a:ext cx="14288" cy="225425"/>
            </a:xfrm>
            <a:prstGeom prst="rect">
              <a:avLst/>
            </a:prstGeom>
            <a:solidFill>
              <a:srgbClr val="E5E6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">
              <a:extLst>
                <a:ext uri="{FF2B5EF4-FFF2-40B4-BE49-F238E27FC236}">
                  <a16:creationId xmlns:a16="http://schemas.microsoft.com/office/drawing/2014/main" id="{C576C7AC-A5DA-4EB3-B5E1-65EBF8D290B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2363" y="1041400"/>
              <a:ext cx="1647825" cy="2054225"/>
            </a:xfrm>
            <a:custGeom>
              <a:avLst/>
              <a:gdLst>
                <a:gd name="T0" fmla="*/ 1101 w 2201"/>
                <a:gd name="T1" fmla="*/ 0 h 2740"/>
                <a:gd name="T2" fmla="*/ 2201 w 2201"/>
                <a:gd name="T3" fmla="*/ 931 h 2740"/>
                <a:gd name="T4" fmla="*/ 2114 w 2201"/>
                <a:gd name="T5" fmla="*/ 1294 h 2740"/>
                <a:gd name="T6" fmla="*/ 2125 w 2201"/>
                <a:gd name="T7" fmla="*/ 1298 h 2740"/>
                <a:gd name="T8" fmla="*/ 1365 w 2201"/>
                <a:gd name="T9" fmla="*/ 2740 h 2740"/>
                <a:gd name="T10" fmla="*/ 1145 w 2201"/>
                <a:gd name="T11" fmla="*/ 2740 h 2740"/>
                <a:gd name="T12" fmla="*/ 1069 w 2201"/>
                <a:gd name="T13" fmla="*/ 2740 h 2740"/>
                <a:gd name="T14" fmla="*/ 849 w 2201"/>
                <a:gd name="T15" fmla="*/ 2740 h 2740"/>
                <a:gd name="T16" fmla="*/ 100 w 2201"/>
                <a:gd name="T17" fmla="*/ 1320 h 2740"/>
                <a:gd name="T18" fmla="*/ 91 w 2201"/>
                <a:gd name="T19" fmla="*/ 1303 h 2740"/>
                <a:gd name="T20" fmla="*/ 89 w 2201"/>
                <a:gd name="T21" fmla="*/ 1298 h 2740"/>
                <a:gd name="T22" fmla="*/ 89 w 2201"/>
                <a:gd name="T23" fmla="*/ 1298 h 2740"/>
                <a:gd name="T24" fmla="*/ 0 w 2201"/>
                <a:gd name="T25" fmla="*/ 931 h 2740"/>
                <a:gd name="T26" fmla="*/ 1101 w 2201"/>
                <a:gd name="T27" fmla="*/ 0 h 27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01" h="2740">
                  <a:moveTo>
                    <a:pt x="1101" y="0"/>
                  </a:moveTo>
                  <a:cubicBezTo>
                    <a:pt x="1708" y="0"/>
                    <a:pt x="2201" y="417"/>
                    <a:pt x="2201" y="931"/>
                  </a:cubicBezTo>
                  <a:cubicBezTo>
                    <a:pt x="2201" y="1060"/>
                    <a:pt x="2170" y="1183"/>
                    <a:pt x="2114" y="1294"/>
                  </a:cubicBezTo>
                  <a:lnTo>
                    <a:pt x="2125" y="1298"/>
                  </a:lnTo>
                  <a:lnTo>
                    <a:pt x="1365" y="2740"/>
                  </a:lnTo>
                  <a:lnTo>
                    <a:pt x="1145" y="2740"/>
                  </a:lnTo>
                  <a:lnTo>
                    <a:pt x="1069" y="2740"/>
                  </a:lnTo>
                  <a:lnTo>
                    <a:pt x="849" y="2740"/>
                  </a:lnTo>
                  <a:lnTo>
                    <a:pt x="100" y="1320"/>
                  </a:lnTo>
                  <a:cubicBezTo>
                    <a:pt x="97" y="1314"/>
                    <a:pt x="94" y="1309"/>
                    <a:pt x="91" y="1303"/>
                  </a:cubicBezTo>
                  <a:lnTo>
                    <a:pt x="89" y="1298"/>
                  </a:lnTo>
                  <a:lnTo>
                    <a:pt x="89" y="1298"/>
                  </a:lnTo>
                  <a:cubicBezTo>
                    <a:pt x="32" y="1185"/>
                    <a:pt x="0" y="1062"/>
                    <a:pt x="0" y="931"/>
                  </a:cubicBezTo>
                  <a:cubicBezTo>
                    <a:pt x="0" y="417"/>
                    <a:pt x="493" y="0"/>
                    <a:pt x="1101" y="0"/>
                  </a:cubicBezTo>
                  <a:close/>
                </a:path>
              </a:pathLst>
            </a:custGeom>
            <a:solidFill>
              <a:srgbClr val="F298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">
              <a:extLst>
                <a:ext uri="{FF2B5EF4-FFF2-40B4-BE49-F238E27FC236}">
                  <a16:creationId xmlns:a16="http://schemas.microsoft.com/office/drawing/2014/main" id="{15C74215-AF61-4405-9653-8E42112F7550}"/>
                </a:ext>
              </a:extLst>
            </p:cNvPr>
            <p:cNvSpPr>
              <a:spLocks/>
            </p:cNvSpPr>
            <p:nvPr/>
          </p:nvSpPr>
          <p:spPr bwMode="auto">
            <a:xfrm>
              <a:off x="2990850" y="1041400"/>
              <a:ext cx="449263" cy="2054225"/>
            </a:xfrm>
            <a:custGeom>
              <a:avLst/>
              <a:gdLst>
                <a:gd name="T0" fmla="*/ 301 w 601"/>
                <a:gd name="T1" fmla="*/ 0 h 2740"/>
                <a:gd name="T2" fmla="*/ 601 w 601"/>
                <a:gd name="T3" fmla="*/ 931 h 2740"/>
                <a:gd name="T4" fmla="*/ 578 w 601"/>
                <a:gd name="T5" fmla="*/ 1294 h 2740"/>
                <a:gd name="T6" fmla="*/ 581 w 601"/>
                <a:gd name="T7" fmla="*/ 1298 h 2740"/>
                <a:gd name="T8" fmla="*/ 373 w 601"/>
                <a:gd name="T9" fmla="*/ 2740 h 2740"/>
                <a:gd name="T10" fmla="*/ 313 w 601"/>
                <a:gd name="T11" fmla="*/ 2740 h 2740"/>
                <a:gd name="T12" fmla="*/ 292 w 601"/>
                <a:gd name="T13" fmla="*/ 2740 h 2740"/>
                <a:gd name="T14" fmla="*/ 232 w 601"/>
                <a:gd name="T15" fmla="*/ 2740 h 2740"/>
                <a:gd name="T16" fmla="*/ 27 w 601"/>
                <a:gd name="T17" fmla="*/ 1320 h 2740"/>
                <a:gd name="T18" fmla="*/ 24 w 601"/>
                <a:gd name="T19" fmla="*/ 1303 h 2740"/>
                <a:gd name="T20" fmla="*/ 24 w 601"/>
                <a:gd name="T21" fmla="*/ 1298 h 2740"/>
                <a:gd name="T22" fmla="*/ 24 w 601"/>
                <a:gd name="T23" fmla="*/ 1298 h 2740"/>
                <a:gd name="T24" fmla="*/ 0 w 601"/>
                <a:gd name="T25" fmla="*/ 931 h 2740"/>
                <a:gd name="T26" fmla="*/ 301 w 601"/>
                <a:gd name="T27" fmla="*/ 0 h 27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1" h="2740">
                  <a:moveTo>
                    <a:pt x="301" y="0"/>
                  </a:moveTo>
                  <a:cubicBezTo>
                    <a:pt x="467" y="0"/>
                    <a:pt x="601" y="417"/>
                    <a:pt x="601" y="931"/>
                  </a:cubicBezTo>
                  <a:cubicBezTo>
                    <a:pt x="601" y="1060"/>
                    <a:pt x="593" y="1183"/>
                    <a:pt x="578" y="1294"/>
                  </a:cubicBezTo>
                  <a:lnTo>
                    <a:pt x="581" y="1298"/>
                  </a:lnTo>
                  <a:lnTo>
                    <a:pt x="373" y="2740"/>
                  </a:lnTo>
                  <a:lnTo>
                    <a:pt x="313" y="2740"/>
                  </a:lnTo>
                  <a:lnTo>
                    <a:pt x="292" y="2740"/>
                  </a:lnTo>
                  <a:lnTo>
                    <a:pt x="232" y="2740"/>
                  </a:lnTo>
                  <a:lnTo>
                    <a:pt x="27" y="1320"/>
                  </a:lnTo>
                  <a:cubicBezTo>
                    <a:pt x="26" y="1314"/>
                    <a:pt x="25" y="1309"/>
                    <a:pt x="24" y="1303"/>
                  </a:cubicBezTo>
                  <a:lnTo>
                    <a:pt x="24" y="1298"/>
                  </a:lnTo>
                  <a:lnTo>
                    <a:pt x="24" y="1298"/>
                  </a:lnTo>
                  <a:cubicBezTo>
                    <a:pt x="8" y="1185"/>
                    <a:pt x="0" y="1062"/>
                    <a:pt x="0" y="931"/>
                  </a:cubicBezTo>
                  <a:cubicBezTo>
                    <a:pt x="0" y="417"/>
                    <a:pt x="134" y="0"/>
                    <a:pt x="301" y="0"/>
                  </a:cubicBezTo>
                  <a:close/>
                </a:path>
              </a:pathLst>
            </a:custGeom>
            <a:solidFill>
              <a:srgbClr val="E151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">
              <a:extLst>
                <a:ext uri="{FF2B5EF4-FFF2-40B4-BE49-F238E27FC236}">
                  <a16:creationId xmlns:a16="http://schemas.microsoft.com/office/drawing/2014/main" id="{E06C4861-5CB5-4CFA-8973-EDD820C2533A}"/>
                </a:ext>
              </a:extLst>
            </p:cNvPr>
            <p:cNvSpPr>
              <a:spLocks/>
            </p:cNvSpPr>
            <p:nvPr/>
          </p:nvSpPr>
          <p:spPr bwMode="auto">
            <a:xfrm>
              <a:off x="2503488" y="1041400"/>
              <a:ext cx="712788" cy="2054225"/>
            </a:xfrm>
            <a:custGeom>
              <a:avLst/>
              <a:gdLst>
                <a:gd name="T0" fmla="*/ 952 w 952"/>
                <a:gd name="T1" fmla="*/ 0 h 2740"/>
                <a:gd name="T2" fmla="*/ 203 w 952"/>
                <a:gd name="T3" fmla="*/ 945 h 2740"/>
                <a:gd name="T4" fmla="*/ 700 w 952"/>
                <a:gd name="T5" fmla="*/ 2740 h 2740"/>
                <a:gd name="T6" fmla="*/ 30 w 952"/>
                <a:gd name="T7" fmla="*/ 957 h 2740"/>
                <a:gd name="T8" fmla="*/ 952 w 952"/>
                <a:gd name="T9" fmla="*/ 0 h 27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2" h="2740">
                  <a:moveTo>
                    <a:pt x="952" y="0"/>
                  </a:moveTo>
                  <a:cubicBezTo>
                    <a:pt x="345" y="154"/>
                    <a:pt x="185" y="549"/>
                    <a:pt x="203" y="945"/>
                  </a:cubicBezTo>
                  <a:cubicBezTo>
                    <a:pt x="226" y="1450"/>
                    <a:pt x="556" y="2070"/>
                    <a:pt x="700" y="2740"/>
                  </a:cubicBezTo>
                  <a:cubicBezTo>
                    <a:pt x="566" y="2255"/>
                    <a:pt x="71" y="1546"/>
                    <a:pt x="30" y="957"/>
                  </a:cubicBezTo>
                  <a:cubicBezTo>
                    <a:pt x="0" y="533"/>
                    <a:pt x="216" y="117"/>
                    <a:pt x="952" y="0"/>
                  </a:cubicBezTo>
                  <a:close/>
                </a:path>
              </a:pathLst>
            </a:custGeom>
            <a:solidFill>
              <a:srgbClr val="E151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">
              <a:extLst>
                <a:ext uri="{FF2B5EF4-FFF2-40B4-BE49-F238E27FC236}">
                  <a16:creationId xmlns:a16="http://schemas.microsoft.com/office/drawing/2014/main" id="{FBBB25B4-CF22-4E72-8143-34B50ECDA9AB}"/>
                </a:ext>
              </a:extLst>
            </p:cNvPr>
            <p:cNvSpPr>
              <a:spLocks/>
            </p:cNvSpPr>
            <p:nvPr/>
          </p:nvSpPr>
          <p:spPr bwMode="auto">
            <a:xfrm>
              <a:off x="3216275" y="1041400"/>
              <a:ext cx="712788" cy="2054225"/>
            </a:xfrm>
            <a:custGeom>
              <a:avLst/>
              <a:gdLst>
                <a:gd name="T0" fmla="*/ 0 w 951"/>
                <a:gd name="T1" fmla="*/ 0 h 2740"/>
                <a:gd name="T2" fmla="*/ 748 w 951"/>
                <a:gd name="T3" fmla="*/ 945 h 2740"/>
                <a:gd name="T4" fmla="*/ 251 w 951"/>
                <a:gd name="T5" fmla="*/ 2740 h 2740"/>
                <a:gd name="T6" fmla="*/ 921 w 951"/>
                <a:gd name="T7" fmla="*/ 957 h 2740"/>
                <a:gd name="T8" fmla="*/ 0 w 951"/>
                <a:gd name="T9" fmla="*/ 0 h 27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1" h="2740">
                  <a:moveTo>
                    <a:pt x="0" y="0"/>
                  </a:moveTo>
                  <a:cubicBezTo>
                    <a:pt x="606" y="154"/>
                    <a:pt x="766" y="549"/>
                    <a:pt x="748" y="945"/>
                  </a:cubicBezTo>
                  <a:cubicBezTo>
                    <a:pt x="725" y="1450"/>
                    <a:pt x="395" y="2070"/>
                    <a:pt x="251" y="2740"/>
                  </a:cubicBezTo>
                  <a:cubicBezTo>
                    <a:pt x="385" y="2255"/>
                    <a:pt x="880" y="1546"/>
                    <a:pt x="921" y="957"/>
                  </a:cubicBezTo>
                  <a:cubicBezTo>
                    <a:pt x="951" y="533"/>
                    <a:pt x="735" y="117"/>
                    <a:pt x="0" y="0"/>
                  </a:cubicBezTo>
                  <a:close/>
                </a:path>
              </a:pathLst>
            </a:custGeom>
            <a:solidFill>
              <a:srgbClr val="E151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RECTANGLE">
              <a:extLst>
                <a:ext uri="{FF2B5EF4-FFF2-40B4-BE49-F238E27FC236}">
                  <a16:creationId xmlns:a16="http://schemas.microsoft.com/office/drawing/2014/main" id="{0E0C3F9F-B735-40D4-B9DC-8CB18DAECF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13075" y="3292475"/>
              <a:ext cx="406400" cy="282575"/>
            </a:xfrm>
            <a:prstGeom prst="rect">
              <a:avLst/>
            </a:prstGeom>
            <a:solidFill>
              <a:srgbClr val="DB91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RECTANGLE">
              <a:extLst>
                <a:ext uri="{FF2B5EF4-FFF2-40B4-BE49-F238E27FC236}">
                  <a16:creationId xmlns:a16="http://schemas.microsoft.com/office/drawing/2014/main" id="{DA940A5A-23B7-4067-B9F9-0097679EFC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95650" y="3292475"/>
              <a:ext cx="123825" cy="282575"/>
            </a:xfrm>
            <a:prstGeom prst="rect">
              <a:avLst/>
            </a:prstGeom>
            <a:solidFill>
              <a:srgbClr val="D372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RECTANGLE">
              <a:extLst>
                <a:ext uri="{FF2B5EF4-FFF2-40B4-BE49-F238E27FC236}">
                  <a16:creationId xmlns:a16="http://schemas.microsoft.com/office/drawing/2014/main" id="{7B58A178-8C25-45AE-A2AC-BBB74B1564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16263" y="3349625"/>
              <a:ext cx="74613" cy="173038"/>
            </a:xfrm>
            <a:prstGeom prst="rect">
              <a:avLst/>
            </a:prstGeom>
            <a:solidFill>
              <a:srgbClr val="D372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RECTANGLE">
              <a:extLst>
                <a:ext uri="{FF2B5EF4-FFF2-40B4-BE49-F238E27FC236}">
                  <a16:creationId xmlns:a16="http://schemas.microsoft.com/office/drawing/2014/main" id="{D0A3D514-9B14-477D-BB2E-3E74C3E61E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01975" y="3349625"/>
              <a:ext cx="14288" cy="173038"/>
            </a:xfrm>
            <a:prstGeom prst="rect">
              <a:avLst/>
            </a:prstGeom>
            <a:solidFill>
              <a:srgbClr val="B05A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135" name="GROUP">
            <a:extLst>
              <a:ext uri="{FF2B5EF4-FFF2-40B4-BE49-F238E27FC236}">
                <a16:creationId xmlns:a16="http://schemas.microsoft.com/office/drawing/2014/main" id="{A116ED37-89A2-40D6-A9C4-4FB5DBB3FF33}"/>
              </a:ext>
            </a:extLst>
          </p:cNvPr>
          <p:cNvGrpSpPr/>
          <p:nvPr/>
        </p:nvGrpSpPr>
        <p:grpSpPr>
          <a:xfrm>
            <a:off x="522288" y="4084638"/>
            <a:ext cx="328613" cy="504825"/>
            <a:chOff x="522288" y="4084638"/>
            <a:chExt cx="328613" cy="504825"/>
          </a:xfrm>
        </p:grpSpPr>
        <p:sp>
          <p:nvSpPr>
            <p:cNvPr id="33" name="RECTANGLE">
              <a:extLst>
                <a:ext uri="{FF2B5EF4-FFF2-40B4-BE49-F238E27FC236}">
                  <a16:creationId xmlns:a16="http://schemas.microsoft.com/office/drawing/2014/main" id="{37BEEE7B-E278-48BE-B73E-A1441FEF72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9288" y="4494213"/>
              <a:ext cx="3175" cy="46038"/>
            </a:xfrm>
            <a:prstGeom prst="rect">
              <a:avLst/>
            </a:prstGeom>
            <a:solidFill>
              <a:srgbClr val="E5E6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RECTANGLE">
              <a:extLst>
                <a:ext uri="{FF2B5EF4-FFF2-40B4-BE49-F238E27FC236}">
                  <a16:creationId xmlns:a16="http://schemas.microsoft.com/office/drawing/2014/main" id="{9D36656F-A877-4CFF-8D2D-F0B72852F5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3263" y="4494213"/>
              <a:ext cx="3175" cy="46038"/>
            </a:xfrm>
            <a:prstGeom prst="rect">
              <a:avLst/>
            </a:prstGeom>
            <a:solidFill>
              <a:srgbClr val="E5E6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RECTANGLE">
              <a:extLst>
                <a:ext uri="{FF2B5EF4-FFF2-40B4-BE49-F238E27FC236}">
                  <a16:creationId xmlns:a16="http://schemas.microsoft.com/office/drawing/2014/main" id="{81C6582C-9171-4655-B660-F188F727B0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2313" y="4494213"/>
              <a:ext cx="3175" cy="46038"/>
            </a:xfrm>
            <a:prstGeom prst="rect">
              <a:avLst/>
            </a:prstGeom>
            <a:solidFill>
              <a:srgbClr val="E5E6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RECTANGLE">
              <a:extLst>
                <a:ext uri="{FF2B5EF4-FFF2-40B4-BE49-F238E27FC236}">
                  <a16:creationId xmlns:a16="http://schemas.microsoft.com/office/drawing/2014/main" id="{E95D2EF9-FF39-49B3-B2B4-4EA979784C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9925" y="4494213"/>
              <a:ext cx="3175" cy="46038"/>
            </a:xfrm>
            <a:prstGeom prst="rect">
              <a:avLst/>
            </a:prstGeom>
            <a:solidFill>
              <a:srgbClr val="E5E6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">
              <a:extLst>
                <a:ext uri="{FF2B5EF4-FFF2-40B4-BE49-F238E27FC236}">
                  <a16:creationId xmlns:a16="http://schemas.microsoft.com/office/drawing/2014/main" id="{966F1DA3-CEF0-45EC-A749-51C447133E87}"/>
                </a:ext>
              </a:extLst>
            </p:cNvPr>
            <p:cNvSpPr>
              <a:spLocks/>
            </p:cNvSpPr>
            <p:nvPr/>
          </p:nvSpPr>
          <p:spPr bwMode="auto">
            <a:xfrm>
              <a:off x="522288" y="4084638"/>
              <a:ext cx="328613" cy="409575"/>
            </a:xfrm>
            <a:custGeom>
              <a:avLst/>
              <a:gdLst>
                <a:gd name="T0" fmla="*/ 220 w 439"/>
                <a:gd name="T1" fmla="*/ 0 h 547"/>
                <a:gd name="T2" fmla="*/ 439 w 439"/>
                <a:gd name="T3" fmla="*/ 186 h 547"/>
                <a:gd name="T4" fmla="*/ 422 w 439"/>
                <a:gd name="T5" fmla="*/ 258 h 547"/>
                <a:gd name="T6" fmla="*/ 424 w 439"/>
                <a:gd name="T7" fmla="*/ 259 h 547"/>
                <a:gd name="T8" fmla="*/ 273 w 439"/>
                <a:gd name="T9" fmla="*/ 547 h 547"/>
                <a:gd name="T10" fmla="*/ 229 w 439"/>
                <a:gd name="T11" fmla="*/ 547 h 547"/>
                <a:gd name="T12" fmla="*/ 213 w 439"/>
                <a:gd name="T13" fmla="*/ 547 h 547"/>
                <a:gd name="T14" fmla="*/ 170 w 439"/>
                <a:gd name="T15" fmla="*/ 547 h 547"/>
                <a:gd name="T16" fmla="*/ 20 w 439"/>
                <a:gd name="T17" fmla="*/ 263 h 547"/>
                <a:gd name="T18" fmla="*/ 18 w 439"/>
                <a:gd name="T19" fmla="*/ 260 h 547"/>
                <a:gd name="T20" fmla="*/ 18 w 439"/>
                <a:gd name="T21" fmla="*/ 259 h 547"/>
                <a:gd name="T22" fmla="*/ 18 w 439"/>
                <a:gd name="T23" fmla="*/ 259 h 547"/>
                <a:gd name="T24" fmla="*/ 0 w 439"/>
                <a:gd name="T25" fmla="*/ 186 h 547"/>
                <a:gd name="T26" fmla="*/ 220 w 439"/>
                <a:gd name="T27" fmla="*/ 0 h 5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39" h="547">
                  <a:moveTo>
                    <a:pt x="220" y="0"/>
                  </a:moveTo>
                  <a:cubicBezTo>
                    <a:pt x="341" y="0"/>
                    <a:pt x="439" y="83"/>
                    <a:pt x="439" y="186"/>
                  </a:cubicBezTo>
                  <a:cubicBezTo>
                    <a:pt x="439" y="211"/>
                    <a:pt x="433" y="236"/>
                    <a:pt x="422" y="258"/>
                  </a:cubicBezTo>
                  <a:lnTo>
                    <a:pt x="424" y="259"/>
                  </a:lnTo>
                  <a:lnTo>
                    <a:pt x="273" y="547"/>
                  </a:lnTo>
                  <a:lnTo>
                    <a:pt x="229" y="547"/>
                  </a:lnTo>
                  <a:lnTo>
                    <a:pt x="213" y="547"/>
                  </a:lnTo>
                  <a:lnTo>
                    <a:pt x="170" y="547"/>
                  </a:lnTo>
                  <a:lnTo>
                    <a:pt x="20" y="263"/>
                  </a:lnTo>
                  <a:cubicBezTo>
                    <a:pt x="19" y="262"/>
                    <a:pt x="19" y="261"/>
                    <a:pt x="18" y="260"/>
                  </a:cubicBezTo>
                  <a:lnTo>
                    <a:pt x="18" y="259"/>
                  </a:lnTo>
                  <a:lnTo>
                    <a:pt x="18" y="259"/>
                  </a:lnTo>
                  <a:cubicBezTo>
                    <a:pt x="6" y="236"/>
                    <a:pt x="0" y="212"/>
                    <a:pt x="0" y="186"/>
                  </a:cubicBezTo>
                  <a:cubicBezTo>
                    <a:pt x="0" y="83"/>
                    <a:pt x="98" y="0"/>
                    <a:pt x="220" y="0"/>
                  </a:cubicBezTo>
                  <a:close/>
                </a:path>
              </a:pathLst>
            </a:custGeom>
            <a:solidFill>
              <a:srgbClr val="AE36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">
              <a:extLst>
                <a:ext uri="{FF2B5EF4-FFF2-40B4-BE49-F238E27FC236}">
                  <a16:creationId xmlns:a16="http://schemas.microsoft.com/office/drawing/2014/main" id="{A8021DC2-E918-4BD8-93EF-C0BDBA7D8D92}"/>
                </a:ext>
              </a:extLst>
            </p:cNvPr>
            <p:cNvSpPr>
              <a:spLocks/>
            </p:cNvSpPr>
            <p:nvPr/>
          </p:nvSpPr>
          <p:spPr bwMode="auto">
            <a:xfrm>
              <a:off x="642938" y="4084638"/>
              <a:ext cx="88900" cy="409575"/>
            </a:xfrm>
            <a:custGeom>
              <a:avLst/>
              <a:gdLst>
                <a:gd name="T0" fmla="*/ 60 w 120"/>
                <a:gd name="T1" fmla="*/ 0 h 547"/>
                <a:gd name="T2" fmla="*/ 120 w 120"/>
                <a:gd name="T3" fmla="*/ 186 h 547"/>
                <a:gd name="T4" fmla="*/ 115 w 120"/>
                <a:gd name="T5" fmla="*/ 258 h 547"/>
                <a:gd name="T6" fmla="*/ 116 w 120"/>
                <a:gd name="T7" fmla="*/ 259 h 547"/>
                <a:gd name="T8" fmla="*/ 74 w 120"/>
                <a:gd name="T9" fmla="*/ 547 h 547"/>
                <a:gd name="T10" fmla="*/ 62 w 120"/>
                <a:gd name="T11" fmla="*/ 547 h 547"/>
                <a:gd name="T12" fmla="*/ 58 w 120"/>
                <a:gd name="T13" fmla="*/ 547 h 547"/>
                <a:gd name="T14" fmla="*/ 46 w 120"/>
                <a:gd name="T15" fmla="*/ 547 h 547"/>
                <a:gd name="T16" fmla="*/ 5 w 120"/>
                <a:gd name="T17" fmla="*/ 263 h 547"/>
                <a:gd name="T18" fmla="*/ 5 w 120"/>
                <a:gd name="T19" fmla="*/ 260 h 547"/>
                <a:gd name="T20" fmla="*/ 4 w 120"/>
                <a:gd name="T21" fmla="*/ 259 h 547"/>
                <a:gd name="T22" fmla="*/ 4 w 120"/>
                <a:gd name="T23" fmla="*/ 259 h 547"/>
                <a:gd name="T24" fmla="*/ 0 w 120"/>
                <a:gd name="T25" fmla="*/ 186 h 547"/>
                <a:gd name="T26" fmla="*/ 60 w 120"/>
                <a:gd name="T27" fmla="*/ 0 h 5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0" h="547">
                  <a:moveTo>
                    <a:pt x="60" y="0"/>
                  </a:moveTo>
                  <a:cubicBezTo>
                    <a:pt x="93" y="0"/>
                    <a:pt x="120" y="83"/>
                    <a:pt x="120" y="186"/>
                  </a:cubicBezTo>
                  <a:cubicBezTo>
                    <a:pt x="120" y="211"/>
                    <a:pt x="118" y="236"/>
                    <a:pt x="115" y="258"/>
                  </a:cubicBezTo>
                  <a:lnTo>
                    <a:pt x="116" y="259"/>
                  </a:lnTo>
                  <a:lnTo>
                    <a:pt x="74" y="547"/>
                  </a:lnTo>
                  <a:lnTo>
                    <a:pt x="62" y="547"/>
                  </a:lnTo>
                  <a:lnTo>
                    <a:pt x="58" y="547"/>
                  </a:lnTo>
                  <a:lnTo>
                    <a:pt x="46" y="547"/>
                  </a:lnTo>
                  <a:lnTo>
                    <a:pt x="5" y="263"/>
                  </a:lnTo>
                  <a:cubicBezTo>
                    <a:pt x="5" y="262"/>
                    <a:pt x="5" y="261"/>
                    <a:pt x="5" y="260"/>
                  </a:cubicBezTo>
                  <a:lnTo>
                    <a:pt x="4" y="259"/>
                  </a:lnTo>
                  <a:lnTo>
                    <a:pt x="4" y="259"/>
                  </a:lnTo>
                  <a:cubicBezTo>
                    <a:pt x="1" y="236"/>
                    <a:pt x="0" y="212"/>
                    <a:pt x="0" y="186"/>
                  </a:cubicBezTo>
                  <a:cubicBezTo>
                    <a:pt x="0" y="83"/>
                    <a:pt x="27" y="0"/>
                    <a:pt x="60" y="0"/>
                  </a:cubicBezTo>
                  <a:close/>
                </a:path>
              </a:pathLst>
            </a:custGeom>
            <a:solidFill>
              <a:srgbClr val="DC55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">
              <a:extLst>
                <a:ext uri="{FF2B5EF4-FFF2-40B4-BE49-F238E27FC236}">
                  <a16:creationId xmlns:a16="http://schemas.microsoft.com/office/drawing/2014/main" id="{974383F9-D8A5-4287-BE5D-226E08DCFE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513" y="4084638"/>
              <a:ext cx="142875" cy="409575"/>
            </a:xfrm>
            <a:custGeom>
              <a:avLst/>
              <a:gdLst>
                <a:gd name="T0" fmla="*/ 190 w 190"/>
                <a:gd name="T1" fmla="*/ 0 h 547"/>
                <a:gd name="T2" fmla="*/ 40 w 190"/>
                <a:gd name="T3" fmla="*/ 188 h 547"/>
                <a:gd name="T4" fmla="*/ 140 w 190"/>
                <a:gd name="T5" fmla="*/ 547 h 547"/>
                <a:gd name="T6" fmla="*/ 6 w 190"/>
                <a:gd name="T7" fmla="*/ 191 h 547"/>
                <a:gd name="T8" fmla="*/ 190 w 190"/>
                <a:gd name="T9" fmla="*/ 0 h 5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547">
                  <a:moveTo>
                    <a:pt x="190" y="0"/>
                  </a:moveTo>
                  <a:cubicBezTo>
                    <a:pt x="69" y="30"/>
                    <a:pt x="37" y="109"/>
                    <a:pt x="40" y="188"/>
                  </a:cubicBezTo>
                  <a:cubicBezTo>
                    <a:pt x="45" y="289"/>
                    <a:pt x="111" y="413"/>
                    <a:pt x="140" y="547"/>
                  </a:cubicBezTo>
                  <a:cubicBezTo>
                    <a:pt x="113" y="450"/>
                    <a:pt x="14" y="308"/>
                    <a:pt x="6" y="191"/>
                  </a:cubicBezTo>
                  <a:cubicBezTo>
                    <a:pt x="0" y="106"/>
                    <a:pt x="43" y="23"/>
                    <a:pt x="190" y="0"/>
                  </a:cubicBezTo>
                  <a:close/>
                </a:path>
              </a:pathLst>
            </a:custGeom>
            <a:solidFill>
              <a:srgbClr val="DC55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">
              <a:extLst>
                <a:ext uri="{FF2B5EF4-FFF2-40B4-BE49-F238E27FC236}">
                  <a16:creationId xmlns:a16="http://schemas.microsoft.com/office/drawing/2014/main" id="{3C027E9C-0F47-4F7E-9FE9-83F24A396136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388" y="4084638"/>
              <a:ext cx="142875" cy="409575"/>
            </a:xfrm>
            <a:custGeom>
              <a:avLst/>
              <a:gdLst>
                <a:gd name="T0" fmla="*/ 0 w 190"/>
                <a:gd name="T1" fmla="*/ 0 h 547"/>
                <a:gd name="T2" fmla="*/ 149 w 190"/>
                <a:gd name="T3" fmla="*/ 188 h 547"/>
                <a:gd name="T4" fmla="*/ 50 w 190"/>
                <a:gd name="T5" fmla="*/ 547 h 547"/>
                <a:gd name="T6" fmla="*/ 184 w 190"/>
                <a:gd name="T7" fmla="*/ 191 h 547"/>
                <a:gd name="T8" fmla="*/ 0 w 190"/>
                <a:gd name="T9" fmla="*/ 0 h 5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547">
                  <a:moveTo>
                    <a:pt x="0" y="0"/>
                  </a:moveTo>
                  <a:cubicBezTo>
                    <a:pt x="121" y="30"/>
                    <a:pt x="153" y="109"/>
                    <a:pt x="149" y="188"/>
                  </a:cubicBezTo>
                  <a:cubicBezTo>
                    <a:pt x="145" y="289"/>
                    <a:pt x="79" y="413"/>
                    <a:pt x="50" y="547"/>
                  </a:cubicBezTo>
                  <a:cubicBezTo>
                    <a:pt x="77" y="450"/>
                    <a:pt x="175" y="308"/>
                    <a:pt x="184" y="191"/>
                  </a:cubicBezTo>
                  <a:cubicBezTo>
                    <a:pt x="190" y="106"/>
                    <a:pt x="146" y="23"/>
                    <a:pt x="0" y="0"/>
                  </a:cubicBezTo>
                  <a:close/>
                </a:path>
              </a:pathLst>
            </a:custGeom>
            <a:solidFill>
              <a:srgbClr val="DC55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RECTANGLE">
              <a:extLst>
                <a:ext uri="{FF2B5EF4-FFF2-40B4-BE49-F238E27FC236}">
                  <a16:creationId xmlns:a16="http://schemas.microsoft.com/office/drawing/2014/main" id="{490D180F-30B0-45B6-AA61-D4E05F2B60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7700" y="4533900"/>
              <a:ext cx="79375" cy="55563"/>
            </a:xfrm>
            <a:prstGeom prst="rect">
              <a:avLst/>
            </a:prstGeom>
            <a:solidFill>
              <a:srgbClr val="DB91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RECTANGLE">
              <a:extLst>
                <a:ext uri="{FF2B5EF4-FFF2-40B4-BE49-F238E27FC236}">
                  <a16:creationId xmlns:a16="http://schemas.microsoft.com/office/drawing/2014/main" id="{0A35F94A-20EF-40B9-BCAF-5B48409D11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3263" y="4533900"/>
              <a:ext cx="23813" cy="55563"/>
            </a:xfrm>
            <a:prstGeom prst="rect">
              <a:avLst/>
            </a:prstGeom>
            <a:solidFill>
              <a:srgbClr val="D372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RECTANGLE">
              <a:extLst>
                <a:ext uri="{FF2B5EF4-FFF2-40B4-BE49-F238E27FC236}">
                  <a16:creationId xmlns:a16="http://schemas.microsoft.com/office/drawing/2014/main" id="{F73CFD34-ADF2-4906-911F-DE6A85819E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6750" y="4545013"/>
              <a:ext cx="15875" cy="34925"/>
            </a:xfrm>
            <a:prstGeom prst="rect">
              <a:avLst/>
            </a:prstGeom>
            <a:solidFill>
              <a:srgbClr val="D372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RECTANGLE">
              <a:extLst>
                <a:ext uri="{FF2B5EF4-FFF2-40B4-BE49-F238E27FC236}">
                  <a16:creationId xmlns:a16="http://schemas.microsoft.com/office/drawing/2014/main" id="{1079B04C-D69D-4D4D-84AD-ADCA80C28B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3575" y="4545013"/>
              <a:ext cx="3175" cy="34925"/>
            </a:xfrm>
            <a:prstGeom prst="rect">
              <a:avLst/>
            </a:prstGeom>
            <a:solidFill>
              <a:srgbClr val="B05A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" name="GROUP">
            <a:extLst>
              <a:ext uri="{FF2B5EF4-FFF2-40B4-BE49-F238E27FC236}">
                <a16:creationId xmlns:a16="http://schemas.microsoft.com/office/drawing/2014/main" id="{1E38CE7B-B618-4522-9728-CE980A209D52}"/>
              </a:ext>
            </a:extLst>
          </p:cNvPr>
          <p:cNvGrpSpPr/>
          <p:nvPr/>
        </p:nvGrpSpPr>
        <p:grpSpPr>
          <a:xfrm>
            <a:off x="10764838" y="3535363"/>
            <a:ext cx="855663" cy="407988"/>
            <a:chOff x="10764838" y="3535363"/>
            <a:chExt cx="855663" cy="407988"/>
          </a:xfrm>
        </p:grpSpPr>
        <p:sp>
          <p:nvSpPr>
            <p:cNvPr id="45" name="FREEFORM">
              <a:extLst>
                <a:ext uri="{FF2B5EF4-FFF2-40B4-BE49-F238E27FC236}">
                  <a16:creationId xmlns:a16="http://schemas.microsoft.com/office/drawing/2014/main" id="{5A052E82-E31F-47CB-8951-55C37D6EFB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64838" y="3535363"/>
              <a:ext cx="855663" cy="407988"/>
            </a:xfrm>
            <a:custGeom>
              <a:avLst/>
              <a:gdLst>
                <a:gd name="T0" fmla="*/ 1144 w 1144"/>
                <a:gd name="T1" fmla="*/ 545 h 545"/>
                <a:gd name="T2" fmla="*/ 572 w 1144"/>
                <a:gd name="T3" fmla="*/ 0 h 545"/>
                <a:gd name="T4" fmla="*/ 0 w 1144"/>
                <a:gd name="T5" fmla="*/ 545 h 545"/>
                <a:gd name="T6" fmla="*/ 1144 w 1144"/>
                <a:gd name="T7" fmla="*/ 545 h 5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44" h="545">
                  <a:moveTo>
                    <a:pt x="1144" y="545"/>
                  </a:moveTo>
                  <a:cubicBezTo>
                    <a:pt x="1130" y="242"/>
                    <a:pt x="880" y="0"/>
                    <a:pt x="572" y="0"/>
                  </a:cubicBezTo>
                  <a:cubicBezTo>
                    <a:pt x="265" y="0"/>
                    <a:pt x="14" y="242"/>
                    <a:pt x="0" y="545"/>
                  </a:cubicBezTo>
                  <a:lnTo>
                    <a:pt x="1144" y="545"/>
                  </a:lnTo>
                  <a:close/>
                </a:path>
              </a:pathLst>
            </a:custGeom>
            <a:solidFill>
              <a:srgbClr val="E5E6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">
              <a:extLst>
                <a:ext uri="{FF2B5EF4-FFF2-40B4-BE49-F238E27FC236}">
                  <a16:creationId xmlns:a16="http://schemas.microsoft.com/office/drawing/2014/main" id="{CC0B2421-2D40-419B-A444-1B6B34CD57C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91875" y="3535363"/>
              <a:ext cx="428625" cy="407988"/>
            </a:xfrm>
            <a:custGeom>
              <a:avLst/>
              <a:gdLst>
                <a:gd name="T0" fmla="*/ 0 w 572"/>
                <a:gd name="T1" fmla="*/ 0 h 545"/>
                <a:gd name="T2" fmla="*/ 0 w 572"/>
                <a:gd name="T3" fmla="*/ 545 h 545"/>
                <a:gd name="T4" fmla="*/ 572 w 572"/>
                <a:gd name="T5" fmla="*/ 545 h 545"/>
                <a:gd name="T6" fmla="*/ 0 w 572"/>
                <a:gd name="T7" fmla="*/ 0 h 5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2" h="545">
                  <a:moveTo>
                    <a:pt x="0" y="0"/>
                  </a:moveTo>
                  <a:lnTo>
                    <a:pt x="0" y="545"/>
                  </a:lnTo>
                  <a:lnTo>
                    <a:pt x="572" y="545"/>
                  </a:lnTo>
                  <a:cubicBezTo>
                    <a:pt x="558" y="242"/>
                    <a:pt x="308" y="0"/>
                    <a:pt x="0" y="0"/>
                  </a:cubicBezTo>
                  <a:close/>
                </a:path>
              </a:pathLst>
            </a:custGeom>
            <a:solidFill>
              <a:srgbClr val="BBB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" name="GROUP">
            <a:extLst>
              <a:ext uri="{FF2B5EF4-FFF2-40B4-BE49-F238E27FC236}">
                <a16:creationId xmlns:a16="http://schemas.microsoft.com/office/drawing/2014/main" id="{5CE855B3-3DC1-4EA6-AC3D-5DA61663E164}"/>
              </a:ext>
            </a:extLst>
          </p:cNvPr>
          <p:cNvGrpSpPr/>
          <p:nvPr/>
        </p:nvGrpSpPr>
        <p:grpSpPr>
          <a:xfrm>
            <a:off x="2982913" y="3943350"/>
            <a:ext cx="9209088" cy="2914650"/>
            <a:chOff x="2982913" y="3943350"/>
            <a:chExt cx="9209088" cy="2914650"/>
          </a:xfrm>
        </p:grpSpPr>
        <p:sp>
          <p:nvSpPr>
            <p:cNvPr id="11" name="FREEFORM">
              <a:extLst>
                <a:ext uri="{FF2B5EF4-FFF2-40B4-BE49-F238E27FC236}">
                  <a16:creationId xmlns:a16="http://schemas.microsoft.com/office/drawing/2014/main" id="{2E7B0769-093A-42C8-88CB-99CA7C170AD0}"/>
                </a:ext>
              </a:extLst>
            </p:cNvPr>
            <p:cNvSpPr>
              <a:spLocks/>
            </p:cNvSpPr>
            <p:nvPr/>
          </p:nvSpPr>
          <p:spPr bwMode="auto">
            <a:xfrm>
              <a:off x="2982913" y="3943350"/>
              <a:ext cx="9209088" cy="2914650"/>
            </a:xfrm>
            <a:custGeom>
              <a:avLst/>
              <a:gdLst>
                <a:gd name="T0" fmla="*/ 2014 w 12298"/>
                <a:gd name="T1" fmla="*/ 0 h 3886"/>
                <a:gd name="T2" fmla="*/ 12298 w 12298"/>
                <a:gd name="T3" fmla="*/ 0 h 3886"/>
                <a:gd name="T4" fmla="*/ 12298 w 12298"/>
                <a:gd name="T5" fmla="*/ 2014 h 3886"/>
                <a:gd name="T6" fmla="*/ 2014 w 12298"/>
                <a:gd name="T7" fmla="*/ 2014 h 3886"/>
                <a:gd name="T8" fmla="*/ 2014 w 12298"/>
                <a:gd name="T9" fmla="*/ 3549 h 3886"/>
                <a:gd name="T10" fmla="*/ 2006 w 12298"/>
                <a:gd name="T11" fmla="*/ 3886 h 3886"/>
                <a:gd name="T12" fmla="*/ 0 w 12298"/>
                <a:gd name="T13" fmla="*/ 3886 h 3886"/>
                <a:gd name="T14" fmla="*/ 0 w 12298"/>
                <a:gd name="T15" fmla="*/ 3886 h 3886"/>
                <a:gd name="T16" fmla="*/ 0 w 12298"/>
                <a:gd name="T17" fmla="*/ 2007 h 3886"/>
                <a:gd name="T18" fmla="*/ 2014 w 12298"/>
                <a:gd name="T19" fmla="*/ 0 h 38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298" h="3886">
                  <a:moveTo>
                    <a:pt x="2014" y="0"/>
                  </a:moveTo>
                  <a:cubicBezTo>
                    <a:pt x="5442" y="0"/>
                    <a:pt x="8870" y="0"/>
                    <a:pt x="12298" y="0"/>
                  </a:cubicBezTo>
                  <a:lnTo>
                    <a:pt x="12298" y="2014"/>
                  </a:lnTo>
                  <a:lnTo>
                    <a:pt x="2014" y="2014"/>
                  </a:lnTo>
                  <a:lnTo>
                    <a:pt x="2014" y="3549"/>
                  </a:lnTo>
                  <a:cubicBezTo>
                    <a:pt x="2014" y="3670"/>
                    <a:pt x="2011" y="3783"/>
                    <a:pt x="2006" y="3886"/>
                  </a:cubicBezTo>
                  <a:lnTo>
                    <a:pt x="0" y="3886"/>
                  </a:lnTo>
                  <a:lnTo>
                    <a:pt x="0" y="3886"/>
                  </a:lnTo>
                  <a:cubicBezTo>
                    <a:pt x="0" y="3259"/>
                    <a:pt x="0" y="2633"/>
                    <a:pt x="0" y="2007"/>
                  </a:cubicBezTo>
                  <a:cubicBezTo>
                    <a:pt x="0" y="506"/>
                    <a:pt x="817" y="0"/>
                    <a:pt x="2014" y="0"/>
                  </a:cubicBezTo>
                  <a:close/>
                </a:path>
              </a:pathLst>
            </a:custGeom>
            <a:solidFill>
              <a:srgbClr val="946C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">
              <a:extLst>
                <a:ext uri="{FF2B5EF4-FFF2-40B4-BE49-F238E27FC236}">
                  <a16:creationId xmlns:a16="http://schemas.microsoft.com/office/drawing/2014/main" id="{F861606F-E137-4AE7-B042-7E777FF5B11B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2588" y="5156200"/>
              <a:ext cx="7999413" cy="1701800"/>
            </a:xfrm>
            <a:custGeom>
              <a:avLst/>
              <a:gdLst>
                <a:gd name="T0" fmla="*/ 1334 w 10682"/>
                <a:gd name="T1" fmla="*/ 0 h 2269"/>
                <a:gd name="T2" fmla="*/ 10682 w 10682"/>
                <a:gd name="T3" fmla="*/ 0 h 2269"/>
                <a:gd name="T4" fmla="*/ 10682 w 10682"/>
                <a:gd name="T5" fmla="*/ 1514 h 2269"/>
                <a:gd name="T6" fmla="*/ 1514 w 10682"/>
                <a:gd name="T7" fmla="*/ 1514 h 2269"/>
                <a:gd name="T8" fmla="*/ 1514 w 10682"/>
                <a:gd name="T9" fmla="*/ 2142 h 2269"/>
                <a:gd name="T10" fmla="*/ 1508 w 10682"/>
                <a:gd name="T11" fmla="*/ 2269 h 2269"/>
                <a:gd name="T12" fmla="*/ 6 w 10682"/>
                <a:gd name="T13" fmla="*/ 2269 h 2269"/>
                <a:gd name="T14" fmla="*/ 0 w 10682"/>
                <a:gd name="T15" fmla="*/ 2142 h 2269"/>
                <a:gd name="T16" fmla="*/ 0 w 10682"/>
                <a:gd name="T17" fmla="*/ 1508 h 2269"/>
                <a:gd name="T18" fmla="*/ 1334 w 10682"/>
                <a:gd name="T19" fmla="*/ 0 h 2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682" h="2269">
                  <a:moveTo>
                    <a:pt x="1334" y="0"/>
                  </a:moveTo>
                  <a:lnTo>
                    <a:pt x="10682" y="0"/>
                  </a:lnTo>
                  <a:lnTo>
                    <a:pt x="10682" y="1514"/>
                  </a:lnTo>
                  <a:lnTo>
                    <a:pt x="1514" y="1514"/>
                  </a:lnTo>
                  <a:lnTo>
                    <a:pt x="1514" y="2142"/>
                  </a:lnTo>
                  <a:cubicBezTo>
                    <a:pt x="1514" y="2186"/>
                    <a:pt x="1512" y="2228"/>
                    <a:pt x="1508" y="2269"/>
                  </a:cubicBezTo>
                  <a:lnTo>
                    <a:pt x="6" y="2269"/>
                  </a:lnTo>
                  <a:cubicBezTo>
                    <a:pt x="2" y="2228"/>
                    <a:pt x="0" y="2186"/>
                    <a:pt x="0" y="2142"/>
                  </a:cubicBezTo>
                  <a:cubicBezTo>
                    <a:pt x="0" y="1930"/>
                    <a:pt x="0" y="1719"/>
                    <a:pt x="0" y="1508"/>
                  </a:cubicBezTo>
                  <a:cubicBezTo>
                    <a:pt x="0" y="117"/>
                    <a:pt x="48" y="0"/>
                    <a:pt x="1334" y="0"/>
                  </a:cubicBezTo>
                  <a:close/>
                </a:path>
              </a:pathLst>
            </a:custGeom>
            <a:solidFill>
              <a:srgbClr val="7552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48" name="TEXTBOX">
            <a:extLst>
              <a:ext uri="{FF2B5EF4-FFF2-40B4-BE49-F238E27FC236}">
                <a16:creationId xmlns:a16="http://schemas.microsoft.com/office/drawing/2014/main" id="{632591D6-9120-404A-B571-1A4D65D252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67314" y="4222334"/>
            <a:ext cx="6992936" cy="677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4400" b="1" i="0" u="none" strike="noStrike" cap="none" normalizeH="0" baseline="0" dirty="0" err="1">
                <a:ln>
                  <a:noFill/>
                </a:ln>
                <a:solidFill>
                  <a:srgbClr val="FEFEFE"/>
                </a:solidFill>
                <a:effectLst/>
                <a:latin typeface="Myriad Pro Light" panose="020B0603030403020204" pitchFamily="34" charset="0"/>
              </a:rPr>
              <a:t>Apa</a:t>
            </a:r>
            <a:r>
              <a:rPr kumimoji="0" lang="en-US" altLang="en-US" sz="4400" b="1" i="0" u="none" strike="noStrike" cap="none" normalizeH="0" baseline="0" dirty="0">
                <a:ln>
                  <a:noFill/>
                </a:ln>
                <a:solidFill>
                  <a:srgbClr val="FEFEFE"/>
                </a:solidFill>
                <a:effectLst/>
                <a:latin typeface="Myriad Pro Light" panose="020B0603030403020204" pitchFamily="34" charset="0"/>
              </a:rPr>
              <a:t> </a:t>
            </a:r>
            <a:r>
              <a:rPr kumimoji="0" lang="en-US" altLang="en-US" sz="4400" b="1" i="0" u="none" strike="noStrike" cap="none" normalizeH="0" baseline="0" dirty="0" err="1">
                <a:ln>
                  <a:noFill/>
                </a:ln>
                <a:solidFill>
                  <a:srgbClr val="FEFEFE"/>
                </a:solidFill>
                <a:effectLst/>
                <a:latin typeface="Myriad Pro Light" panose="020B0603030403020204" pitchFamily="34" charset="0"/>
              </a:rPr>
              <a:t>itu</a:t>
            </a:r>
            <a:r>
              <a:rPr kumimoji="0" lang="en-US" altLang="en-US" sz="4400" b="1" i="0" u="none" strike="noStrike" cap="none" normalizeH="0" baseline="0" dirty="0">
                <a:ln>
                  <a:noFill/>
                </a:ln>
                <a:solidFill>
                  <a:srgbClr val="FEFEFE"/>
                </a:solidFill>
                <a:effectLst/>
                <a:latin typeface="Myriad Pro Light" panose="020B0603030403020204" pitchFamily="34" charset="0"/>
              </a:rPr>
              <a:t> </a:t>
            </a:r>
            <a:r>
              <a:rPr kumimoji="0" lang="en-US" altLang="en-US" sz="4400" b="1" i="0" u="none" strike="noStrike" cap="none" normalizeH="0" baseline="0" dirty="0" err="1">
                <a:ln>
                  <a:noFill/>
                </a:ln>
                <a:solidFill>
                  <a:srgbClr val="FEFEFE"/>
                </a:solidFill>
                <a:effectLst/>
                <a:latin typeface="Myriad Pro Light" panose="020B0603030403020204" pitchFamily="34" charset="0"/>
              </a:rPr>
              <a:t>percabangan</a:t>
            </a:r>
            <a:r>
              <a:rPr kumimoji="0" lang="en-US" altLang="en-US" sz="4400" b="1" i="0" u="none" strike="noStrike" cap="none" normalizeH="0" baseline="0" dirty="0">
                <a:ln>
                  <a:noFill/>
                </a:ln>
                <a:solidFill>
                  <a:srgbClr val="FEFEFE"/>
                </a:solidFill>
                <a:effectLst/>
                <a:latin typeface="Myriad Pro Light" panose="020B0603030403020204" pitchFamily="34" charset="0"/>
              </a:rPr>
              <a:t>?</a:t>
            </a:r>
            <a:endParaRPr kumimoji="0" lang="en-US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yriad Pro Light" panose="020B0603030403020204" pitchFamily="34" charset="0"/>
            </a:endParaRPr>
          </a:p>
        </p:txBody>
      </p:sp>
      <p:grpSp>
        <p:nvGrpSpPr>
          <p:cNvPr id="2134" name="GROUP">
            <a:extLst>
              <a:ext uri="{FF2B5EF4-FFF2-40B4-BE49-F238E27FC236}">
                <a16:creationId xmlns:a16="http://schemas.microsoft.com/office/drawing/2014/main" id="{943DFE58-40BC-45C7-AEE9-D72C359DF94B}"/>
              </a:ext>
            </a:extLst>
          </p:cNvPr>
          <p:cNvGrpSpPr/>
          <p:nvPr/>
        </p:nvGrpSpPr>
        <p:grpSpPr>
          <a:xfrm>
            <a:off x="1271588" y="3292475"/>
            <a:ext cx="954088" cy="560388"/>
            <a:chOff x="1271588" y="3292475"/>
            <a:chExt cx="954088" cy="560388"/>
          </a:xfrm>
        </p:grpSpPr>
        <p:sp>
          <p:nvSpPr>
            <p:cNvPr id="52" name="FREEFORM">
              <a:extLst>
                <a:ext uri="{FF2B5EF4-FFF2-40B4-BE49-F238E27FC236}">
                  <a16:creationId xmlns:a16="http://schemas.microsoft.com/office/drawing/2014/main" id="{2790ECE5-768E-4ACE-9674-07132C45F190}"/>
                </a:ext>
              </a:extLst>
            </p:cNvPr>
            <p:cNvSpPr>
              <a:spLocks/>
            </p:cNvSpPr>
            <p:nvPr/>
          </p:nvSpPr>
          <p:spPr bwMode="auto">
            <a:xfrm>
              <a:off x="1420813" y="3724275"/>
              <a:ext cx="663575" cy="128588"/>
            </a:xfrm>
            <a:custGeom>
              <a:avLst/>
              <a:gdLst>
                <a:gd name="T0" fmla="*/ 440 w 886"/>
                <a:gd name="T1" fmla="*/ 11 h 173"/>
                <a:gd name="T2" fmla="*/ 884 w 886"/>
                <a:gd name="T3" fmla="*/ 65 h 173"/>
                <a:gd name="T4" fmla="*/ 447 w 886"/>
                <a:gd name="T5" fmla="*/ 162 h 173"/>
                <a:gd name="T6" fmla="*/ 2 w 886"/>
                <a:gd name="T7" fmla="*/ 108 h 173"/>
                <a:gd name="T8" fmla="*/ 440 w 886"/>
                <a:gd name="T9" fmla="*/ 11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86" h="173">
                  <a:moveTo>
                    <a:pt x="440" y="11"/>
                  </a:moveTo>
                  <a:cubicBezTo>
                    <a:pt x="683" y="0"/>
                    <a:pt x="882" y="24"/>
                    <a:pt x="884" y="65"/>
                  </a:cubicBezTo>
                  <a:cubicBezTo>
                    <a:pt x="886" y="107"/>
                    <a:pt x="690" y="150"/>
                    <a:pt x="447" y="162"/>
                  </a:cubicBezTo>
                  <a:cubicBezTo>
                    <a:pt x="203" y="173"/>
                    <a:pt x="4" y="149"/>
                    <a:pt x="2" y="108"/>
                  </a:cubicBezTo>
                  <a:cubicBezTo>
                    <a:pt x="0" y="66"/>
                    <a:pt x="196" y="23"/>
                    <a:pt x="440" y="11"/>
                  </a:cubicBezTo>
                  <a:close/>
                </a:path>
              </a:pathLst>
            </a:custGeom>
            <a:solidFill>
              <a:srgbClr val="613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">
              <a:extLst>
                <a:ext uri="{FF2B5EF4-FFF2-40B4-BE49-F238E27FC236}">
                  <a16:creationId xmlns:a16="http://schemas.microsoft.com/office/drawing/2014/main" id="{1EFCDF67-AC95-4445-A4B5-3AC266D1F4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317625" y="3656013"/>
              <a:ext cx="865188" cy="168275"/>
            </a:xfrm>
            <a:custGeom>
              <a:avLst/>
              <a:gdLst>
                <a:gd name="T0" fmla="*/ 573 w 1156"/>
                <a:gd name="T1" fmla="*/ 15 h 226"/>
                <a:gd name="T2" fmla="*/ 1153 w 1156"/>
                <a:gd name="T3" fmla="*/ 86 h 226"/>
                <a:gd name="T4" fmla="*/ 583 w 1156"/>
                <a:gd name="T5" fmla="*/ 211 h 226"/>
                <a:gd name="T6" fmla="*/ 3 w 1156"/>
                <a:gd name="T7" fmla="*/ 141 h 226"/>
                <a:gd name="T8" fmla="*/ 573 w 1156"/>
                <a:gd name="T9" fmla="*/ 15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56" h="226">
                  <a:moveTo>
                    <a:pt x="573" y="15"/>
                  </a:moveTo>
                  <a:cubicBezTo>
                    <a:pt x="891" y="0"/>
                    <a:pt x="1151" y="32"/>
                    <a:pt x="1153" y="86"/>
                  </a:cubicBezTo>
                  <a:cubicBezTo>
                    <a:pt x="1156" y="140"/>
                    <a:pt x="900" y="196"/>
                    <a:pt x="583" y="211"/>
                  </a:cubicBezTo>
                  <a:cubicBezTo>
                    <a:pt x="265" y="226"/>
                    <a:pt x="6" y="195"/>
                    <a:pt x="3" y="141"/>
                  </a:cubicBezTo>
                  <a:cubicBezTo>
                    <a:pt x="0" y="87"/>
                    <a:pt x="256" y="31"/>
                    <a:pt x="573" y="15"/>
                  </a:cubicBezTo>
                  <a:close/>
                </a:path>
              </a:pathLst>
            </a:custGeom>
            <a:solidFill>
              <a:srgbClr val="875D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">
              <a:extLst>
                <a:ext uri="{FF2B5EF4-FFF2-40B4-BE49-F238E27FC236}">
                  <a16:creationId xmlns:a16="http://schemas.microsoft.com/office/drawing/2014/main" id="{A4718330-3B28-41BB-83AD-45D74EB9715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1588" y="3606800"/>
              <a:ext cx="954088" cy="187325"/>
            </a:xfrm>
            <a:custGeom>
              <a:avLst/>
              <a:gdLst>
                <a:gd name="T0" fmla="*/ 631 w 1273"/>
                <a:gd name="T1" fmla="*/ 17 h 250"/>
                <a:gd name="T2" fmla="*/ 1271 w 1273"/>
                <a:gd name="T3" fmla="*/ 95 h 250"/>
                <a:gd name="T4" fmla="*/ 642 w 1273"/>
                <a:gd name="T5" fmla="*/ 233 h 250"/>
                <a:gd name="T6" fmla="*/ 3 w 1273"/>
                <a:gd name="T7" fmla="*/ 155 h 250"/>
                <a:gd name="T8" fmla="*/ 631 w 1273"/>
                <a:gd name="T9" fmla="*/ 17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73" h="250">
                  <a:moveTo>
                    <a:pt x="631" y="17"/>
                  </a:moveTo>
                  <a:cubicBezTo>
                    <a:pt x="982" y="0"/>
                    <a:pt x="1268" y="35"/>
                    <a:pt x="1271" y="95"/>
                  </a:cubicBezTo>
                  <a:cubicBezTo>
                    <a:pt x="1273" y="154"/>
                    <a:pt x="992" y="216"/>
                    <a:pt x="642" y="233"/>
                  </a:cubicBezTo>
                  <a:cubicBezTo>
                    <a:pt x="292" y="250"/>
                    <a:pt x="5" y="215"/>
                    <a:pt x="3" y="155"/>
                  </a:cubicBezTo>
                  <a:cubicBezTo>
                    <a:pt x="0" y="96"/>
                    <a:pt x="281" y="34"/>
                    <a:pt x="631" y="17"/>
                  </a:cubicBezTo>
                  <a:close/>
                </a:path>
              </a:pathLst>
            </a:custGeom>
            <a:solidFill>
              <a:srgbClr val="996E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">
              <a:extLst>
                <a:ext uri="{FF2B5EF4-FFF2-40B4-BE49-F238E27FC236}">
                  <a16:creationId xmlns:a16="http://schemas.microsoft.com/office/drawing/2014/main" id="{2CC13A1B-C8E2-4CC6-8209-145E6F3998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01775" y="3454400"/>
              <a:ext cx="512763" cy="260350"/>
            </a:xfrm>
            <a:custGeom>
              <a:avLst/>
              <a:gdLst>
                <a:gd name="T0" fmla="*/ 332 w 685"/>
                <a:gd name="T1" fmla="*/ 9 h 348"/>
                <a:gd name="T2" fmla="*/ 685 w 685"/>
                <a:gd name="T3" fmla="*/ 280 h 348"/>
                <a:gd name="T4" fmla="*/ 7 w 685"/>
                <a:gd name="T5" fmla="*/ 313 h 348"/>
                <a:gd name="T6" fmla="*/ 332 w 685"/>
                <a:gd name="T7" fmla="*/ 9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85" h="348">
                  <a:moveTo>
                    <a:pt x="332" y="9"/>
                  </a:moveTo>
                  <a:cubicBezTo>
                    <a:pt x="519" y="0"/>
                    <a:pt x="677" y="121"/>
                    <a:pt x="685" y="280"/>
                  </a:cubicBezTo>
                  <a:cubicBezTo>
                    <a:pt x="461" y="336"/>
                    <a:pt x="235" y="348"/>
                    <a:pt x="7" y="313"/>
                  </a:cubicBezTo>
                  <a:cubicBezTo>
                    <a:pt x="0" y="154"/>
                    <a:pt x="145" y="18"/>
                    <a:pt x="332" y="9"/>
                  </a:cubicBezTo>
                  <a:close/>
                </a:path>
              </a:pathLst>
            </a:custGeom>
            <a:solidFill>
              <a:srgbClr val="E5E6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">
              <a:extLst>
                <a:ext uri="{FF2B5EF4-FFF2-40B4-BE49-F238E27FC236}">
                  <a16:creationId xmlns:a16="http://schemas.microsoft.com/office/drawing/2014/main" id="{14278C4C-E9A9-4DEA-857F-287DCDD01E5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7363" y="3457575"/>
              <a:ext cx="257175" cy="241300"/>
            </a:xfrm>
            <a:custGeom>
              <a:avLst/>
              <a:gdLst>
                <a:gd name="T0" fmla="*/ 0 w 343"/>
                <a:gd name="T1" fmla="*/ 3 h 321"/>
                <a:gd name="T2" fmla="*/ 108 w 343"/>
                <a:gd name="T3" fmla="*/ 211 h 321"/>
                <a:gd name="T4" fmla="*/ 70 w 343"/>
                <a:gd name="T5" fmla="*/ 321 h 321"/>
                <a:gd name="T6" fmla="*/ 343 w 343"/>
                <a:gd name="T7" fmla="*/ 275 h 321"/>
                <a:gd name="T8" fmla="*/ 333 w 343"/>
                <a:gd name="T9" fmla="*/ 216 h 321"/>
                <a:gd name="T10" fmla="*/ 0 w 343"/>
                <a:gd name="T11" fmla="*/ 3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3" h="321">
                  <a:moveTo>
                    <a:pt x="0" y="3"/>
                  </a:moveTo>
                  <a:cubicBezTo>
                    <a:pt x="71" y="57"/>
                    <a:pt x="121" y="136"/>
                    <a:pt x="108" y="211"/>
                  </a:cubicBezTo>
                  <a:cubicBezTo>
                    <a:pt x="103" y="238"/>
                    <a:pt x="92" y="297"/>
                    <a:pt x="70" y="321"/>
                  </a:cubicBezTo>
                  <a:cubicBezTo>
                    <a:pt x="161" y="316"/>
                    <a:pt x="252" y="301"/>
                    <a:pt x="343" y="275"/>
                  </a:cubicBezTo>
                  <a:cubicBezTo>
                    <a:pt x="342" y="255"/>
                    <a:pt x="338" y="235"/>
                    <a:pt x="333" y="216"/>
                  </a:cubicBezTo>
                  <a:cubicBezTo>
                    <a:pt x="295" y="90"/>
                    <a:pt x="159" y="0"/>
                    <a:pt x="0" y="3"/>
                  </a:cubicBezTo>
                  <a:close/>
                </a:path>
              </a:pathLst>
            </a:custGeom>
            <a:solidFill>
              <a:srgbClr val="8DB0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">
              <a:extLst>
                <a:ext uri="{FF2B5EF4-FFF2-40B4-BE49-F238E27FC236}">
                  <a16:creationId xmlns:a16="http://schemas.microsoft.com/office/drawing/2014/main" id="{B37CAFE8-A8AB-4FD9-9EE9-5E2AE099F025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8313" y="3292475"/>
              <a:ext cx="17463" cy="204788"/>
            </a:xfrm>
            <a:custGeom>
              <a:avLst/>
              <a:gdLst>
                <a:gd name="T0" fmla="*/ 0 w 22"/>
                <a:gd name="T1" fmla="*/ 0 h 273"/>
                <a:gd name="T2" fmla="*/ 9 w 22"/>
                <a:gd name="T3" fmla="*/ 0 h 273"/>
                <a:gd name="T4" fmla="*/ 22 w 22"/>
                <a:gd name="T5" fmla="*/ 272 h 273"/>
                <a:gd name="T6" fmla="*/ 13 w 22"/>
                <a:gd name="T7" fmla="*/ 273 h 273"/>
                <a:gd name="T8" fmla="*/ 0 w 22"/>
                <a:gd name="T9" fmla="*/ 0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73">
                  <a:moveTo>
                    <a:pt x="0" y="0"/>
                  </a:moveTo>
                  <a:lnTo>
                    <a:pt x="9" y="0"/>
                  </a:lnTo>
                  <a:lnTo>
                    <a:pt x="22" y="272"/>
                  </a:lnTo>
                  <a:lnTo>
                    <a:pt x="13" y="2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5E6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">
              <a:extLst>
                <a:ext uri="{FF2B5EF4-FFF2-40B4-BE49-F238E27FC236}">
                  <a16:creationId xmlns:a16="http://schemas.microsoft.com/office/drawing/2014/main" id="{EA0F78E7-D4CE-46AD-A127-C1F9C2C6AE68}"/>
                </a:ext>
              </a:extLst>
            </p:cNvPr>
            <p:cNvSpPr>
              <a:spLocks/>
            </p:cNvSpPr>
            <p:nvPr/>
          </p:nvSpPr>
          <p:spPr bwMode="auto">
            <a:xfrm>
              <a:off x="1712913" y="3302000"/>
              <a:ext cx="61913" cy="58738"/>
            </a:xfrm>
            <a:custGeom>
              <a:avLst/>
              <a:gdLst>
                <a:gd name="T0" fmla="*/ 0 w 84"/>
                <a:gd name="T1" fmla="*/ 7 h 77"/>
                <a:gd name="T2" fmla="*/ 6 w 84"/>
                <a:gd name="T3" fmla="*/ 0 h 77"/>
                <a:gd name="T4" fmla="*/ 84 w 84"/>
                <a:gd name="T5" fmla="*/ 71 h 77"/>
                <a:gd name="T6" fmla="*/ 78 w 84"/>
                <a:gd name="T7" fmla="*/ 77 h 77"/>
                <a:gd name="T8" fmla="*/ 0 w 84"/>
                <a:gd name="T9" fmla="*/ 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77">
                  <a:moveTo>
                    <a:pt x="0" y="7"/>
                  </a:moveTo>
                  <a:lnTo>
                    <a:pt x="6" y="0"/>
                  </a:lnTo>
                  <a:lnTo>
                    <a:pt x="84" y="71"/>
                  </a:lnTo>
                  <a:lnTo>
                    <a:pt x="78" y="77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E5E6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">
              <a:extLst>
                <a:ext uri="{FF2B5EF4-FFF2-40B4-BE49-F238E27FC236}">
                  <a16:creationId xmlns:a16="http://schemas.microsoft.com/office/drawing/2014/main" id="{C82A4B9D-9209-4C8C-8D90-97BFD7FABDCB}"/>
                </a:ext>
              </a:extLst>
            </p:cNvPr>
            <p:cNvSpPr>
              <a:spLocks/>
            </p:cNvSpPr>
            <p:nvPr/>
          </p:nvSpPr>
          <p:spPr bwMode="auto">
            <a:xfrm>
              <a:off x="1716088" y="3300413"/>
              <a:ext cx="57150" cy="61913"/>
            </a:xfrm>
            <a:custGeom>
              <a:avLst/>
              <a:gdLst>
                <a:gd name="T0" fmla="*/ 76 w 76"/>
                <a:gd name="T1" fmla="*/ 6 h 84"/>
                <a:gd name="T2" fmla="*/ 70 w 76"/>
                <a:gd name="T3" fmla="*/ 0 h 84"/>
                <a:gd name="T4" fmla="*/ 0 w 76"/>
                <a:gd name="T5" fmla="*/ 78 h 84"/>
                <a:gd name="T6" fmla="*/ 6 w 76"/>
                <a:gd name="T7" fmla="*/ 84 h 84"/>
                <a:gd name="T8" fmla="*/ 76 w 76"/>
                <a:gd name="T9" fmla="*/ 6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6" h="84">
                  <a:moveTo>
                    <a:pt x="76" y="6"/>
                  </a:moveTo>
                  <a:lnTo>
                    <a:pt x="70" y="0"/>
                  </a:lnTo>
                  <a:lnTo>
                    <a:pt x="0" y="78"/>
                  </a:lnTo>
                  <a:lnTo>
                    <a:pt x="6" y="84"/>
                  </a:lnTo>
                  <a:lnTo>
                    <a:pt x="76" y="6"/>
                  </a:lnTo>
                  <a:close/>
                </a:path>
              </a:pathLst>
            </a:custGeom>
            <a:solidFill>
              <a:srgbClr val="E5E6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137" name="GROUP">
            <a:extLst>
              <a:ext uri="{FF2B5EF4-FFF2-40B4-BE49-F238E27FC236}">
                <a16:creationId xmlns:a16="http://schemas.microsoft.com/office/drawing/2014/main" id="{44C65F50-7204-4E64-8129-353B941C3357}"/>
              </a:ext>
            </a:extLst>
          </p:cNvPr>
          <p:cNvGrpSpPr/>
          <p:nvPr/>
        </p:nvGrpSpPr>
        <p:grpSpPr>
          <a:xfrm>
            <a:off x="10860088" y="311150"/>
            <a:ext cx="698500" cy="414338"/>
            <a:chOff x="10860088" y="311150"/>
            <a:chExt cx="698500" cy="414338"/>
          </a:xfrm>
        </p:grpSpPr>
        <p:sp>
          <p:nvSpPr>
            <p:cNvPr id="60" name="FREEFORM">
              <a:extLst>
                <a:ext uri="{FF2B5EF4-FFF2-40B4-BE49-F238E27FC236}">
                  <a16:creationId xmlns:a16="http://schemas.microsoft.com/office/drawing/2014/main" id="{781E586E-80D4-4B46-9B00-0CB251ACF89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60100" y="617538"/>
              <a:ext cx="485775" cy="107950"/>
            </a:xfrm>
            <a:custGeom>
              <a:avLst/>
              <a:gdLst>
                <a:gd name="T0" fmla="*/ 330 w 649"/>
                <a:gd name="T1" fmla="*/ 17 h 144"/>
                <a:gd name="T2" fmla="*/ 646 w 649"/>
                <a:gd name="T3" fmla="*/ 103 h 144"/>
                <a:gd name="T4" fmla="*/ 319 w 649"/>
                <a:gd name="T5" fmla="*/ 127 h 144"/>
                <a:gd name="T6" fmla="*/ 3 w 649"/>
                <a:gd name="T7" fmla="*/ 41 h 144"/>
                <a:gd name="T8" fmla="*/ 330 w 649"/>
                <a:gd name="T9" fmla="*/ 17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9" h="144">
                  <a:moveTo>
                    <a:pt x="330" y="17"/>
                  </a:moveTo>
                  <a:cubicBezTo>
                    <a:pt x="508" y="34"/>
                    <a:pt x="649" y="73"/>
                    <a:pt x="646" y="103"/>
                  </a:cubicBezTo>
                  <a:cubicBezTo>
                    <a:pt x="644" y="133"/>
                    <a:pt x="497" y="144"/>
                    <a:pt x="319" y="127"/>
                  </a:cubicBezTo>
                  <a:cubicBezTo>
                    <a:pt x="141" y="109"/>
                    <a:pt x="0" y="71"/>
                    <a:pt x="3" y="41"/>
                  </a:cubicBezTo>
                  <a:cubicBezTo>
                    <a:pt x="6" y="10"/>
                    <a:pt x="152" y="0"/>
                    <a:pt x="330" y="17"/>
                  </a:cubicBezTo>
                  <a:close/>
                </a:path>
              </a:pathLst>
            </a:custGeom>
            <a:solidFill>
              <a:srgbClr val="613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">
              <a:extLst>
                <a:ext uri="{FF2B5EF4-FFF2-40B4-BE49-F238E27FC236}">
                  <a16:creationId xmlns:a16="http://schemas.microsoft.com/office/drawing/2014/main" id="{3AE7DFE1-1496-49F4-8453-0EDE3B5B279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88663" y="566738"/>
              <a:ext cx="635000" cy="141288"/>
            </a:xfrm>
            <a:custGeom>
              <a:avLst/>
              <a:gdLst>
                <a:gd name="T0" fmla="*/ 431 w 848"/>
                <a:gd name="T1" fmla="*/ 22 h 188"/>
                <a:gd name="T2" fmla="*/ 844 w 848"/>
                <a:gd name="T3" fmla="*/ 134 h 188"/>
                <a:gd name="T4" fmla="*/ 417 w 848"/>
                <a:gd name="T5" fmla="*/ 165 h 188"/>
                <a:gd name="T6" fmla="*/ 4 w 848"/>
                <a:gd name="T7" fmla="*/ 53 h 188"/>
                <a:gd name="T8" fmla="*/ 431 w 848"/>
                <a:gd name="T9" fmla="*/ 22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8" h="188">
                  <a:moveTo>
                    <a:pt x="431" y="22"/>
                  </a:moveTo>
                  <a:cubicBezTo>
                    <a:pt x="663" y="45"/>
                    <a:pt x="848" y="95"/>
                    <a:pt x="844" y="134"/>
                  </a:cubicBezTo>
                  <a:cubicBezTo>
                    <a:pt x="840" y="174"/>
                    <a:pt x="649" y="188"/>
                    <a:pt x="417" y="165"/>
                  </a:cubicBezTo>
                  <a:cubicBezTo>
                    <a:pt x="185" y="143"/>
                    <a:pt x="0" y="93"/>
                    <a:pt x="4" y="53"/>
                  </a:cubicBezTo>
                  <a:cubicBezTo>
                    <a:pt x="8" y="14"/>
                    <a:pt x="199" y="0"/>
                    <a:pt x="431" y="22"/>
                  </a:cubicBezTo>
                  <a:close/>
                </a:path>
              </a:pathLst>
            </a:custGeom>
            <a:solidFill>
              <a:srgbClr val="875D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">
              <a:extLst>
                <a:ext uri="{FF2B5EF4-FFF2-40B4-BE49-F238E27FC236}">
                  <a16:creationId xmlns:a16="http://schemas.microsoft.com/office/drawing/2014/main" id="{6C1EADDA-E980-48E2-AB2F-D589F11725B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60088" y="530225"/>
              <a:ext cx="698500" cy="155575"/>
            </a:xfrm>
            <a:custGeom>
              <a:avLst/>
              <a:gdLst>
                <a:gd name="T0" fmla="*/ 474 w 934"/>
                <a:gd name="T1" fmla="*/ 24 h 207"/>
                <a:gd name="T2" fmla="*/ 930 w 934"/>
                <a:gd name="T3" fmla="*/ 148 h 207"/>
                <a:gd name="T4" fmla="*/ 459 w 934"/>
                <a:gd name="T5" fmla="*/ 182 h 207"/>
                <a:gd name="T6" fmla="*/ 4 w 934"/>
                <a:gd name="T7" fmla="*/ 58 h 207"/>
                <a:gd name="T8" fmla="*/ 474 w 934"/>
                <a:gd name="T9" fmla="*/ 24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4" h="207">
                  <a:moveTo>
                    <a:pt x="474" y="24"/>
                  </a:moveTo>
                  <a:cubicBezTo>
                    <a:pt x="730" y="49"/>
                    <a:pt x="934" y="104"/>
                    <a:pt x="930" y="148"/>
                  </a:cubicBezTo>
                  <a:cubicBezTo>
                    <a:pt x="925" y="191"/>
                    <a:pt x="715" y="207"/>
                    <a:pt x="459" y="182"/>
                  </a:cubicBezTo>
                  <a:cubicBezTo>
                    <a:pt x="204" y="157"/>
                    <a:pt x="0" y="102"/>
                    <a:pt x="4" y="58"/>
                  </a:cubicBezTo>
                  <a:cubicBezTo>
                    <a:pt x="8" y="15"/>
                    <a:pt x="219" y="0"/>
                    <a:pt x="474" y="24"/>
                  </a:cubicBezTo>
                  <a:close/>
                </a:path>
              </a:pathLst>
            </a:custGeom>
            <a:solidFill>
              <a:srgbClr val="996E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">
              <a:extLst>
                <a:ext uri="{FF2B5EF4-FFF2-40B4-BE49-F238E27FC236}">
                  <a16:creationId xmlns:a16="http://schemas.microsoft.com/office/drawing/2014/main" id="{977D203C-6495-4DF8-992C-A92780CD2FB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34713" y="423863"/>
              <a:ext cx="379413" cy="198438"/>
            </a:xfrm>
            <a:custGeom>
              <a:avLst/>
              <a:gdLst>
                <a:gd name="T0" fmla="*/ 268 w 506"/>
                <a:gd name="T1" fmla="*/ 14 h 265"/>
                <a:gd name="T2" fmla="*/ 495 w 506"/>
                <a:gd name="T3" fmla="*/ 248 h 265"/>
                <a:gd name="T4" fmla="*/ 0 w 506"/>
                <a:gd name="T5" fmla="*/ 200 h 265"/>
                <a:gd name="T6" fmla="*/ 268 w 506"/>
                <a:gd name="T7" fmla="*/ 14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6" h="265">
                  <a:moveTo>
                    <a:pt x="268" y="14"/>
                  </a:moveTo>
                  <a:cubicBezTo>
                    <a:pt x="404" y="27"/>
                    <a:pt x="506" y="132"/>
                    <a:pt x="495" y="248"/>
                  </a:cubicBezTo>
                  <a:cubicBezTo>
                    <a:pt x="327" y="265"/>
                    <a:pt x="162" y="249"/>
                    <a:pt x="0" y="200"/>
                  </a:cubicBezTo>
                  <a:cubicBezTo>
                    <a:pt x="11" y="84"/>
                    <a:pt x="131" y="0"/>
                    <a:pt x="268" y="14"/>
                  </a:cubicBezTo>
                  <a:close/>
                </a:path>
              </a:pathLst>
            </a:custGeom>
            <a:solidFill>
              <a:srgbClr val="E5E6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80" name="FREEFORM">
              <a:extLst>
                <a:ext uri="{FF2B5EF4-FFF2-40B4-BE49-F238E27FC236}">
                  <a16:creationId xmlns:a16="http://schemas.microsoft.com/office/drawing/2014/main" id="{A78BA4ED-DDB3-4734-81DD-8F699CFA0B2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41088" y="434975"/>
              <a:ext cx="165100" cy="182563"/>
            </a:xfrm>
            <a:custGeom>
              <a:avLst/>
              <a:gdLst>
                <a:gd name="T0" fmla="*/ 0 w 221"/>
                <a:gd name="T1" fmla="*/ 0 h 244"/>
                <a:gd name="T2" fmla="*/ 56 w 221"/>
                <a:gd name="T3" fmla="*/ 163 h 244"/>
                <a:gd name="T4" fmla="*/ 17 w 221"/>
                <a:gd name="T5" fmla="*/ 238 h 244"/>
                <a:gd name="T6" fmla="*/ 220 w 221"/>
                <a:gd name="T7" fmla="*/ 234 h 244"/>
                <a:gd name="T8" fmla="*/ 219 w 221"/>
                <a:gd name="T9" fmla="*/ 190 h 244"/>
                <a:gd name="T10" fmla="*/ 0 w 221"/>
                <a:gd name="T11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1" h="244">
                  <a:moveTo>
                    <a:pt x="0" y="0"/>
                  </a:moveTo>
                  <a:cubicBezTo>
                    <a:pt x="46" y="47"/>
                    <a:pt x="73" y="110"/>
                    <a:pt x="56" y="163"/>
                  </a:cubicBezTo>
                  <a:cubicBezTo>
                    <a:pt x="50" y="181"/>
                    <a:pt x="36" y="223"/>
                    <a:pt x="17" y="238"/>
                  </a:cubicBezTo>
                  <a:cubicBezTo>
                    <a:pt x="84" y="244"/>
                    <a:pt x="151" y="243"/>
                    <a:pt x="220" y="234"/>
                  </a:cubicBezTo>
                  <a:cubicBezTo>
                    <a:pt x="221" y="219"/>
                    <a:pt x="221" y="204"/>
                    <a:pt x="219" y="190"/>
                  </a:cubicBezTo>
                  <a:cubicBezTo>
                    <a:pt x="205" y="94"/>
                    <a:pt x="115" y="14"/>
                    <a:pt x="0" y="0"/>
                  </a:cubicBezTo>
                  <a:close/>
                </a:path>
              </a:pathLst>
            </a:custGeom>
            <a:solidFill>
              <a:srgbClr val="8DB0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81" name="FREEFORM">
              <a:extLst>
                <a:ext uri="{FF2B5EF4-FFF2-40B4-BE49-F238E27FC236}">
                  <a16:creationId xmlns:a16="http://schemas.microsoft.com/office/drawing/2014/main" id="{56CF203B-49F1-4B18-A3E4-EEDC74BB8BE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29975" y="311150"/>
              <a:ext cx="19050" cy="149225"/>
            </a:xfrm>
            <a:custGeom>
              <a:avLst/>
              <a:gdLst>
                <a:gd name="T0" fmla="*/ 19 w 26"/>
                <a:gd name="T1" fmla="*/ 0 h 200"/>
                <a:gd name="T2" fmla="*/ 26 w 26"/>
                <a:gd name="T3" fmla="*/ 1 h 200"/>
                <a:gd name="T4" fmla="*/ 7 w 26"/>
                <a:gd name="T5" fmla="*/ 200 h 200"/>
                <a:gd name="T6" fmla="*/ 0 w 26"/>
                <a:gd name="T7" fmla="*/ 199 h 200"/>
                <a:gd name="T8" fmla="*/ 19 w 26"/>
                <a:gd name="T9" fmla="*/ 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200">
                  <a:moveTo>
                    <a:pt x="19" y="0"/>
                  </a:moveTo>
                  <a:lnTo>
                    <a:pt x="26" y="1"/>
                  </a:lnTo>
                  <a:lnTo>
                    <a:pt x="7" y="200"/>
                  </a:lnTo>
                  <a:lnTo>
                    <a:pt x="0" y="199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E5E6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82" name="FREEFORM">
              <a:extLst>
                <a:ext uri="{FF2B5EF4-FFF2-40B4-BE49-F238E27FC236}">
                  <a16:creationId xmlns:a16="http://schemas.microsoft.com/office/drawing/2014/main" id="{FCF060A0-93B8-48F3-972E-3FC1F6A77E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23625" y="315913"/>
              <a:ext cx="41275" cy="47625"/>
            </a:xfrm>
            <a:custGeom>
              <a:avLst/>
              <a:gdLst>
                <a:gd name="T0" fmla="*/ 0 w 54"/>
                <a:gd name="T1" fmla="*/ 4 h 63"/>
                <a:gd name="T2" fmla="*/ 5 w 54"/>
                <a:gd name="T3" fmla="*/ 0 h 63"/>
                <a:gd name="T4" fmla="*/ 54 w 54"/>
                <a:gd name="T5" fmla="*/ 59 h 63"/>
                <a:gd name="T6" fmla="*/ 49 w 54"/>
                <a:gd name="T7" fmla="*/ 63 h 63"/>
                <a:gd name="T8" fmla="*/ 0 w 54"/>
                <a:gd name="T9" fmla="*/ 4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63">
                  <a:moveTo>
                    <a:pt x="0" y="4"/>
                  </a:moveTo>
                  <a:lnTo>
                    <a:pt x="5" y="0"/>
                  </a:lnTo>
                  <a:lnTo>
                    <a:pt x="54" y="59"/>
                  </a:lnTo>
                  <a:lnTo>
                    <a:pt x="49" y="63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E5E6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83" name="FREEFORM">
              <a:extLst>
                <a:ext uri="{FF2B5EF4-FFF2-40B4-BE49-F238E27FC236}">
                  <a16:creationId xmlns:a16="http://schemas.microsoft.com/office/drawing/2014/main" id="{2207CBF3-EBB6-46E4-A1F9-665F94607AE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20450" y="319088"/>
              <a:ext cx="47625" cy="39688"/>
            </a:xfrm>
            <a:custGeom>
              <a:avLst/>
              <a:gdLst>
                <a:gd name="T0" fmla="*/ 63 w 63"/>
                <a:gd name="T1" fmla="*/ 5 h 53"/>
                <a:gd name="T2" fmla="*/ 59 w 63"/>
                <a:gd name="T3" fmla="*/ 0 h 53"/>
                <a:gd name="T4" fmla="*/ 0 w 63"/>
                <a:gd name="T5" fmla="*/ 48 h 53"/>
                <a:gd name="T6" fmla="*/ 4 w 63"/>
                <a:gd name="T7" fmla="*/ 53 h 53"/>
                <a:gd name="T8" fmla="*/ 63 w 63"/>
                <a:gd name="T9" fmla="*/ 5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53">
                  <a:moveTo>
                    <a:pt x="63" y="5"/>
                  </a:moveTo>
                  <a:lnTo>
                    <a:pt x="59" y="0"/>
                  </a:lnTo>
                  <a:lnTo>
                    <a:pt x="0" y="48"/>
                  </a:lnTo>
                  <a:lnTo>
                    <a:pt x="4" y="53"/>
                  </a:lnTo>
                  <a:lnTo>
                    <a:pt x="63" y="5"/>
                  </a:lnTo>
                  <a:close/>
                </a:path>
              </a:pathLst>
            </a:custGeom>
            <a:solidFill>
              <a:srgbClr val="E5E6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133" name="GROUP">
            <a:extLst>
              <a:ext uri="{FF2B5EF4-FFF2-40B4-BE49-F238E27FC236}">
                <a16:creationId xmlns:a16="http://schemas.microsoft.com/office/drawing/2014/main" id="{3858383E-EECD-4C09-8020-332BCD4FF12C}"/>
              </a:ext>
            </a:extLst>
          </p:cNvPr>
          <p:cNvGrpSpPr/>
          <p:nvPr/>
        </p:nvGrpSpPr>
        <p:grpSpPr>
          <a:xfrm>
            <a:off x="4521200" y="2500313"/>
            <a:ext cx="2219325" cy="1443038"/>
            <a:chOff x="4521200" y="2500313"/>
            <a:chExt cx="2219325" cy="1443038"/>
          </a:xfrm>
        </p:grpSpPr>
        <p:sp>
          <p:nvSpPr>
            <p:cNvPr id="9" name="FREEFORM">
              <a:extLst>
                <a:ext uri="{FF2B5EF4-FFF2-40B4-BE49-F238E27FC236}">
                  <a16:creationId xmlns:a16="http://schemas.microsoft.com/office/drawing/2014/main" id="{B05470D5-EA1B-42CD-8575-C16B84553793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5863" y="2500313"/>
              <a:ext cx="1268413" cy="1327150"/>
            </a:xfrm>
            <a:custGeom>
              <a:avLst/>
              <a:gdLst>
                <a:gd name="T0" fmla="*/ 162 w 1693"/>
                <a:gd name="T1" fmla="*/ 0 h 1770"/>
                <a:gd name="T2" fmla="*/ 1531 w 1693"/>
                <a:gd name="T3" fmla="*/ 0 h 1770"/>
                <a:gd name="T4" fmla="*/ 1693 w 1693"/>
                <a:gd name="T5" fmla="*/ 162 h 1770"/>
                <a:gd name="T6" fmla="*/ 1693 w 1693"/>
                <a:gd name="T7" fmla="*/ 1608 h 1770"/>
                <a:gd name="T8" fmla="*/ 1531 w 1693"/>
                <a:gd name="T9" fmla="*/ 1770 h 1770"/>
                <a:gd name="T10" fmla="*/ 162 w 1693"/>
                <a:gd name="T11" fmla="*/ 1770 h 1770"/>
                <a:gd name="T12" fmla="*/ 0 w 1693"/>
                <a:gd name="T13" fmla="*/ 1608 h 1770"/>
                <a:gd name="T14" fmla="*/ 0 w 1693"/>
                <a:gd name="T15" fmla="*/ 162 h 1770"/>
                <a:gd name="T16" fmla="*/ 162 w 1693"/>
                <a:gd name="T17" fmla="*/ 0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93" h="1770">
                  <a:moveTo>
                    <a:pt x="162" y="0"/>
                  </a:moveTo>
                  <a:lnTo>
                    <a:pt x="1531" y="0"/>
                  </a:lnTo>
                  <a:cubicBezTo>
                    <a:pt x="1620" y="0"/>
                    <a:pt x="1693" y="73"/>
                    <a:pt x="1693" y="162"/>
                  </a:cubicBezTo>
                  <a:lnTo>
                    <a:pt x="1693" y="1608"/>
                  </a:lnTo>
                  <a:cubicBezTo>
                    <a:pt x="1693" y="1697"/>
                    <a:pt x="1620" y="1770"/>
                    <a:pt x="1531" y="1770"/>
                  </a:cubicBezTo>
                  <a:lnTo>
                    <a:pt x="162" y="1770"/>
                  </a:lnTo>
                  <a:cubicBezTo>
                    <a:pt x="73" y="1770"/>
                    <a:pt x="0" y="1697"/>
                    <a:pt x="0" y="1608"/>
                  </a:cubicBezTo>
                  <a:lnTo>
                    <a:pt x="0" y="162"/>
                  </a:lnTo>
                  <a:cubicBezTo>
                    <a:pt x="0" y="73"/>
                    <a:pt x="73" y="0"/>
                    <a:pt x="162" y="0"/>
                  </a:cubicBezTo>
                  <a:close/>
                </a:path>
              </a:pathLst>
            </a:custGeom>
            <a:solidFill>
              <a:srgbClr val="A6A9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84" name="FREEFORM">
              <a:extLst>
                <a:ext uri="{FF2B5EF4-FFF2-40B4-BE49-F238E27FC236}">
                  <a16:creationId xmlns:a16="http://schemas.microsoft.com/office/drawing/2014/main" id="{D6B9FA81-30A2-48D8-9F2E-E50E9E0DEBEC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1200" y="3167063"/>
              <a:ext cx="2219325" cy="776288"/>
            </a:xfrm>
            <a:custGeom>
              <a:avLst/>
              <a:gdLst>
                <a:gd name="T0" fmla="*/ 151 w 2964"/>
                <a:gd name="T1" fmla="*/ 0 h 1036"/>
                <a:gd name="T2" fmla="*/ 2813 w 2964"/>
                <a:gd name="T3" fmla="*/ 0 h 1036"/>
                <a:gd name="T4" fmla="*/ 2964 w 2964"/>
                <a:gd name="T5" fmla="*/ 151 h 1036"/>
                <a:gd name="T6" fmla="*/ 2964 w 2964"/>
                <a:gd name="T7" fmla="*/ 1036 h 1036"/>
                <a:gd name="T8" fmla="*/ 0 w 2964"/>
                <a:gd name="T9" fmla="*/ 1036 h 1036"/>
                <a:gd name="T10" fmla="*/ 0 w 2964"/>
                <a:gd name="T11" fmla="*/ 151 h 1036"/>
                <a:gd name="T12" fmla="*/ 151 w 2964"/>
                <a:gd name="T13" fmla="*/ 0 h 10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64" h="1036">
                  <a:moveTo>
                    <a:pt x="151" y="0"/>
                  </a:moveTo>
                  <a:lnTo>
                    <a:pt x="2813" y="0"/>
                  </a:lnTo>
                  <a:cubicBezTo>
                    <a:pt x="2896" y="0"/>
                    <a:pt x="2964" y="68"/>
                    <a:pt x="2964" y="151"/>
                  </a:cubicBezTo>
                  <a:lnTo>
                    <a:pt x="2964" y="1036"/>
                  </a:lnTo>
                  <a:lnTo>
                    <a:pt x="0" y="1036"/>
                  </a:lnTo>
                  <a:lnTo>
                    <a:pt x="0" y="151"/>
                  </a:lnTo>
                  <a:cubicBezTo>
                    <a:pt x="0" y="68"/>
                    <a:pt x="68" y="0"/>
                    <a:pt x="151" y="0"/>
                  </a:cubicBezTo>
                  <a:close/>
                </a:path>
              </a:pathLst>
            </a:custGeom>
            <a:solidFill>
              <a:srgbClr val="E5E6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85" name="RECTANGLE">
              <a:extLst>
                <a:ext uri="{FF2B5EF4-FFF2-40B4-BE49-F238E27FC236}">
                  <a16:creationId xmlns:a16="http://schemas.microsoft.com/office/drawing/2014/main" id="{5FCE3854-5B15-446E-B260-8519C878DD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72038" y="3440113"/>
              <a:ext cx="1516063" cy="503238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86" name="RECTANGLE">
              <a:extLst>
                <a:ext uri="{FF2B5EF4-FFF2-40B4-BE49-F238E27FC236}">
                  <a16:creationId xmlns:a16="http://schemas.microsoft.com/office/drawing/2014/main" id="{F5AA2EF2-8B22-4DE0-882B-1EC9E2C5B9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30750" y="3827463"/>
              <a:ext cx="1800225" cy="115888"/>
            </a:xfrm>
            <a:prstGeom prst="rect">
              <a:avLst/>
            </a:prstGeom>
            <a:solidFill>
              <a:srgbClr val="A6A9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87" name="RECTANGLE">
              <a:extLst>
                <a:ext uri="{FF2B5EF4-FFF2-40B4-BE49-F238E27FC236}">
                  <a16:creationId xmlns:a16="http://schemas.microsoft.com/office/drawing/2014/main" id="{DABD4B29-179F-48C1-83DE-BBF5509A8E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72038" y="2843213"/>
              <a:ext cx="123825" cy="323850"/>
            </a:xfrm>
            <a:prstGeom prst="rect">
              <a:avLst/>
            </a:pr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88" name="RECTANGLE">
              <a:extLst>
                <a:ext uri="{FF2B5EF4-FFF2-40B4-BE49-F238E27FC236}">
                  <a16:creationId xmlns:a16="http://schemas.microsoft.com/office/drawing/2014/main" id="{6B3123D0-BF3F-4FBC-9323-D23A47106C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64275" y="2843213"/>
              <a:ext cx="123825" cy="323850"/>
            </a:xfrm>
            <a:prstGeom prst="rect">
              <a:avLst/>
            </a:pr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138" name="GROUP">
            <a:extLst>
              <a:ext uri="{FF2B5EF4-FFF2-40B4-BE49-F238E27FC236}">
                <a16:creationId xmlns:a16="http://schemas.microsoft.com/office/drawing/2014/main" id="{AD04CA7F-F01F-48AA-A79A-2C2C7D9152CE}"/>
              </a:ext>
            </a:extLst>
          </p:cNvPr>
          <p:cNvGrpSpPr/>
          <p:nvPr/>
        </p:nvGrpSpPr>
        <p:grpSpPr>
          <a:xfrm>
            <a:off x="10993438" y="2293938"/>
            <a:ext cx="288925" cy="169863"/>
            <a:chOff x="10993438" y="2293938"/>
            <a:chExt cx="288925" cy="169863"/>
          </a:xfrm>
        </p:grpSpPr>
        <p:sp>
          <p:nvSpPr>
            <p:cNvPr id="2096" name="FREEFORM">
              <a:extLst>
                <a:ext uri="{FF2B5EF4-FFF2-40B4-BE49-F238E27FC236}">
                  <a16:creationId xmlns:a16="http://schemas.microsoft.com/office/drawing/2014/main" id="{20D8ABB8-F443-4932-AA48-F44C2F0B29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34713" y="2420938"/>
              <a:ext cx="201613" cy="42863"/>
            </a:xfrm>
            <a:custGeom>
              <a:avLst/>
              <a:gdLst>
                <a:gd name="T0" fmla="*/ 136 w 268"/>
                <a:gd name="T1" fmla="*/ 7 h 59"/>
                <a:gd name="T2" fmla="*/ 267 w 268"/>
                <a:gd name="T3" fmla="*/ 42 h 59"/>
                <a:gd name="T4" fmla="*/ 132 w 268"/>
                <a:gd name="T5" fmla="*/ 52 h 59"/>
                <a:gd name="T6" fmla="*/ 2 w 268"/>
                <a:gd name="T7" fmla="*/ 16 h 59"/>
                <a:gd name="T8" fmla="*/ 136 w 268"/>
                <a:gd name="T9" fmla="*/ 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8" h="59">
                  <a:moveTo>
                    <a:pt x="136" y="7"/>
                  </a:moveTo>
                  <a:cubicBezTo>
                    <a:pt x="210" y="14"/>
                    <a:pt x="268" y="30"/>
                    <a:pt x="267" y="42"/>
                  </a:cubicBezTo>
                  <a:cubicBezTo>
                    <a:pt x="266" y="55"/>
                    <a:pt x="205" y="59"/>
                    <a:pt x="132" y="52"/>
                  </a:cubicBezTo>
                  <a:cubicBezTo>
                    <a:pt x="59" y="45"/>
                    <a:pt x="0" y="29"/>
                    <a:pt x="2" y="16"/>
                  </a:cubicBezTo>
                  <a:cubicBezTo>
                    <a:pt x="3" y="4"/>
                    <a:pt x="63" y="0"/>
                    <a:pt x="136" y="7"/>
                  </a:cubicBezTo>
                  <a:close/>
                </a:path>
              </a:pathLst>
            </a:custGeom>
            <a:solidFill>
              <a:srgbClr val="613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97" name="FREEFORM">
              <a:extLst>
                <a:ext uri="{FF2B5EF4-FFF2-40B4-BE49-F238E27FC236}">
                  <a16:creationId xmlns:a16="http://schemas.microsoft.com/office/drawing/2014/main" id="{9354EC93-C887-49D8-B191-AC8D9DBC43D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06138" y="2398713"/>
              <a:ext cx="261938" cy="58738"/>
            </a:xfrm>
            <a:custGeom>
              <a:avLst/>
              <a:gdLst>
                <a:gd name="T0" fmla="*/ 177 w 348"/>
                <a:gd name="T1" fmla="*/ 10 h 78"/>
                <a:gd name="T2" fmla="*/ 347 w 348"/>
                <a:gd name="T3" fmla="*/ 56 h 78"/>
                <a:gd name="T4" fmla="*/ 171 w 348"/>
                <a:gd name="T5" fmla="*/ 68 h 78"/>
                <a:gd name="T6" fmla="*/ 1 w 348"/>
                <a:gd name="T7" fmla="*/ 22 h 78"/>
                <a:gd name="T8" fmla="*/ 177 w 348"/>
                <a:gd name="T9" fmla="*/ 1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8" h="78">
                  <a:moveTo>
                    <a:pt x="177" y="10"/>
                  </a:moveTo>
                  <a:cubicBezTo>
                    <a:pt x="272" y="19"/>
                    <a:pt x="348" y="39"/>
                    <a:pt x="347" y="56"/>
                  </a:cubicBezTo>
                  <a:cubicBezTo>
                    <a:pt x="345" y="72"/>
                    <a:pt x="267" y="78"/>
                    <a:pt x="171" y="68"/>
                  </a:cubicBezTo>
                  <a:cubicBezTo>
                    <a:pt x="76" y="59"/>
                    <a:pt x="0" y="39"/>
                    <a:pt x="1" y="22"/>
                  </a:cubicBezTo>
                  <a:cubicBezTo>
                    <a:pt x="3" y="6"/>
                    <a:pt x="81" y="0"/>
                    <a:pt x="177" y="10"/>
                  </a:cubicBezTo>
                  <a:close/>
                </a:path>
              </a:pathLst>
            </a:custGeom>
            <a:solidFill>
              <a:srgbClr val="875D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98" name="FREEFORM">
              <a:extLst>
                <a:ext uri="{FF2B5EF4-FFF2-40B4-BE49-F238E27FC236}">
                  <a16:creationId xmlns:a16="http://schemas.microsoft.com/office/drawing/2014/main" id="{8DD73513-59D4-448B-BFDD-CB4AC1394AE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93438" y="2382838"/>
              <a:ext cx="288925" cy="65088"/>
            </a:xfrm>
            <a:custGeom>
              <a:avLst/>
              <a:gdLst>
                <a:gd name="T0" fmla="*/ 196 w 385"/>
                <a:gd name="T1" fmla="*/ 11 h 86"/>
                <a:gd name="T2" fmla="*/ 383 w 385"/>
                <a:gd name="T3" fmla="*/ 61 h 86"/>
                <a:gd name="T4" fmla="*/ 189 w 385"/>
                <a:gd name="T5" fmla="*/ 75 h 86"/>
                <a:gd name="T6" fmla="*/ 2 w 385"/>
                <a:gd name="T7" fmla="*/ 25 h 86"/>
                <a:gd name="T8" fmla="*/ 196 w 385"/>
                <a:gd name="T9" fmla="*/ 11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5" h="86">
                  <a:moveTo>
                    <a:pt x="196" y="11"/>
                  </a:moveTo>
                  <a:cubicBezTo>
                    <a:pt x="301" y="21"/>
                    <a:pt x="385" y="44"/>
                    <a:pt x="383" y="61"/>
                  </a:cubicBezTo>
                  <a:cubicBezTo>
                    <a:pt x="381" y="79"/>
                    <a:pt x="295" y="86"/>
                    <a:pt x="189" y="75"/>
                  </a:cubicBezTo>
                  <a:cubicBezTo>
                    <a:pt x="84" y="65"/>
                    <a:pt x="0" y="42"/>
                    <a:pt x="2" y="25"/>
                  </a:cubicBezTo>
                  <a:cubicBezTo>
                    <a:pt x="4" y="7"/>
                    <a:pt x="91" y="0"/>
                    <a:pt x="196" y="11"/>
                  </a:cubicBezTo>
                  <a:close/>
                </a:path>
              </a:pathLst>
            </a:custGeom>
            <a:solidFill>
              <a:srgbClr val="996E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99" name="FREEFORM">
              <a:extLst>
                <a:ext uri="{FF2B5EF4-FFF2-40B4-BE49-F238E27FC236}">
                  <a16:creationId xmlns:a16="http://schemas.microsoft.com/office/drawing/2014/main" id="{5CFDE64E-4147-489E-8717-746E2F5F64E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66463" y="2339975"/>
              <a:ext cx="155575" cy="82550"/>
            </a:xfrm>
            <a:custGeom>
              <a:avLst/>
              <a:gdLst>
                <a:gd name="T0" fmla="*/ 110 w 208"/>
                <a:gd name="T1" fmla="*/ 6 h 109"/>
                <a:gd name="T2" fmla="*/ 203 w 208"/>
                <a:gd name="T3" fmla="*/ 102 h 109"/>
                <a:gd name="T4" fmla="*/ 0 w 208"/>
                <a:gd name="T5" fmla="*/ 82 h 109"/>
                <a:gd name="T6" fmla="*/ 110 w 208"/>
                <a:gd name="T7" fmla="*/ 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8" h="109">
                  <a:moveTo>
                    <a:pt x="110" y="6"/>
                  </a:moveTo>
                  <a:cubicBezTo>
                    <a:pt x="166" y="11"/>
                    <a:pt x="208" y="54"/>
                    <a:pt x="203" y="102"/>
                  </a:cubicBezTo>
                  <a:cubicBezTo>
                    <a:pt x="134" y="109"/>
                    <a:pt x="66" y="103"/>
                    <a:pt x="0" y="82"/>
                  </a:cubicBezTo>
                  <a:cubicBezTo>
                    <a:pt x="4" y="35"/>
                    <a:pt x="54" y="0"/>
                    <a:pt x="110" y="6"/>
                  </a:cubicBezTo>
                  <a:close/>
                </a:path>
              </a:pathLst>
            </a:custGeom>
            <a:solidFill>
              <a:srgbClr val="E5E6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00" name="FREEFORM">
              <a:extLst>
                <a:ext uri="{FF2B5EF4-FFF2-40B4-BE49-F238E27FC236}">
                  <a16:creationId xmlns:a16="http://schemas.microsoft.com/office/drawing/2014/main" id="{C10E2001-2E9D-4E13-ABB0-A0EE0D91163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50600" y="2344738"/>
              <a:ext cx="68263" cy="74613"/>
            </a:xfrm>
            <a:custGeom>
              <a:avLst/>
              <a:gdLst>
                <a:gd name="T0" fmla="*/ 0 w 91"/>
                <a:gd name="T1" fmla="*/ 0 h 100"/>
                <a:gd name="T2" fmla="*/ 23 w 91"/>
                <a:gd name="T3" fmla="*/ 67 h 100"/>
                <a:gd name="T4" fmla="*/ 7 w 91"/>
                <a:gd name="T5" fmla="*/ 98 h 100"/>
                <a:gd name="T6" fmla="*/ 90 w 91"/>
                <a:gd name="T7" fmla="*/ 96 h 100"/>
                <a:gd name="T8" fmla="*/ 90 w 91"/>
                <a:gd name="T9" fmla="*/ 78 h 100"/>
                <a:gd name="T10" fmla="*/ 0 w 91"/>
                <a:gd name="T11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1" h="100">
                  <a:moveTo>
                    <a:pt x="0" y="0"/>
                  </a:moveTo>
                  <a:cubicBezTo>
                    <a:pt x="19" y="19"/>
                    <a:pt x="30" y="45"/>
                    <a:pt x="23" y="67"/>
                  </a:cubicBezTo>
                  <a:cubicBezTo>
                    <a:pt x="21" y="75"/>
                    <a:pt x="15" y="92"/>
                    <a:pt x="7" y="98"/>
                  </a:cubicBezTo>
                  <a:cubicBezTo>
                    <a:pt x="34" y="100"/>
                    <a:pt x="62" y="100"/>
                    <a:pt x="90" y="96"/>
                  </a:cubicBezTo>
                  <a:cubicBezTo>
                    <a:pt x="91" y="90"/>
                    <a:pt x="91" y="84"/>
                    <a:pt x="90" y="78"/>
                  </a:cubicBezTo>
                  <a:cubicBezTo>
                    <a:pt x="84" y="39"/>
                    <a:pt x="47" y="6"/>
                    <a:pt x="0" y="0"/>
                  </a:cubicBezTo>
                  <a:close/>
                </a:path>
              </a:pathLst>
            </a:custGeom>
            <a:solidFill>
              <a:srgbClr val="8DB0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01" name="FREEFORM">
              <a:extLst>
                <a:ext uri="{FF2B5EF4-FFF2-40B4-BE49-F238E27FC236}">
                  <a16:creationId xmlns:a16="http://schemas.microsoft.com/office/drawing/2014/main" id="{CC7A95F0-57CF-43CB-8EDB-68B0F3C3470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47425" y="2293938"/>
              <a:ext cx="7938" cy="60325"/>
            </a:xfrm>
            <a:custGeom>
              <a:avLst/>
              <a:gdLst>
                <a:gd name="T0" fmla="*/ 8 w 11"/>
                <a:gd name="T1" fmla="*/ 0 h 82"/>
                <a:gd name="T2" fmla="*/ 11 w 11"/>
                <a:gd name="T3" fmla="*/ 0 h 82"/>
                <a:gd name="T4" fmla="*/ 3 w 11"/>
                <a:gd name="T5" fmla="*/ 82 h 82"/>
                <a:gd name="T6" fmla="*/ 0 w 11"/>
                <a:gd name="T7" fmla="*/ 82 h 82"/>
                <a:gd name="T8" fmla="*/ 8 w 11"/>
                <a:gd name="T9" fmla="*/ 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82">
                  <a:moveTo>
                    <a:pt x="8" y="0"/>
                  </a:moveTo>
                  <a:lnTo>
                    <a:pt x="11" y="0"/>
                  </a:lnTo>
                  <a:lnTo>
                    <a:pt x="3" y="82"/>
                  </a:lnTo>
                  <a:lnTo>
                    <a:pt x="0" y="82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E5E6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02" name="FREEFORM">
              <a:extLst>
                <a:ext uri="{FF2B5EF4-FFF2-40B4-BE49-F238E27FC236}">
                  <a16:creationId xmlns:a16="http://schemas.microsoft.com/office/drawing/2014/main" id="{1D47AABB-C148-40D0-AAE9-78849004669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44250" y="2295525"/>
              <a:ext cx="17463" cy="19050"/>
            </a:xfrm>
            <a:custGeom>
              <a:avLst/>
              <a:gdLst>
                <a:gd name="T0" fmla="*/ 0 w 22"/>
                <a:gd name="T1" fmla="*/ 2 h 26"/>
                <a:gd name="T2" fmla="*/ 2 w 22"/>
                <a:gd name="T3" fmla="*/ 0 h 26"/>
                <a:gd name="T4" fmla="*/ 22 w 22"/>
                <a:gd name="T5" fmla="*/ 24 h 26"/>
                <a:gd name="T6" fmla="*/ 20 w 22"/>
                <a:gd name="T7" fmla="*/ 26 h 26"/>
                <a:gd name="T8" fmla="*/ 0 w 22"/>
                <a:gd name="T9" fmla="*/ 2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6">
                  <a:moveTo>
                    <a:pt x="0" y="2"/>
                  </a:moveTo>
                  <a:lnTo>
                    <a:pt x="2" y="0"/>
                  </a:lnTo>
                  <a:lnTo>
                    <a:pt x="22" y="24"/>
                  </a:lnTo>
                  <a:lnTo>
                    <a:pt x="20" y="26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E5E6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03" name="FREEFORM">
              <a:extLst>
                <a:ext uri="{FF2B5EF4-FFF2-40B4-BE49-F238E27FC236}">
                  <a16:creationId xmlns:a16="http://schemas.microsoft.com/office/drawing/2014/main" id="{08C4ABA3-EC2B-41DE-9A72-813521DA246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42663" y="2297113"/>
              <a:ext cx="20638" cy="15875"/>
            </a:xfrm>
            <a:custGeom>
              <a:avLst/>
              <a:gdLst>
                <a:gd name="T0" fmla="*/ 26 w 26"/>
                <a:gd name="T1" fmla="*/ 2 h 22"/>
                <a:gd name="T2" fmla="*/ 24 w 26"/>
                <a:gd name="T3" fmla="*/ 0 h 22"/>
                <a:gd name="T4" fmla="*/ 0 w 26"/>
                <a:gd name="T5" fmla="*/ 20 h 22"/>
                <a:gd name="T6" fmla="*/ 2 w 26"/>
                <a:gd name="T7" fmla="*/ 22 h 22"/>
                <a:gd name="T8" fmla="*/ 26 w 26"/>
                <a:gd name="T9" fmla="*/ 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22">
                  <a:moveTo>
                    <a:pt x="26" y="2"/>
                  </a:moveTo>
                  <a:lnTo>
                    <a:pt x="24" y="0"/>
                  </a:lnTo>
                  <a:lnTo>
                    <a:pt x="0" y="20"/>
                  </a:lnTo>
                  <a:lnTo>
                    <a:pt x="2" y="22"/>
                  </a:lnTo>
                  <a:lnTo>
                    <a:pt x="26" y="2"/>
                  </a:lnTo>
                  <a:close/>
                </a:path>
              </a:pathLst>
            </a:custGeom>
            <a:solidFill>
              <a:srgbClr val="E5E6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131" name="GROUP">
            <a:extLst>
              <a:ext uri="{FF2B5EF4-FFF2-40B4-BE49-F238E27FC236}">
                <a16:creationId xmlns:a16="http://schemas.microsoft.com/office/drawing/2014/main" id="{D442EEB2-0779-4651-987E-CA44A95A04E8}"/>
              </a:ext>
            </a:extLst>
          </p:cNvPr>
          <p:cNvGrpSpPr/>
          <p:nvPr/>
        </p:nvGrpSpPr>
        <p:grpSpPr>
          <a:xfrm>
            <a:off x="6161088" y="1281113"/>
            <a:ext cx="400050" cy="615950"/>
            <a:chOff x="6161088" y="1281113"/>
            <a:chExt cx="400050" cy="615950"/>
          </a:xfrm>
        </p:grpSpPr>
        <p:sp>
          <p:nvSpPr>
            <p:cNvPr id="2104" name="RECTANGLE">
              <a:extLst>
                <a:ext uri="{FF2B5EF4-FFF2-40B4-BE49-F238E27FC236}">
                  <a16:creationId xmlns:a16="http://schemas.microsoft.com/office/drawing/2014/main" id="{1C68FE3E-97A7-4ADD-873D-4C982DFBE2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15075" y="1781175"/>
              <a:ext cx="4763" cy="55563"/>
            </a:xfrm>
            <a:prstGeom prst="rect">
              <a:avLst/>
            </a:prstGeom>
            <a:solidFill>
              <a:srgbClr val="E5E6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05" name="RECTANGLE">
              <a:extLst>
                <a:ext uri="{FF2B5EF4-FFF2-40B4-BE49-F238E27FC236}">
                  <a16:creationId xmlns:a16="http://schemas.microsoft.com/office/drawing/2014/main" id="{F4C79692-05C9-4640-BE20-E36F6DFE41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81750" y="1781175"/>
              <a:ext cx="3175" cy="55563"/>
            </a:xfrm>
            <a:prstGeom prst="rect">
              <a:avLst/>
            </a:prstGeom>
            <a:solidFill>
              <a:srgbClr val="E5E6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06" name="RECTANGLE">
              <a:extLst>
                <a:ext uri="{FF2B5EF4-FFF2-40B4-BE49-F238E27FC236}">
                  <a16:creationId xmlns:a16="http://schemas.microsoft.com/office/drawing/2014/main" id="{A892F0C9-B357-4A1D-841A-D8FA0CA052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03975" y="1781175"/>
              <a:ext cx="3175" cy="55563"/>
            </a:xfrm>
            <a:prstGeom prst="rect">
              <a:avLst/>
            </a:prstGeom>
            <a:solidFill>
              <a:srgbClr val="E5E6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07" name="RECTANGLE">
              <a:extLst>
                <a:ext uri="{FF2B5EF4-FFF2-40B4-BE49-F238E27FC236}">
                  <a16:creationId xmlns:a16="http://schemas.microsoft.com/office/drawing/2014/main" id="{F23E6C38-F785-4CC1-9D2B-9065FC1FF4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40475" y="1781175"/>
              <a:ext cx="4763" cy="55563"/>
            </a:xfrm>
            <a:prstGeom prst="rect">
              <a:avLst/>
            </a:prstGeom>
            <a:solidFill>
              <a:srgbClr val="E5E6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08" name="FREEFORM">
              <a:extLst>
                <a:ext uri="{FF2B5EF4-FFF2-40B4-BE49-F238E27FC236}">
                  <a16:creationId xmlns:a16="http://schemas.microsoft.com/office/drawing/2014/main" id="{F865F4D2-CC8D-4D36-9025-7686E174B3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161088" y="1281113"/>
              <a:ext cx="400050" cy="500063"/>
            </a:xfrm>
            <a:custGeom>
              <a:avLst/>
              <a:gdLst>
                <a:gd name="T0" fmla="*/ 268 w 535"/>
                <a:gd name="T1" fmla="*/ 0 h 666"/>
                <a:gd name="T2" fmla="*/ 535 w 535"/>
                <a:gd name="T3" fmla="*/ 226 h 666"/>
                <a:gd name="T4" fmla="*/ 514 w 535"/>
                <a:gd name="T5" fmla="*/ 314 h 666"/>
                <a:gd name="T6" fmla="*/ 517 w 535"/>
                <a:gd name="T7" fmla="*/ 315 h 666"/>
                <a:gd name="T8" fmla="*/ 332 w 535"/>
                <a:gd name="T9" fmla="*/ 666 h 666"/>
                <a:gd name="T10" fmla="*/ 278 w 535"/>
                <a:gd name="T11" fmla="*/ 666 h 666"/>
                <a:gd name="T12" fmla="*/ 260 w 535"/>
                <a:gd name="T13" fmla="*/ 666 h 666"/>
                <a:gd name="T14" fmla="*/ 206 w 535"/>
                <a:gd name="T15" fmla="*/ 666 h 666"/>
                <a:gd name="T16" fmla="*/ 24 w 535"/>
                <a:gd name="T17" fmla="*/ 321 h 666"/>
                <a:gd name="T18" fmla="*/ 22 w 535"/>
                <a:gd name="T19" fmla="*/ 316 h 666"/>
                <a:gd name="T20" fmla="*/ 22 w 535"/>
                <a:gd name="T21" fmla="*/ 315 h 666"/>
                <a:gd name="T22" fmla="*/ 22 w 535"/>
                <a:gd name="T23" fmla="*/ 315 h 666"/>
                <a:gd name="T24" fmla="*/ 0 w 535"/>
                <a:gd name="T25" fmla="*/ 226 h 666"/>
                <a:gd name="T26" fmla="*/ 268 w 535"/>
                <a:gd name="T27" fmla="*/ 0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35" h="666">
                  <a:moveTo>
                    <a:pt x="268" y="0"/>
                  </a:moveTo>
                  <a:cubicBezTo>
                    <a:pt x="415" y="0"/>
                    <a:pt x="535" y="101"/>
                    <a:pt x="535" y="226"/>
                  </a:cubicBezTo>
                  <a:cubicBezTo>
                    <a:pt x="535" y="257"/>
                    <a:pt x="527" y="287"/>
                    <a:pt x="514" y="314"/>
                  </a:cubicBezTo>
                  <a:lnTo>
                    <a:pt x="517" y="315"/>
                  </a:lnTo>
                  <a:lnTo>
                    <a:pt x="332" y="666"/>
                  </a:lnTo>
                  <a:lnTo>
                    <a:pt x="278" y="666"/>
                  </a:lnTo>
                  <a:lnTo>
                    <a:pt x="260" y="666"/>
                  </a:lnTo>
                  <a:lnTo>
                    <a:pt x="206" y="666"/>
                  </a:lnTo>
                  <a:lnTo>
                    <a:pt x="24" y="321"/>
                  </a:lnTo>
                  <a:cubicBezTo>
                    <a:pt x="24" y="319"/>
                    <a:pt x="23" y="318"/>
                    <a:pt x="22" y="316"/>
                  </a:cubicBezTo>
                  <a:lnTo>
                    <a:pt x="22" y="315"/>
                  </a:lnTo>
                  <a:lnTo>
                    <a:pt x="22" y="315"/>
                  </a:lnTo>
                  <a:cubicBezTo>
                    <a:pt x="8" y="288"/>
                    <a:pt x="0" y="258"/>
                    <a:pt x="0" y="226"/>
                  </a:cubicBezTo>
                  <a:cubicBezTo>
                    <a:pt x="0" y="101"/>
                    <a:pt x="120" y="0"/>
                    <a:pt x="268" y="0"/>
                  </a:cubicBezTo>
                  <a:close/>
                </a:path>
              </a:pathLst>
            </a:custGeom>
            <a:solidFill>
              <a:srgbClr val="F298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09" name="FREEFORM">
              <a:extLst>
                <a:ext uri="{FF2B5EF4-FFF2-40B4-BE49-F238E27FC236}">
                  <a16:creationId xmlns:a16="http://schemas.microsoft.com/office/drawing/2014/main" id="{664DA101-8CF6-4D9D-970E-DA719772F0E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07138" y="1281113"/>
              <a:ext cx="109538" cy="500063"/>
            </a:xfrm>
            <a:custGeom>
              <a:avLst/>
              <a:gdLst>
                <a:gd name="T0" fmla="*/ 74 w 147"/>
                <a:gd name="T1" fmla="*/ 0 h 666"/>
                <a:gd name="T2" fmla="*/ 147 w 147"/>
                <a:gd name="T3" fmla="*/ 226 h 666"/>
                <a:gd name="T4" fmla="*/ 141 w 147"/>
                <a:gd name="T5" fmla="*/ 314 h 666"/>
                <a:gd name="T6" fmla="*/ 142 w 147"/>
                <a:gd name="T7" fmla="*/ 315 h 666"/>
                <a:gd name="T8" fmla="*/ 91 w 147"/>
                <a:gd name="T9" fmla="*/ 666 h 666"/>
                <a:gd name="T10" fmla="*/ 76 w 147"/>
                <a:gd name="T11" fmla="*/ 666 h 666"/>
                <a:gd name="T12" fmla="*/ 71 w 147"/>
                <a:gd name="T13" fmla="*/ 666 h 666"/>
                <a:gd name="T14" fmla="*/ 57 w 147"/>
                <a:gd name="T15" fmla="*/ 666 h 666"/>
                <a:gd name="T16" fmla="*/ 7 w 147"/>
                <a:gd name="T17" fmla="*/ 321 h 666"/>
                <a:gd name="T18" fmla="*/ 6 w 147"/>
                <a:gd name="T19" fmla="*/ 316 h 666"/>
                <a:gd name="T20" fmla="*/ 6 w 147"/>
                <a:gd name="T21" fmla="*/ 315 h 666"/>
                <a:gd name="T22" fmla="*/ 6 w 147"/>
                <a:gd name="T23" fmla="*/ 315 h 666"/>
                <a:gd name="T24" fmla="*/ 0 w 147"/>
                <a:gd name="T25" fmla="*/ 226 h 666"/>
                <a:gd name="T26" fmla="*/ 74 w 147"/>
                <a:gd name="T27" fmla="*/ 0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7" h="666">
                  <a:moveTo>
                    <a:pt x="74" y="0"/>
                  </a:moveTo>
                  <a:cubicBezTo>
                    <a:pt x="114" y="0"/>
                    <a:pt x="147" y="101"/>
                    <a:pt x="147" y="226"/>
                  </a:cubicBezTo>
                  <a:cubicBezTo>
                    <a:pt x="147" y="257"/>
                    <a:pt x="145" y="287"/>
                    <a:pt x="141" y="314"/>
                  </a:cubicBezTo>
                  <a:lnTo>
                    <a:pt x="142" y="315"/>
                  </a:lnTo>
                  <a:lnTo>
                    <a:pt x="91" y="666"/>
                  </a:lnTo>
                  <a:lnTo>
                    <a:pt x="76" y="666"/>
                  </a:lnTo>
                  <a:lnTo>
                    <a:pt x="71" y="666"/>
                  </a:lnTo>
                  <a:lnTo>
                    <a:pt x="57" y="666"/>
                  </a:lnTo>
                  <a:lnTo>
                    <a:pt x="7" y="321"/>
                  </a:lnTo>
                  <a:cubicBezTo>
                    <a:pt x="7" y="319"/>
                    <a:pt x="7" y="318"/>
                    <a:pt x="6" y="316"/>
                  </a:cubicBezTo>
                  <a:lnTo>
                    <a:pt x="6" y="315"/>
                  </a:lnTo>
                  <a:lnTo>
                    <a:pt x="6" y="315"/>
                  </a:lnTo>
                  <a:cubicBezTo>
                    <a:pt x="2" y="288"/>
                    <a:pt x="0" y="258"/>
                    <a:pt x="0" y="226"/>
                  </a:cubicBezTo>
                  <a:cubicBezTo>
                    <a:pt x="0" y="101"/>
                    <a:pt x="33" y="0"/>
                    <a:pt x="74" y="0"/>
                  </a:cubicBezTo>
                  <a:close/>
                </a:path>
              </a:pathLst>
            </a:custGeom>
            <a:solidFill>
              <a:srgbClr val="E151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10" name="FREEFORM">
              <a:extLst>
                <a:ext uri="{FF2B5EF4-FFF2-40B4-BE49-F238E27FC236}">
                  <a16:creationId xmlns:a16="http://schemas.microsoft.com/office/drawing/2014/main" id="{543D3C7E-B764-43A4-8A1D-FFEBA496E1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188075" y="1281113"/>
              <a:ext cx="174625" cy="500063"/>
            </a:xfrm>
            <a:custGeom>
              <a:avLst/>
              <a:gdLst>
                <a:gd name="T0" fmla="*/ 232 w 232"/>
                <a:gd name="T1" fmla="*/ 0 h 666"/>
                <a:gd name="T2" fmla="*/ 50 w 232"/>
                <a:gd name="T3" fmla="*/ 229 h 666"/>
                <a:gd name="T4" fmla="*/ 170 w 232"/>
                <a:gd name="T5" fmla="*/ 666 h 666"/>
                <a:gd name="T6" fmla="*/ 7 w 232"/>
                <a:gd name="T7" fmla="*/ 232 h 666"/>
                <a:gd name="T8" fmla="*/ 232 w 232"/>
                <a:gd name="T9" fmla="*/ 0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2" h="666">
                  <a:moveTo>
                    <a:pt x="232" y="0"/>
                  </a:moveTo>
                  <a:cubicBezTo>
                    <a:pt x="84" y="37"/>
                    <a:pt x="45" y="133"/>
                    <a:pt x="50" y="229"/>
                  </a:cubicBezTo>
                  <a:cubicBezTo>
                    <a:pt x="55" y="352"/>
                    <a:pt x="135" y="503"/>
                    <a:pt x="170" y="666"/>
                  </a:cubicBezTo>
                  <a:cubicBezTo>
                    <a:pt x="138" y="548"/>
                    <a:pt x="18" y="376"/>
                    <a:pt x="7" y="232"/>
                  </a:cubicBezTo>
                  <a:cubicBezTo>
                    <a:pt x="0" y="129"/>
                    <a:pt x="53" y="28"/>
                    <a:pt x="232" y="0"/>
                  </a:cubicBezTo>
                  <a:close/>
                </a:path>
              </a:pathLst>
            </a:custGeom>
            <a:solidFill>
              <a:srgbClr val="E151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11" name="FREEFORM">
              <a:extLst>
                <a:ext uri="{FF2B5EF4-FFF2-40B4-BE49-F238E27FC236}">
                  <a16:creationId xmlns:a16="http://schemas.microsoft.com/office/drawing/2014/main" id="{5C3BAF91-24EC-4A87-BE4C-8A93D104CD0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2700" y="1281113"/>
              <a:ext cx="171450" cy="500063"/>
            </a:xfrm>
            <a:custGeom>
              <a:avLst/>
              <a:gdLst>
                <a:gd name="T0" fmla="*/ 0 w 231"/>
                <a:gd name="T1" fmla="*/ 0 h 666"/>
                <a:gd name="T2" fmla="*/ 181 w 231"/>
                <a:gd name="T3" fmla="*/ 229 h 666"/>
                <a:gd name="T4" fmla="*/ 61 w 231"/>
                <a:gd name="T5" fmla="*/ 666 h 666"/>
                <a:gd name="T6" fmla="*/ 224 w 231"/>
                <a:gd name="T7" fmla="*/ 232 h 666"/>
                <a:gd name="T8" fmla="*/ 0 w 231"/>
                <a:gd name="T9" fmla="*/ 0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1" h="666">
                  <a:moveTo>
                    <a:pt x="0" y="0"/>
                  </a:moveTo>
                  <a:cubicBezTo>
                    <a:pt x="147" y="37"/>
                    <a:pt x="186" y="133"/>
                    <a:pt x="181" y="229"/>
                  </a:cubicBezTo>
                  <a:cubicBezTo>
                    <a:pt x="176" y="352"/>
                    <a:pt x="96" y="503"/>
                    <a:pt x="61" y="666"/>
                  </a:cubicBezTo>
                  <a:cubicBezTo>
                    <a:pt x="93" y="548"/>
                    <a:pt x="214" y="376"/>
                    <a:pt x="224" y="232"/>
                  </a:cubicBezTo>
                  <a:cubicBezTo>
                    <a:pt x="231" y="129"/>
                    <a:pt x="178" y="28"/>
                    <a:pt x="0" y="0"/>
                  </a:cubicBezTo>
                  <a:close/>
                </a:path>
              </a:pathLst>
            </a:custGeom>
            <a:solidFill>
              <a:srgbClr val="E151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12" name="RECTANGLE">
              <a:extLst>
                <a:ext uri="{FF2B5EF4-FFF2-40B4-BE49-F238E27FC236}">
                  <a16:creationId xmlns:a16="http://schemas.microsoft.com/office/drawing/2014/main" id="{5DA3BE01-C9D9-47E8-8A56-FC97BABDC5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11900" y="1828800"/>
              <a:ext cx="100013" cy="68263"/>
            </a:xfrm>
            <a:prstGeom prst="rect">
              <a:avLst/>
            </a:prstGeom>
            <a:solidFill>
              <a:srgbClr val="DB91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13" name="RECTANGLE">
              <a:extLst>
                <a:ext uri="{FF2B5EF4-FFF2-40B4-BE49-F238E27FC236}">
                  <a16:creationId xmlns:a16="http://schemas.microsoft.com/office/drawing/2014/main" id="{F2FA5639-5BBC-43B7-A5D6-E30A491D4F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81750" y="1828800"/>
              <a:ext cx="30163" cy="68263"/>
            </a:xfrm>
            <a:prstGeom prst="rect">
              <a:avLst/>
            </a:prstGeom>
            <a:solidFill>
              <a:srgbClr val="D372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14" name="RECTANGLE">
              <a:extLst>
                <a:ext uri="{FF2B5EF4-FFF2-40B4-BE49-F238E27FC236}">
                  <a16:creationId xmlns:a16="http://schemas.microsoft.com/office/drawing/2014/main" id="{6BE1A7D7-F7FE-4C37-BED4-4F9B32EB33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37300" y="1843088"/>
              <a:ext cx="19050" cy="41275"/>
            </a:xfrm>
            <a:prstGeom prst="rect">
              <a:avLst/>
            </a:prstGeom>
            <a:solidFill>
              <a:srgbClr val="D372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15" name="RECTANGLE">
              <a:extLst>
                <a:ext uri="{FF2B5EF4-FFF2-40B4-BE49-F238E27FC236}">
                  <a16:creationId xmlns:a16="http://schemas.microsoft.com/office/drawing/2014/main" id="{EE996C34-FA69-48FC-A1C2-574F1A3691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34125" y="1843088"/>
              <a:ext cx="3175" cy="41275"/>
            </a:xfrm>
            <a:prstGeom prst="rect">
              <a:avLst/>
            </a:prstGeom>
            <a:solidFill>
              <a:srgbClr val="B05A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136" name="GROUP">
            <a:extLst>
              <a:ext uri="{FF2B5EF4-FFF2-40B4-BE49-F238E27FC236}">
                <a16:creationId xmlns:a16="http://schemas.microsoft.com/office/drawing/2014/main" id="{ED4608BD-7381-4FDB-ACA3-37FBA03C6535}"/>
              </a:ext>
            </a:extLst>
          </p:cNvPr>
          <p:cNvGrpSpPr/>
          <p:nvPr/>
        </p:nvGrpSpPr>
        <p:grpSpPr>
          <a:xfrm>
            <a:off x="1277938" y="4837113"/>
            <a:ext cx="973138" cy="1495425"/>
            <a:chOff x="1277938" y="4837113"/>
            <a:chExt cx="973138" cy="1495425"/>
          </a:xfrm>
        </p:grpSpPr>
        <p:sp>
          <p:nvSpPr>
            <p:cNvPr id="2116" name="RECTANGLE">
              <a:extLst>
                <a:ext uri="{FF2B5EF4-FFF2-40B4-BE49-F238E27FC236}">
                  <a16:creationId xmlns:a16="http://schemas.microsoft.com/office/drawing/2014/main" id="{FCCBD739-FB07-4082-9240-89ADFEEB92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54175" y="6051550"/>
              <a:ext cx="7938" cy="133350"/>
            </a:xfrm>
            <a:prstGeom prst="rect">
              <a:avLst/>
            </a:prstGeom>
            <a:solidFill>
              <a:srgbClr val="E5E6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17" name="RECTANGLE">
              <a:extLst>
                <a:ext uri="{FF2B5EF4-FFF2-40B4-BE49-F238E27FC236}">
                  <a16:creationId xmlns:a16="http://schemas.microsoft.com/office/drawing/2014/main" id="{74985D9F-654B-489D-83FE-70392DD0D1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12925" y="6051550"/>
              <a:ext cx="9525" cy="133350"/>
            </a:xfrm>
            <a:prstGeom prst="rect">
              <a:avLst/>
            </a:prstGeom>
            <a:solidFill>
              <a:srgbClr val="E5E6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18" name="RECTANGLE">
              <a:extLst>
                <a:ext uri="{FF2B5EF4-FFF2-40B4-BE49-F238E27FC236}">
                  <a16:creationId xmlns:a16="http://schemas.microsoft.com/office/drawing/2014/main" id="{56976C7D-3623-4A38-9350-C09CF054A1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6900" y="6051550"/>
              <a:ext cx="9525" cy="133350"/>
            </a:xfrm>
            <a:prstGeom prst="rect">
              <a:avLst/>
            </a:prstGeom>
            <a:solidFill>
              <a:srgbClr val="E5E6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19" name="RECTANGLE">
              <a:extLst>
                <a:ext uri="{FF2B5EF4-FFF2-40B4-BE49-F238E27FC236}">
                  <a16:creationId xmlns:a16="http://schemas.microsoft.com/office/drawing/2014/main" id="{B279662F-0AFB-4A70-9268-F7C94629B7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4500" y="6051550"/>
              <a:ext cx="7938" cy="133350"/>
            </a:xfrm>
            <a:prstGeom prst="rect">
              <a:avLst/>
            </a:prstGeom>
            <a:solidFill>
              <a:srgbClr val="E5E6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20" name="FREEFORM">
              <a:extLst>
                <a:ext uri="{FF2B5EF4-FFF2-40B4-BE49-F238E27FC236}">
                  <a16:creationId xmlns:a16="http://schemas.microsoft.com/office/drawing/2014/main" id="{C4A77DB8-99A4-41D8-BA80-BD2F09C6802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7938" y="4837113"/>
              <a:ext cx="973138" cy="1214438"/>
            </a:xfrm>
            <a:custGeom>
              <a:avLst/>
              <a:gdLst>
                <a:gd name="T0" fmla="*/ 650 w 1300"/>
                <a:gd name="T1" fmla="*/ 0 h 1618"/>
                <a:gd name="T2" fmla="*/ 1300 w 1300"/>
                <a:gd name="T3" fmla="*/ 550 h 1618"/>
                <a:gd name="T4" fmla="*/ 1248 w 1300"/>
                <a:gd name="T5" fmla="*/ 764 h 1618"/>
                <a:gd name="T6" fmla="*/ 1255 w 1300"/>
                <a:gd name="T7" fmla="*/ 767 h 1618"/>
                <a:gd name="T8" fmla="*/ 806 w 1300"/>
                <a:gd name="T9" fmla="*/ 1618 h 1618"/>
                <a:gd name="T10" fmla="*/ 676 w 1300"/>
                <a:gd name="T11" fmla="*/ 1618 h 1618"/>
                <a:gd name="T12" fmla="*/ 631 w 1300"/>
                <a:gd name="T13" fmla="*/ 1618 h 1618"/>
                <a:gd name="T14" fmla="*/ 502 w 1300"/>
                <a:gd name="T15" fmla="*/ 1618 h 1618"/>
                <a:gd name="T16" fmla="*/ 60 w 1300"/>
                <a:gd name="T17" fmla="*/ 779 h 1618"/>
                <a:gd name="T18" fmla="*/ 54 w 1300"/>
                <a:gd name="T19" fmla="*/ 770 h 1618"/>
                <a:gd name="T20" fmla="*/ 53 w 1300"/>
                <a:gd name="T21" fmla="*/ 767 h 1618"/>
                <a:gd name="T22" fmla="*/ 53 w 1300"/>
                <a:gd name="T23" fmla="*/ 767 h 1618"/>
                <a:gd name="T24" fmla="*/ 0 w 1300"/>
                <a:gd name="T25" fmla="*/ 550 h 1618"/>
                <a:gd name="T26" fmla="*/ 650 w 1300"/>
                <a:gd name="T27" fmla="*/ 0 h 1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00" h="1618">
                  <a:moveTo>
                    <a:pt x="650" y="0"/>
                  </a:moveTo>
                  <a:cubicBezTo>
                    <a:pt x="1009" y="0"/>
                    <a:pt x="1300" y="246"/>
                    <a:pt x="1300" y="550"/>
                  </a:cubicBezTo>
                  <a:cubicBezTo>
                    <a:pt x="1300" y="626"/>
                    <a:pt x="1281" y="698"/>
                    <a:pt x="1248" y="764"/>
                  </a:cubicBezTo>
                  <a:lnTo>
                    <a:pt x="1255" y="767"/>
                  </a:lnTo>
                  <a:lnTo>
                    <a:pt x="806" y="1618"/>
                  </a:lnTo>
                  <a:lnTo>
                    <a:pt x="676" y="1618"/>
                  </a:lnTo>
                  <a:lnTo>
                    <a:pt x="631" y="1618"/>
                  </a:lnTo>
                  <a:lnTo>
                    <a:pt x="502" y="1618"/>
                  </a:lnTo>
                  <a:lnTo>
                    <a:pt x="60" y="779"/>
                  </a:lnTo>
                  <a:cubicBezTo>
                    <a:pt x="58" y="776"/>
                    <a:pt x="56" y="773"/>
                    <a:pt x="54" y="770"/>
                  </a:cubicBezTo>
                  <a:lnTo>
                    <a:pt x="53" y="767"/>
                  </a:lnTo>
                  <a:lnTo>
                    <a:pt x="53" y="767"/>
                  </a:lnTo>
                  <a:cubicBezTo>
                    <a:pt x="19" y="700"/>
                    <a:pt x="0" y="627"/>
                    <a:pt x="0" y="550"/>
                  </a:cubicBezTo>
                  <a:cubicBezTo>
                    <a:pt x="0" y="246"/>
                    <a:pt x="291" y="0"/>
                    <a:pt x="650" y="0"/>
                  </a:cubicBezTo>
                  <a:close/>
                </a:path>
              </a:pathLst>
            </a:custGeom>
            <a:solidFill>
              <a:srgbClr val="AE36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21" name="FREEFORM">
              <a:extLst>
                <a:ext uri="{FF2B5EF4-FFF2-40B4-BE49-F238E27FC236}">
                  <a16:creationId xmlns:a16="http://schemas.microsoft.com/office/drawing/2014/main" id="{98A3A4DB-4A48-4C48-963F-BD39AE57948F}"/>
                </a:ext>
              </a:extLst>
            </p:cNvPr>
            <p:cNvSpPr>
              <a:spLocks/>
            </p:cNvSpPr>
            <p:nvPr/>
          </p:nvSpPr>
          <p:spPr bwMode="auto">
            <a:xfrm>
              <a:off x="1630363" y="4837113"/>
              <a:ext cx="266700" cy="1214438"/>
            </a:xfrm>
            <a:custGeom>
              <a:avLst/>
              <a:gdLst>
                <a:gd name="T0" fmla="*/ 178 w 356"/>
                <a:gd name="T1" fmla="*/ 0 h 1618"/>
                <a:gd name="T2" fmla="*/ 356 w 356"/>
                <a:gd name="T3" fmla="*/ 550 h 1618"/>
                <a:gd name="T4" fmla="*/ 342 w 356"/>
                <a:gd name="T5" fmla="*/ 764 h 1618"/>
                <a:gd name="T6" fmla="*/ 344 w 356"/>
                <a:gd name="T7" fmla="*/ 767 h 1618"/>
                <a:gd name="T8" fmla="*/ 221 w 356"/>
                <a:gd name="T9" fmla="*/ 1618 h 1618"/>
                <a:gd name="T10" fmla="*/ 185 w 356"/>
                <a:gd name="T11" fmla="*/ 1618 h 1618"/>
                <a:gd name="T12" fmla="*/ 173 w 356"/>
                <a:gd name="T13" fmla="*/ 1618 h 1618"/>
                <a:gd name="T14" fmla="*/ 137 w 356"/>
                <a:gd name="T15" fmla="*/ 1618 h 1618"/>
                <a:gd name="T16" fmla="*/ 17 w 356"/>
                <a:gd name="T17" fmla="*/ 779 h 1618"/>
                <a:gd name="T18" fmla="*/ 15 w 356"/>
                <a:gd name="T19" fmla="*/ 770 h 1618"/>
                <a:gd name="T20" fmla="*/ 15 w 356"/>
                <a:gd name="T21" fmla="*/ 767 h 1618"/>
                <a:gd name="T22" fmla="*/ 15 w 356"/>
                <a:gd name="T23" fmla="*/ 767 h 1618"/>
                <a:gd name="T24" fmla="*/ 0 w 356"/>
                <a:gd name="T25" fmla="*/ 550 h 1618"/>
                <a:gd name="T26" fmla="*/ 178 w 356"/>
                <a:gd name="T27" fmla="*/ 0 h 1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56" h="1618">
                  <a:moveTo>
                    <a:pt x="178" y="0"/>
                  </a:moveTo>
                  <a:cubicBezTo>
                    <a:pt x="276" y="0"/>
                    <a:pt x="356" y="246"/>
                    <a:pt x="356" y="550"/>
                  </a:cubicBezTo>
                  <a:cubicBezTo>
                    <a:pt x="356" y="626"/>
                    <a:pt x="351" y="698"/>
                    <a:pt x="342" y="764"/>
                  </a:cubicBezTo>
                  <a:lnTo>
                    <a:pt x="344" y="767"/>
                  </a:lnTo>
                  <a:lnTo>
                    <a:pt x="221" y="1618"/>
                  </a:lnTo>
                  <a:lnTo>
                    <a:pt x="185" y="1618"/>
                  </a:lnTo>
                  <a:lnTo>
                    <a:pt x="173" y="1618"/>
                  </a:lnTo>
                  <a:lnTo>
                    <a:pt x="137" y="1618"/>
                  </a:lnTo>
                  <a:lnTo>
                    <a:pt x="17" y="779"/>
                  </a:lnTo>
                  <a:cubicBezTo>
                    <a:pt x="16" y="776"/>
                    <a:pt x="16" y="773"/>
                    <a:pt x="15" y="770"/>
                  </a:cubicBezTo>
                  <a:lnTo>
                    <a:pt x="15" y="767"/>
                  </a:lnTo>
                  <a:lnTo>
                    <a:pt x="15" y="767"/>
                  </a:lnTo>
                  <a:cubicBezTo>
                    <a:pt x="5" y="700"/>
                    <a:pt x="0" y="627"/>
                    <a:pt x="0" y="550"/>
                  </a:cubicBezTo>
                  <a:cubicBezTo>
                    <a:pt x="0" y="246"/>
                    <a:pt x="80" y="0"/>
                    <a:pt x="178" y="0"/>
                  </a:cubicBezTo>
                  <a:close/>
                </a:path>
              </a:pathLst>
            </a:custGeom>
            <a:solidFill>
              <a:srgbClr val="DC55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22" name="FREEFORM">
              <a:extLst>
                <a:ext uri="{FF2B5EF4-FFF2-40B4-BE49-F238E27FC236}">
                  <a16:creationId xmlns:a16="http://schemas.microsoft.com/office/drawing/2014/main" id="{6AE70215-F0C4-4709-A97E-3136528B15AB}"/>
                </a:ext>
              </a:extLst>
            </p:cNvPr>
            <p:cNvSpPr>
              <a:spLocks/>
            </p:cNvSpPr>
            <p:nvPr/>
          </p:nvSpPr>
          <p:spPr bwMode="auto">
            <a:xfrm>
              <a:off x="1343025" y="4837113"/>
              <a:ext cx="420688" cy="1214438"/>
            </a:xfrm>
            <a:custGeom>
              <a:avLst/>
              <a:gdLst>
                <a:gd name="T0" fmla="*/ 562 w 562"/>
                <a:gd name="T1" fmla="*/ 0 h 1618"/>
                <a:gd name="T2" fmla="*/ 120 w 562"/>
                <a:gd name="T3" fmla="*/ 558 h 1618"/>
                <a:gd name="T4" fmla="*/ 414 w 562"/>
                <a:gd name="T5" fmla="*/ 1618 h 1618"/>
                <a:gd name="T6" fmla="*/ 18 w 562"/>
                <a:gd name="T7" fmla="*/ 565 h 1618"/>
                <a:gd name="T8" fmla="*/ 562 w 562"/>
                <a:gd name="T9" fmla="*/ 0 h 1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2" h="1618">
                  <a:moveTo>
                    <a:pt x="562" y="0"/>
                  </a:moveTo>
                  <a:cubicBezTo>
                    <a:pt x="204" y="91"/>
                    <a:pt x="110" y="324"/>
                    <a:pt x="120" y="558"/>
                  </a:cubicBezTo>
                  <a:cubicBezTo>
                    <a:pt x="134" y="856"/>
                    <a:pt x="329" y="1222"/>
                    <a:pt x="414" y="1618"/>
                  </a:cubicBezTo>
                  <a:cubicBezTo>
                    <a:pt x="335" y="1332"/>
                    <a:pt x="42" y="913"/>
                    <a:pt x="18" y="565"/>
                  </a:cubicBezTo>
                  <a:cubicBezTo>
                    <a:pt x="0" y="315"/>
                    <a:pt x="128" y="69"/>
                    <a:pt x="562" y="0"/>
                  </a:cubicBezTo>
                  <a:close/>
                </a:path>
              </a:pathLst>
            </a:custGeom>
            <a:solidFill>
              <a:srgbClr val="DC55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23" name="FREEFORM">
              <a:extLst>
                <a:ext uri="{FF2B5EF4-FFF2-40B4-BE49-F238E27FC236}">
                  <a16:creationId xmlns:a16="http://schemas.microsoft.com/office/drawing/2014/main" id="{72964FBE-86BF-4834-97F3-57E0346BA08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63713" y="4837113"/>
              <a:ext cx="420688" cy="1214438"/>
            </a:xfrm>
            <a:custGeom>
              <a:avLst/>
              <a:gdLst>
                <a:gd name="T0" fmla="*/ 0 w 562"/>
                <a:gd name="T1" fmla="*/ 0 h 1618"/>
                <a:gd name="T2" fmla="*/ 442 w 562"/>
                <a:gd name="T3" fmla="*/ 558 h 1618"/>
                <a:gd name="T4" fmla="*/ 149 w 562"/>
                <a:gd name="T5" fmla="*/ 1618 h 1618"/>
                <a:gd name="T6" fmla="*/ 544 w 562"/>
                <a:gd name="T7" fmla="*/ 565 h 1618"/>
                <a:gd name="T8" fmla="*/ 0 w 562"/>
                <a:gd name="T9" fmla="*/ 0 h 1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2" h="1618">
                  <a:moveTo>
                    <a:pt x="0" y="0"/>
                  </a:moveTo>
                  <a:cubicBezTo>
                    <a:pt x="358" y="91"/>
                    <a:pt x="453" y="324"/>
                    <a:pt x="442" y="558"/>
                  </a:cubicBezTo>
                  <a:cubicBezTo>
                    <a:pt x="429" y="856"/>
                    <a:pt x="234" y="1222"/>
                    <a:pt x="149" y="1618"/>
                  </a:cubicBezTo>
                  <a:cubicBezTo>
                    <a:pt x="227" y="1332"/>
                    <a:pt x="520" y="913"/>
                    <a:pt x="544" y="565"/>
                  </a:cubicBezTo>
                  <a:cubicBezTo>
                    <a:pt x="562" y="315"/>
                    <a:pt x="434" y="69"/>
                    <a:pt x="0" y="0"/>
                  </a:cubicBezTo>
                  <a:close/>
                </a:path>
              </a:pathLst>
            </a:custGeom>
            <a:solidFill>
              <a:srgbClr val="DC55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24" name="RECTANGLE">
              <a:extLst>
                <a:ext uri="{FF2B5EF4-FFF2-40B4-BE49-F238E27FC236}">
                  <a16:creationId xmlns:a16="http://schemas.microsoft.com/office/drawing/2014/main" id="{91D79BAB-4F6C-4807-B68E-99544F9D88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44650" y="6165850"/>
              <a:ext cx="239713" cy="166688"/>
            </a:xfrm>
            <a:prstGeom prst="rect">
              <a:avLst/>
            </a:prstGeom>
            <a:solidFill>
              <a:srgbClr val="DB91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25" name="RECTANGLE">
              <a:extLst>
                <a:ext uri="{FF2B5EF4-FFF2-40B4-BE49-F238E27FC236}">
                  <a16:creationId xmlns:a16="http://schemas.microsoft.com/office/drawing/2014/main" id="{84CB6B3B-151D-43D6-A4C5-0091AF7B5A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12925" y="6165850"/>
              <a:ext cx="71438" cy="166688"/>
            </a:xfrm>
            <a:prstGeom prst="rect">
              <a:avLst/>
            </a:prstGeom>
            <a:solidFill>
              <a:srgbClr val="D372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26" name="RECTANGLE">
              <a:extLst>
                <a:ext uri="{FF2B5EF4-FFF2-40B4-BE49-F238E27FC236}">
                  <a16:creationId xmlns:a16="http://schemas.microsoft.com/office/drawing/2014/main" id="{8BEAC1EF-3DD2-4EE5-86FC-03F70873E1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06563" y="6200775"/>
              <a:ext cx="42863" cy="101600"/>
            </a:xfrm>
            <a:prstGeom prst="rect">
              <a:avLst/>
            </a:prstGeom>
            <a:solidFill>
              <a:srgbClr val="D372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27" name="RECTANGLE">
              <a:extLst>
                <a:ext uri="{FF2B5EF4-FFF2-40B4-BE49-F238E27FC236}">
                  <a16:creationId xmlns:a16="http://schemas.microsoft.com/office/drawing/2014/main" id="{5ABA1632-96B2-491F-A8B6-A0D42F271F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97038" y="6200775"/>
              <a:ext cx="9525" cy="101600"/>
            </a:xfrm>
            <a:prstGeom prst="rect">
              <a:avLst/>
            </a:prstGeom>
            <a:solidFill>
              <a:srgbClr val="B05A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130" name="GROUP">
            <a:extLst>
              <a:ext uri="{FF2B5EF4-FFF2-40B4-BE49-F238E27FC236}">
                <a16:creationId xmlns:a16="http://schemas.microsoft.com/office/drawing/2014/main" id="{6994CF9F-5368-4E8A-B915-73A70118C426}"/>
              </a:ext>
            </a:extLst>
          </p:cNvPr>
          <p:cNvGrpSpPr/>
          <p:nvPr/>
        </p:nvGrpSpPr>
        <p:grpSpPr>
          <a:xfrm>
            <a:off x="6900863" y="874713"/>
            <a:ext cx="3649663" cy="3068637"/>
            <a:chOff x="6900863" y="874713"/>
            <a:chExt cx="3649663" cy="3068637"/>
          </a:xfrm>
        </p:grpSpPr>
        <p:sp>
          <p:nvSpPr>
            <p:cNvPr id="12" name="OVAL">
              <a:extLst>
                <a:ext uri="{FF2B5EF4-FFF2-40B4-BE49-F238E27FC236}">
                  <a16:creationId xmlns:a16="http://schemas.microsoft.com/office/drawing/2014/main" id="{229F67AD-0C11-4FDE-93DA-EDC89173E1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80475" y="3117850"/>
              <a:ext cx="147638" cy="149225"/>
            </a:xfrm>
            <a:prstGeom prst="ellipse">
              <a:avLst/>
            </a:prstGeom>
            <a:solidFill>
              <a:srgbClr val="B06D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">
              <a:extLst>
                <a:ext uri="{FF2B5EF4-FFF2-40B4-BE49-F238E27FC236}">
                  <a16:creationId xmlns:a16="http://schemas.microsoft.com/office/drawing/2014/main" id="{8AC91774-B6EC-4E76-86E4-B00A3A2A390C}"/>
                </a:ext>
              </a:extLst>
            </p:cNvPr>
            <p:cNvSpPr>
              <a:spLocks/>
            </p:cNvSpPr>
            <p:nvPr/>
          </p:nvSpPr>
          <p:spPr bwMode="auto">
            <a:xfrm>
              <a:off x="8253413" y="3381375"/>
              <a:ext cx="992188" cy="552450"/>
            </a:xfrm>
            <a:custGeom>
              <a:avLst/>
              <a:gdLst>
                <a:gd name="T0" fmla="*/ 690 w 1325"/>
                <a:gd name="T1" fmla="*/ 0 h 737"/>
                <a:gd name="T2" fmla="*/ 635 w 1325"/>
                <a:gd name="T3" fmla="*/ 0 h 737"/>
                <a:gd name="T4" fmla="*/ 167 w 1325"/>
                <a:gd name="T5" fmla="*/ 0 h 737"/>
                <a:gd name="T6" fmla="*/ 0 w 1325"/>
                <a:gd name="T7" fmla="*/ 737 h 737"/>
                <a:gd name="T8" fmla="*/ 635 w 1325"/>
                <a:gd name="T9" fmla="*/ 737 h 737"/>
                <a:gd name="T10" fmla="*/ 690 w 1325"/>
                <a:gd name="T11" fmla="*/ 737 h 737"/>
                <a:gd name="T12" fmla="*/ 1325 w 1325"/>
                <a:gd name="T13" fmla="*/ 737 h 737"/>
                <a:gd name="T14" fmla="*/ 1158 w 1325"/>
                <a:gd name="T15" fmla="*/ 0 h 737"/>
                <a:gd name="T16" fmla="*/ 690 w 1325"/>
                <a:gd name="T17" fmla="*/ 0 h 7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25" h="737">
                  <a:moveTo>
                    <a:pt x="690" y="0"/>
                  </a:moveTo>
                  <a:lnTo>
                    <a:pt x="635" y="0"/>
                  </a:lnTo>
                  <a:lnTo>
                    <a:pt x="167" y="0"/>
                  </a:lnTo>
                  <a:lnTo>
                    <a:pt x="0" y="737"/>
                  </a:lnTo>
                  <a:lnTo>
                    <a:pt x="635" y="737"/>
                  </a:lnTo>
                  <a:lnTo>
                    <a:pt x="690" y="737"/>
                  </a:lnTo>
                  <a:lnTo>
                    <a:pt x="1325" y="737"/>
                  </a:lnTo>
                  <a:lnTo>
                    <a:pt x="1158" y="0"/>
                  </a:lnTo>
                  <a:lnTo>
                    <a:pt x="690" y="0"/>
                  </a:lnTo>
                  <a:close/>
                </a:path>
              </a:pathLst>
            </a:custGeom>
            <a:solidFill>
              <a:srgbClr val="A6A9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">
              <a:extLst>
                <a:ext uri="{FF2B5EF4-FFF2-40B4-BE49-F238E27FC236}">
                  <a16:creationId xmlns:a16="http://schemas.microsoft.com/office/drawing/2014/main" id="{E37242CB-9FCC-4B76-A035-6CCE97BBFE2D}"/>
                </a:ext>
              </a:extLst>
            </p:cNvPr>
            <p:cNvSpPr>
              <a:spLocks/>
            </p:cNvSpPr>
            <p:nvPr/>
          </p:nvSpPr>
          <p:spPr bwMode="auto">
            <a:xfrm>
              <a:off x="6900863" y="874713"/>
              <a:ext cx="3649663" cy="2506663"/>
            </a:xfrm>
            <a:custGeom>
              <a:avLst/>
              <a:gdLst>
                <a:gd name="T0" fmla="*/ 125 w 4874"/>
                <a:gd name="T1" fmla="*/ 0 h 3341"/>
                <a:gd name="T2" fmla="*/ 4749 w 4874"/>
                <a:gd name="T3" fmla="*/ 0 h 3341"/>
                <a:gd name="T4" fmla="*/ 4874 w 4874"/>
                <a:gd name="T5" fmla="*/ 125 h 3341"/>
                <a:gd name="T6" fmla="*/ 4874 w 4874"/>
                <a:gd name="T7" fmla="*/ 3216 h 3341"/>
                <a:gd name="T8" fmla="*/ 4749 w 4874"/>
                <a:gd name="T9" fmla="*/ 3341 h 3341"/>
                <a:gd name="T10" fmla="*/ 125 w 4874"/>
                <a:gd name="T11" fmla="*/ 3341 h 3341"/>
                <a:gd name="T12" fmla="*/ 0 w 4874"/>
                <a:gd name="T13" fmla="*/ 3216 h 3341"/>
                <a:gd name="T14" fmla="*/ 0 w 4874"/>
                <a:gd name="T15" fmla="*/ 125 h 3341"/>
                <a:gd name="T16" fmla="*/ 125 w 4874"/>
                <a:gd name="T17" fmla="*/ 0 h 3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74" h="3341">
                  <a:moveTo>
                    <a:pt x="125" y="0"/>
                  </a:moveTo>
                  <a:lnTo>
                    <a:pt x="4749" y="0"/>
                  </a:lnTo>
                  <a:cubicBezTo>
                    <a:pt x="4818" y="0"/>
                    <a:pt x="4874" y="56"/>
                    <a:pt x="4874" y="125"/>
                  </a:cubicBezTo>
                  <a:lnTo>
                    <a:pt x="4874" y="3216"/>
                  </a:lnTo>
                  <a:cubicBezTo>
                    <a:pt x="4874" y="3285"/>
                    <a:pt x="4818" y="3341"/>
                    <a:pt x="4749" y="3341"/>
                  </a:cubicBezTo>
                  <a:lnTo>
                    <a:pt x="125" y="3341"/>
                  </a:lnTo>
                  <a:cubicBezTo>
                    <a:pt x="56" y="3341"/>
                    <a:pt x="0" y="3285"/>
                    <a:pt x="0" y="3216"/>
                  </a:cubicBezTo>
                  <a:lnTo>
                    <a:pt x="0" y="125"/>
                  </a:lnTo>
                  <a:cubicBezTo>
                    <a:pt x="0" y="56"/>
                    <a:pt x="56" y="0"/>
                    <a:pt x="125" y="0"/>
                  </a:cubicBez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">
              <a:extLst>
                <a:ext uri="{FF2B5EF4-FFF2-40B4-BE49-F238E27FC236}">
                  <a16:creationId xmlns:a16="http://schemas.microsoft.com/office/drawing/2014/main" id="{035BD7E8-5443-4930-B474-11A478EEA511}"/>
                </a:ext>
              </a:extLst>
            </p:cNvPr>
            <p:cNvSpPr>
              <a:spLocks/>
            </p:cNvSpPr>
            <p:nvPr/>
          </p:nvSpPr>
          <p:spPr bwMode="auto">
            <a:xfrm>
              <a:off x="7061200" y="1003300"/>
              <a:ext cx="3328988" cy="1814513"/>
            </a:xfrm>
            <a:custGeom>
              <a:avLst/>
              <a:gdLst>
                <a:gd name="T0" fmla="*/ 15 w 4446"/>
                <a:gd name="T1" fmla="*/ 0 h 2420"/>
                <a:gd name="T2" fmla="*/ 4431 w 4446"/>
                <a:gd name="T3" fmla="*/ 0 h 2420"/>
                <a:gd name="T4" fmla="*/ 4446 w 4446"/>
                <a:gd name="T5" fmla="*/ 15 h 2420"/>
                <a:gd name="T6" fmla="*/ 4446 w 4446"/>
                <a:gd name="T7" fmla="*/ 2404 h 2420"/>
                <a:gd name="T8" fmla="*/ 4431 w 4446"/>
                <a:gd name="T9" fmla="*/ 2420 h 2420"/>
                <a:gd name="T10" fmla="*/ 15 w 4446"/>
                <a:gd name="T11" fmla="*/ 2420 h 2420"/>
                <a:gd name="T12" fmla="*/ 0 w 4446"/>
                <a:gd name="T13" fmla="*/ 2404 h 2420"/>
                <a:gd name="T14" fmla="*/ 0 w 4446"/>
                <a:gd name="T15" fmla="*/ 15 h 2420"/>
                <a:gd name="T16" fmla="*/ 15 w 4446"/>
                <a:gd name="T17" fmla="*/ 0 h 24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46" h="2420">
                  <a:moveTo>
                    <a:pt x="15" y="0"/>
                  </a:moveTo>
                  <a:lnTo>
                    <a:pt x="4431" y="0"/>
                  </a:lnTo>
                  <a:cubicBezTo>
                    <a:pt x="4439" y="0"/>
                    <a:pt x="4446" y="7"/>
                    <a:pt x="4446" y="15"/>
                  </a:cubicBezTo>
                  <a:lnTo>
                    <a:pt x="4446" y="2404"/>
                  </a:lnTo>
                  <a:cubicBezTo>
                    <a:pt x="4446" y="2413"/>
                    <a:pt x="4439" y="2420"/>
                    <a:pt x="4431" y="2420"/>
                  </a:cubicBezTo>
                  <a:lnTo>
                    <a:pt x="15" y="2420"/>
                  </a:lnTo>
                  <a:cubicBezTo>
                    <a:pt x="7" y="2420"/>
                    <a:pt x="0" y="2413"/>
                    <a:pt x="0" y="2404"/>
                  </a:cubicBezTo>
                  <a:lnTo>
                    <a:pt x="0" y="15"/>
                  </a:lnTo>
                  <a:cubicBezTo>
                    <a:pt x="0" y="7"/>
                    <a:pt x="7" y="0"/>
                    <a:pt x="15" y="0"/>
                  </a:cubicBezTo>
                  <a:close/>
                </a:path>
              </a:pathLst>
            </a:custGeom>
            <a:solidFill>
              <a:srgbClr val="2B2B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">
              <a:extLst>
                <a:ext uri="{FF2B5EF4-FFF2-40B4-BE49-F238E27FC236}">
                  <a16:creationId xmlns:a16="http://schemas.microsoft.com/office/drawing/2014/main" id="{DF557965-C0C3-4599-941A-8997165ECCF4}"/>
                </a:ext>
              </a:extLst>
            </p:cNvPr>
            <p:cNvSpPr>
              <a:spLocks/>
            </p:cNvSpPr>
            <p:nvPr/>
          </p:nvSpPr>
          <p:spPr bwMode="auto">
            <a:xfrm>
              <a:off x="6900863" y="3003550"/>
              <a:ext cx="3649663" cy="377825"/>
            </a:xfrm>
            <a:custGeom>
              <a:avLst/>
              <a:gdLst>
                <a:gd name="T0" fmla="*/ 4874 w 4874"/>
                <a:gd name="T1" fmla="*/ 0 h 504"/>
                <a:gd name="T2" fmla="*/ 0 w 4874"/>
                <a:gd name="T3" fmla="*/ 0 h 504"/>
                <a:gd name="T4" fmla="*/ 0 w 4874"/>
                <a:gd name="T5" fmla="*/ 379 h 504"/>
                <a:gd name="T6" fmla="*/ 125 w 4874"/>
                <a:gd name="T7" fmla="*/ 504 h 504"/>
                <a:gd name="T8" fmla="*/ 4749 w 4874"/>
                <a:gd name="T9" fmla="*/ 504 h 504"/>
                <a:gd name="T10" fmla="*/ 4874 w 4874"/>
                <a:gd name="T11" fmla="*/ 379 h 504"/>
                <a:gd name="T12" fmla="*/ 4874 w 4874"/>
                <a:gd name="T13" fmla="*/ 0 h 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74" h="504">
                  <a:moveTo>
                    <a:pt x="4874" y="0"/>
                  </a:moveTo>
                  <a:lnTo>
                    <a:pt x="0" y="0"/>
                  </a:lnTo>
                  <a:lnTo>
                    <a:pt x="0" y="379"/>
                  </a:lnTo>
                  <a:cubicBezTo>
                    <a:pt x="0" y="448"/>
                    <a:pt x="56" y="504"/>
                    <a:pt x="125" y="504"/>
                  </a:cubicBezTo>
                  <a:lnTo>
                    <a:pt x="4749" y="504"/>
                  </a:lnTo>
                  <a:cubicBezTo>
                    <a:pt x="4818" y="504"/>
                    <a:pt x="4874" y="448"/>
                    <a:pt x="4874" y="379"/>
                  </a:cubicBezTo>
                  <a:lnTo>
                    <a:pt x="4874" y="0"/>
                  </a:lnTo>
                  <a:close/>
                </a:path>
              </a:pathLst>
            </a:custGeom>
            <a:solidFill>
              <a:srgbClr val="E5E6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OVAL">
              <a:extLst>
                <a:ext uri="{FF2B5EF4-FFF2-40B4-BE49-F238E27FC236}">
                  <a16:creationId xmlns:a16="http://schemas.microsoft.com/office/drawing/2014/main" id="{713925BB-ABCC-48CD-A6B6-0A56A02D68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75688" y="3117850"/>
              <a:ext cx="147638" cy="149225"/>
            </a:xfrm>
            <a:prstGeom prst="ellipse">
              <a:avLst/>
            </a:prstGeom>
            <a:solidFill>
              <a:srgbClr val="A6A9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">
              <a:extLst>
                <a:ext uri="{FF2B5EF4-FFF2-40B4-BE49-F238E27FC236}">
                  <a16:creationId xmlns:a16="http://schemas.microsoft.com/office/drawing/2014/main" id="{07D85BCE-43CF-46E8-B253-71369EB1F2FC}"/>
                </a:ext>
              </a:extLst>
            </p:cNvPr>
            <p:cNvSpPr>
              <a:spLocks/>
            </p:cNvSpPr>
            <p:nvPr/>
          </p:nvSpPr>
          <p:spPr bwMode="auto">
            <a:xfrm>
              <a:off x="8347075" y="3381375"/>
              <a:ext cx="804863" cy="136525"/>
            </a:xfrm>
            <a:custGeom>
              <a:avLst/>
              <a:gdLst>
                <a:gd name="T0" fmla="*/ 0 w 1073"/>
                <a:gd name="T1" fmla="*/ 182 h 182"/>
                <a:gd name="T2" fmla="*/ 1073 w 1073"/>
                <a:gd name="T3" fmla="*/ 182 h 182"/>
                <a:gd name="T4" fmla="*/ 1032 w 1073"/>
                <a:gd name="T5" fmla="*/ 0 h 182"/>
                <a:gd name="T6" fmla="*/ 564 w 1073"/>
                <a:gd name="T7" fmla="*/ 0 h 182"/>
                <a:gd name="T8" fmla="*/ 509 w 1073"/>
                <a:gd name="T9" fmla="*/ 0 h 182"/>
                <a:gd name="T10" fmla="*/ 41 w 1073"/>
                <a:gd name="T11" fmla="*/ 0 h 182"/>
                <a:gd name="T12" fmla="*/ 0 w 1073"/>
                <a:gd name="T13" fmla="*/ 182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73" h="182">
                  <a:moveTo>
                    <a:pt x="0" y="182"/>
                  </a:moveTo>
                  <a:lnTo>
                    <a:pt x="1073" y="182"/>
                  </a:lnTo>
                  <a:lnTo>
                    <a:pt x="1032" y="0"/>
                  </a:lnTo>
                  <a:lnTo>
                    <a:pt x="564" y="0"/>
                  </a:lnTo>
                  <a:lnTo>
                    <a:pt x="509" y="0"/>
                  </a:lnTo>
                  <a:lnTo>
                    <a:pt x="41" y="0"/>
                  </a:lnTo>
                  <a:lnTo>
                    <a:pt x="0" y="182"/>
                  </a:lnTo>
                  <a:close/>
                </a:path>
              </a:pathLst>
            </a:custGeom>
            <a:solidFill>
              <a:srgbClr val="80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RECTANGLE">
              <a:extLst>
                <a:ext uri="{FF2B5EF4-FFF2-40B4-BE49-F238E27FC236}">
                  <a16:creationId xmlns:a16="http://schemas.microsoft.com/office/drawing/2014/main" id="{6460CD90-B749-4E06-B1C4-6033E6A132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04075" y="3784600"/>
              <a:ext cx="3322638" cy="158750"/>
            </a:xfrm>
            <a:prstGeom prst="rect">
              <a:avLst/>
            </a:prstGeom>
            <a:solidFill>
              <a:srgbClr val="E5E6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28" name="RECTANGLE">
              <a:extLst>
                <a:ext uri="{FF2B5EF4-FFF2-40B4-BE49-F238E27FC236}">
                  <a16:creationId xmlns:a16="http://schemas.microsoft.com/office/drawing/2014/main" id="{250905AF-F33C-4E1F-B2E2-F0E5256C0C6F}"/>
                </a:ext>
              </a:extLst>
            </p:cNvPr>
            <p:cNvSpPr/>
            <p:nvPr/>
          </p:nvSpPr>
          <p:spPr>
            <a:xfrm>
              <a:off x="8347075" y="1003300"/>
              <a:ext cx="2043113" cy="1793875"/>
            </a:xfrm>
            <a:custGeom>
              <a:avLst/>
              <a:gdLst>
                <a:gd name="connsiteX0" fmla="*/ 0 w 2043113"/>
                <a:gd name="connsiteY0" fmla="*/ 0 h 1793875"/>
                <a:gd name="connsiteX1" fmla="*/ 2043113 w 2043113"/>
                <a:gd name="connsiteY1" fmla="*/ 0 h 1793875"/>
                <a:gd name="connsiteX2" fmla="*/ 2043113 w 2043113"/>
                <a:gd name="connsiteY2" fmla="*/ 1793875 h 1793875"/>
                <a:gd name="connsiteX3" fmla="*/ 0 w 2043113"/>
                <a:gd name="connsiteY3" fmla="*/ 1793875 h 1793875"/>
                <a:gd name="connsiteX4" fmla="*/ 0 w 2043113"/>
                <a:gd name="connsiteY4" fmla="*/ 0 h 1793875"/>
                <a:gd name="connsiteX0" fmla="*/ 0 w 2043113"/>
                <a:gd name="connsiteY0" fmla="*/ 0 h 1793875"/>
                <a:gd name="connsiteX1" fmla="*/ 2043113 w 2043113"/>
                <a:gd name="connsiteY1" fmla="*/ 0 h 1793875"/>
                <a:gd name="connsiteX2" fmla="*/ 2043113 w 2043113"/>
                <a:gd name="connsiteY2" fmla="*/ 1793875 h 1793875"/>
                <a:gd name="connsiteX3" fmla="*/ 0 w 2043113"/>
                <a:gd name="connsiteY3" fmla="*/ 0 h 1793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43113" h="1793875">
                  <a:moveTo>
                    <a:pt x="0" y="0"/>
                  </a:moveTo>
                  <a:lnTo>
                    <a:pt x="2043113" y="0"/>
                  </a:lnTo>
                  <a:lnTo>
                    <a:pt x="2043113" y="1793875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100000">
                  <a:schemeClr val="bg1">
                    <a:alpha val="73000"/>
                  </a:schemeClr>
                </a:gs>
                <a:gs pos="0">
                  <a:schemeClr val="bg1">
                    <a:alpha val="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7" name="TEXTBOX">
            <a:extLst>
              <a:ext uri="{FF2B5EF4-FFF2-40B4-BE49-F238E27FC236}">
                <a16:creationId xmlns:a16="http://schemas.microsoft.com/office/drawing/2014/main" id="{BB788FD8-8D16-4E8F-A412-91EC309068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18425" y="1328738"/>
            <a:ext cx="2043113" cy="738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4800" b="0" i="0" u="none" strike="noStrike" cap="none" normalizeH="0" baseline="0" dirty="0">
                <a:ln>
                  <a:noFill/>
                </a:ln>
                <a:solidFill>
                  <a:srgbClr val="ED5435"/>
                </a:solidFill>
                <a:effectLst/>
                <a:latin typeface="Raleway" panose="020B0503030101060003" pitchFamily="34" charset="0"/>
              </a:rPr>
              <a:t>ERROR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Raleway" panose="020B0503030101060003" pitchFamily="34" charset="0"/>
            </a:endParaRPr>
          </a:p>
        </p:txBody>
      </p:sp>
      <p:sp>
        <p:nvSpPr>
          <p:cNvPr id="118" name="RECTANGLE">
            <a:extLst>
              <a:ext uri="{FF2B5EF4-FFF2-40B4-BE49-F238E27FC236}">
                <a16:creationId xmlns:a16="http://schemas.microsoft.com/office/drawing/2014/main" id="{973C94A8-4D87-4610-8A58-6998CD1FBD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35988" y="2063750"/>
            <a:ext cx="1184275" cy="31750"/>
          </a:xfrm>
          <a:prstGeom prst="rect">
            <a:avLst/>
          </a:prstGeom>
          <a:solidFill>
            <a:srgbClr val="ED543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9" name="RECTANGLE">
            <a:extLst>
              <a:ext uri="{FF2B5EF4-FFF2-40B4-BE49-F238E27FC236}">
                <a16:creationId xmlns:a16="http://schemas.microsoft.com/office/drawing/2014/main" id="{FEB1401B-A0CD-4DE2-A59C-80FDA953E2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40788" y="2184400"/>
            <a:ext cx="879475" cy="30163"/>
          </a:xfrm>
          <a:prstGeom prst="rect">
            <a:avLst/>
          </a:prstGeom>
          <a:solidFill>
            <a:srgbClr val="ED543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RECTANGLE">
            <a:extLst>
              <a:ext uri="{FF2B5EF4-FFF2-40B4-BE49-F238E27FC236}">
                <a16:creationId xmlns:a16="http://schemas.microsoft.com/office/drawing/2014/main" id="{21ABD555-8BB1-4B4E-BE0B-53A76C0FC7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37600" y="2305050"/>
            <a:ext cx="982663" cy="30163"/>
          </a:xfrm>
          <a:prstGeom prst="rect">
            <a:avLst/>
          </a:prstGeom>
          <a:solidFill>
            <a:srgbClr val="ED543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1" name="RECTANGLE">
            <a:extLst>
              <a:ext uri="{FF2B5EF4-FFF2-40B4-BE49-F238E27FC236}">
                <a16:creationId xmlns:a16="http://schemas.microsoft.com/office/drawing/2014/main" id="{4576ED13-0314-4113-AC24-2B658AEF9D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37600" y="2420938"/>
            <a:ext cx="982663" cy="31750"/>
          </a:xfrm>
          <a:prstGeom prst="rect">
            <a:avLst/>
          </a:prstGeom>
          <a:solidFill>
            <a:srgbClr val="ED543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FREEFORM">
            <a:extLst>
              <a:ext uri="{FF2B5EF4-FFF2-40B4-BE49-F238E27FC236}">
                <a16:creationId xmlns:a16="http://schemas.microsoft.com/office/drawing/2014/main" id="{1FB08EB9-CCAF-4BBA-A490-1964BAA2B72A}"/>
              </a:ext>
            </a:extLst>
          </p:cNvPr>
          <p:cNvSpPr>
            <a:spLocks/>
          </p:cNvSpPr>
          <p:nvPr/>
        </p:nvSpPr>
        <p:spPr bwMode="auto">
          <a:xfrm>
            <a:off x="7956550" y="2111375"/>
            <a:ext cx="244475" cy="246063"/>
          </a:xfrm>
          <a:custGeom>
            <a:avLst/>
            <a:gdLst>
              <a:gd name="T0" fmla="*/ 0 w 328"/>
              <a:gd name="T1" fmla="*/ 75 h 328"/>
              <a:gd name="T2" fmla="*/ 76 w 328"/>
              <a:gd name="T3" fmla="*/ 0 h 328"/>
              <a:gd name="T4" fmla="*/ 164 w 328"/>
              <a:gd name="T5" fmla="*/ 89 h 328"/>
              <a:gd name="T6" fmla="*/ 253 w 328"/>
              <a:gd name="T7" fmla="*/ 0 h 328"/>
              <a:gd name="T8" fmla="*/ 328 w 328"/>
              <a:gd name="T9" fmla="*/ 75 h 328"/>
              <a:gd name="T10" fmla="*/ 240 w 328"/>
              <a:gd name="T11" fmla="*/ 164 h 328"/>
              <a:gd name="T12" fmla="*/ 328 w 328"/>
              <a:gd name="T13" fmla="*/ 253 h 328"/>
              <a:gd name="T14" fmla="*/ 253 w 328"/>
              <a:gd name="T15" fmla="*/ 328 h 328"/>
              <a:gd name="T16" fmla="*/ 164 w 328"/>
              <a:gd name="T17" fmla="*/ 239 h 328"/>
              <a:gd name="T18" fmla="*/ 76 w 328"/>
              <a:gd name="T19" fmla="*/ 328 h 328"/>
              <a:gd name="T20" fmla="*/ 0 w 328"/>
              <a:gd name="T21" fmla="*/ 253 h 328"/>
              <a:gd name="T22" fmla="*/ 89 w 328"/>
              <a:gd name="T23" fmla="*/ 164 h 328"/>
              <a:gd name="T24" fmla="*/ 0 w 328"/>
              <a:gd name="T25" fmla="*/ 75 h 3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328" h="328">
                <a:moveTo>
                  <a:pt x="0" y="75"/>
                </a:moveTo>
                <a:lnTo>
                  <a:pt x="76" y="0"/>
                </a:lnTo>
                <a:lnTo>
                  <a:pt x="164" y="89"/>
                </a:lnTo>
                <a:lnTo>
                  <a:pt x="253" y="0"/>
                </a:lnTo>
                <a:lnTo>
                  <a:pt x="328" y="75"/>
                </a:lnTo>
                <a:lnTo>
                  <a:pt x="240" y="164"/>
                </a:lnTo>
                <a:lnTo>
                  <a:pt x="328" y="253"/>
                </a:lnTo>
                <a:lnTo>
                  <a:pt x="253" y="328"/>
                </a:lnTo>
                <a:lnTo>
                  <a:pt x="164" y="239"/>
                </a:lnTo>
                <a:lnTo>
                  <a:pt x="76" y="328"/>
                </a:lnTo>
                <a:lnTo>
                  <a:pt x="0" y="253"/>
                </a:lnTo>
                <a:lnTo>
                  <a:pt x="89" y="164"/>
                </a:lnTo>
                <a:lnTo>
                  <a:pt x="0" y="75"/>
                </a:lnTo>
                <a:close/>
              </a:path>
            </a:pathLst>
          </a:custGeom>
          <a:solidFill>
            <a:srgbClr val="ED543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3" name="FREEFORM">
            <a:extLst>
              <a:ext uri="{FF2B5EF4-FFF2-40B4-BE49-F238E27FC236}">
                <a16:creationId xmlns:a16="http://schemas.microsoft.com/office/drawing/2014/main" id="{3E7F7177-EABB-41E1-A587-9D8C75507D42}"/>
              </a:ext>
            </a:extLst>
          </p:cNvPr>
          <p:cNvSpPr>
            <a:spLocks noEditPoints="1"/>
          </p:cNvSpPr>
          <p:nvPr/>
        </p:nvSpPr>
        <p:spPr bwMode="auto">
          <a:xfrm>
            <a:off x="7848600" y="2005013"/>
            <a:ext cx="460375" cy="460375"/>
          </a:xfrm>
          <a:custGeom>
            <a:avLst/>
            <a:gdLst>
              <a:gd name="T0" fmla="*/ 307 w 614"/>
              <a:gd name="T1" fmla="*/ 0 h 614"/>
              <a:gd name="T2" fmla="*/ 614 w 614"/>
              <a:gd name="T3" fmla="*/ 307 h 614"/>
              <a:gd name="T4" fmla="*/ 307 w 614"/>
              <a:gd name="T5" fmla="*/ 614 h 614"/>
              <a:gd name="T6" fmla="*/ 0 w 614"/>
              <a:gd name="T7" fmla="*/ 307 h 614"/>
              <a:gd name="T8" fmla="*/ 307 w 614"/>
              <a:gd name="T9" fmla="*/ 0 h 614"/>
              <a:gd name="T10" fmla="*/ 307 w 614"/>
              <a:gd name="T11" fmla="*/ 36 h 614"/>
              <a:gd name="T12" fmla="*/ 579 w 614"/>
              <a:gd name="T13" fmla="*/ 307 h 614"/>
              <a:gd name="T14" fmla="*/ 307 w 614"/>
              <a:gd name="T15" fmla="*/ 579 h 614"/>
              <a:gd name="T16" fmla="*/ 36 w 614"/>
              <a:gd name="T17" fmla="*/ 307 h 614"/>
              <a:gd name="T18" fmla="*/ 307 w 614"/>
              <a:gd name="T19" fmla="*/ 36 h 6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614" h="614">
                <a:moveTo>
                  <a:pt x="307" y="0"/>
                </a:moveTo>
                <a:cubicBezTo>
                  <a:pt x="477" y="0"/>
                  <a:pt x="614" y="138"/>
                  <a:pt x="614" y="307"/>
                </a:cubicBezTo>
                <a:cubicBezTo>
                  <a:pt x="614" y="477"/>
                  <a:pt x="477" y="614"/>
                  <a:pt x="307" y="614"/>
                </a:cubicBezTo>
                <a:cubicBezTo>
                  <a:pt x="138" y="614"/>
                  <a:pt x="0" y="477"/>
                  <a:pt x="0" y="307"/>
                </a:cubicBezTo>
                <a:cubicBezTo>
                  <a:pt x="0" y="138"/>
                  <a:pt x="138" y="0"/>
                  <a:pt x="307" y="0"/>
                </a:cubicBezTo>
                <a:close/>
                <a:moveTo>
                  <a:pt x="307" y="36"/>
                </a:moveTo>
                <a:cubicBezTo>
                  <a:pt x="457" y="36"/>
                  <a:pt x="579" y="157"/>
                  <a:pt x="579" y="307"/>
                </a:cubicBezTo>
                <a:cubicBezTo>
                  <a:pt x="579" y="457"/>
                  <a:pt x="457" y="579"/>
                  <a:pt x="307" y="579"/>
                </a:cubicBezTo>
                <a:cubicBezTo>
                  <a:pt x="158" y="579"/>
                  <a:pt x="36" y="457"/>
                  <a:pt x="36" y="307"/>
                </a:cubicBezTo>
                <a:cubicBezTo>
                  <a:pt x="36" y="157"/>
                  <a:pt x="158" y="36"/>
                  <a:pt x="307" y="36"/>
                </a:cubicBezTo>
                <a:close/>
              </a:path>
            </a:pathLst>
          </a:custGeom>
          <a:solidFill>
            <a:srgbClr val="ED543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RECTANGLE">
            <a:extLst>
              <a:ext uri="{FF2B5EF4-FFF2-40B4-BE49-F238E27FC236}">
                <a16:creationId xmlns:a16="http://schemas.microsoft.com/office/drawing/2014/main" id="{8F831258-D6C0-4B16-865F-2C53E5C74206}"/>
              </a:ext>
            </a:extLst>
          </p:cNvPr>
          <p:cNvSpPr/>
          <p:nvPr/>
        </p:nvSpPr>
        <p:spPr>
          <a:xfrm>
            <a:off x="663574" y="-1755648"/>
            <a:ext cx="1033463" cy="7126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TIMER</a:t>
            </a:r>
          </a:p>
        </p:txBody>
      </p:sp>
    </p:spTree>
    <p:extLst>
      <p:ext uri="{BB962C8B-B14F-4D97-AF65-F5344CB8AC3E}">
        <p14:creationId xmlns:p14="http://schemas.microsoft.com/office/powerpoint/2010/main" val="2016642418"/>
      </p:ext>
    </p:extLst>
  </p:cSld>
  <p:clrMapOvr>
    <a:masterClrMapping/>
  </p:clrMapOvr>
  <p:transition spd="slow">
    <p:push dir="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21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21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42" presetClass="path" presetSubtype="0" repeatCount="indefinite" autoRev="1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Motion origin="layout" path="M -2.70833E-6 -1.48148E-6 L -2.70833E-6 0.07523 " pathEditMode="relative" rAng="0" ptsTypes="AA">
                                          <p:cBhvr>
                                            <p:cTn id="10" dur="800" fill="hold"/>
                                            <p:tgtEl>
                                              <p:spTgt spid="213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75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2" presetClass="entr" presetSubtype="1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1000" fill="hold"/>
                                            <p:tgtEl>
                                              <p:spTgt spid="21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1000" fill="hold"/>
                                            <p:tgtEl>
                                              <p:spTgt spid="21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42" presetClass="path" presetSubtype="0" repeatCount="indefinite" autoRev="1" fill="hold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animMotion origin="layout" path="M -2.70833E-6 -1.48148E-6 L -2.70833E-6 0.07523 " pathEditMode="relative" rAng="0" ptsTypes="AA">
                                          <p:cBhvr>
                                            <p:cTn id="16" dur="800" fill="hold"/>
                                            <p:tgtEl>
                                              <p:spTgt spid="213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75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1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21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21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42" presetClass="path" presetSubtype="0" repeatCount="indefinite" autoRev="1" fill="hold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animMotion origin="layout" path="M -2.70833E-6 -1.48148E-6 L -2.70833E-6 0.07523 " pathEditMode="relative" rAng="0" ptsTypes="AA">
                                          <p:cBhvr>
                                            <p:cTn id="22" dur="800" fill="hold"/>
                                            <p:tgtEl>
                                              <p:spTgt spid="213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75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1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1000" fill="hold"/>
                                            <p:tgtEl>
                                              <p:spTgt spid="21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1000" fill="hold"/>
                                            <p:tgtEl>
                                              <p:spTgt spid="21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42" presetClass="path" presetSubtype="0" repeatCount="indefinite" autoRev="1" fill="hold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animMotion origin="layout" path="M -2.70833E-6 -1.48148E-6 L -2.70833E-6 0.07523 " pathEditMode="relative" rAng="0" ptsTypes="AA">
                                          <p:cBhvr>
                                            <p:cTn id="28" dur="800" fill="hold"/>
                                            <p:tgtEl>
                                              <p:spTgt spid="213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75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1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1000" fill="hold"/>
                                            <p:tgtEl>
                                              <p:spTgt spid="21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1000" fill="hold"/>
                                            <p:tgtEl>
                                              <p:spTgt spid="21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42" presetClass="path" presetSubtype="0" repeatCount="indefinite" autoRev="1" fill="hold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animMotion origin="layout" path="M -2.70833E-6 -1.48148E-6 L -2.70833E-6 0.07523 " pathEditMode="relative" rAng="0" ptsTypes="AA">
                                          <p:cBhvr>
                                            <p:cTn id="34" dur="800" fill="hold"/>
                                            <p:tgtEl>
                                              <p:spTgt spid="213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75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5" presetID="2" presetClass="entr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8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" presetID="35" presetClass="path" presetSubtype="0" repeatCount="indefinite" accel="50000" decel="50000" autoRev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875E-6 4.81481E-6 L -0.08229 4.81481E-6 " pathEditMode="relative" rAng="0" ptsTypes="AA">
                                          <p:cBhvr>
                                            <p:cTn id="40" dur="2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4115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1" fill="hold" nodeType="withEffect" p14:presetBounceEnd="62667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2667">
                                          <p:cBhvr additive="base">
                                            <p:cTn id="43" dur="750" fill="hold"/>
                                            <p:tgtEl>
                                              <p:spTgt spid="21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2667">
                                          <p:cBhvr additive="base">
                                            <p:cTn id="44" dur="750" fill="hold"/>
                                            <p:tgtEl>
                                              <p:spTgt spid="21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1" fill="hold" nodeType="withEffect" p14:presetBounceEnd="62667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2667">
                                          <p:cBhvr additive="base">
                                            <p:cTn id="47" dur="750" fill="hold"/>
                                            <p:tgtEl>
                                              <p:spTgt spid="21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2667">
                                          <p:cBhvr additive="base">
                                            <p:cTn id="48" dur="750" fill="hold"/>
                                            <p:tgtEl>
                                              <p:spTgt spid="21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1" fill="hold" nodeType="withEffect" p14:presetBounceEnd="62667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2667">
                                          <p:cBhvr additive="base">
                                            <p:cTn id="51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2667">
                                          <p:cBhvr additive="base">
                                            <p:cTn id="52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10" presetClass="entr" presetSubtype="0" repeatCount="indefinite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5" dur="500"/>
                                            <p:tgtEl>
                                              <p:spTgt spid="1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6" presetID="1" presetClass="entr" presetSubtype="0" fill="hold" grpId="0" nodeType="withEffect">
                                      <p:stCondLst>
                                        <p:cond delay="700"/>
                                      </p:stCondLst>
                                      <p:iterate type="lt">
                                        <p:tmAbs val="50"/>
                                      </p:iterate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8" presetID="23" presetClass="entr" presetSubtype="16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0" dur="500" fill="hold"/>
                                            <p:tgtEl>
                                              <p:spTgt spid="12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1" dur="500" fill="hold"/>
                                            <p:tgtEl>
                                              <p:spTgt spid="12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2" presetID="23" presetClass="entr" presetSubtype="16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4" dur="500" fill="hold"/>
                                            <p:tgtEl>
                                              <p:spTgt spid="1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5" dur="500" fill="hold"/>
                                            <p:tgtEl>
                                              <p:spTgt spid="1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6" presetID="22" presetClass="entr" presetSubtype="8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8" dur="500"/>
                                            <p:tgtEl>
                                              <p:spTgt spid="1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9" presetID="22" presetClass="entr" presetSubtype="8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1" dur="500"/>
                                            <p:tgtEl>
                                              <p:spTgt spid="1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2" presetID="22" presetClass="entr" presetSubtype="8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4" dur="500"/>
                                            <p:tgtEl>
                                              <p:spTgt spid="1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5" presetID="22" presetClass="entr" presetSubtype="8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7" dur="500"/>
                                            <p:tgtEl>
                                              <p:spTgt spid="1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8" presetID="2" presetClass="entr" presetSubtype="1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0" dur="1000" fill="hold"/>
                                            <p:tgtEl>
                                              <p:spTgt spid="21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1" dur="1000" fill="hold"/>
                                            <p:tgtEl>
                                              <p:spTgt spid="21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2" presetID="42" presetClass="path" presetSubtype="0" repeatCount="indefinite" autoRev="1" fill="hold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animMotion origin="layout" path="M -1.66667E-6 7.40741E-7 L 0.01445 -0.00023 " pathEditMode="relative" rAng="0" ptsTypes="AA">
                                          <p:cBhvr>
                                            <p:cTn id="83" dur="1250" fill="hold"/>
                                            <p:tgtEl>
                                              <p:spTgt spid="213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716" y="-2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84" presetID="2" presetClass="entr" presetSubtype="1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6" dur="1000" fill="hold"/>
                                            <p:tgtEl>
                                              <p:spTgt spid="21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7" dur="1000" fill="hold"/>
                                            <p:tgtEl>
                                              <p:spTgt spid="21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8" presetID="42" presetClass="path" presetSubtype="0" repeatCount="indefinite" autoRev="1" fill="hold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animMotion origin="layout" path="M -1.66667E-6 7.40741E-7 L 0.01445 -0.00023 " pathEditMode="relative" rAng="0" ptsTypes="AA">
                                          <p:cBhvr>
                                            <p:cTn id="89" dur="1250" fill="hold"/>
                                            <p:tgtEl>
                                              <p:spTgt spid="213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716" y="-2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0" presetID="8" presetClass="emph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91" dur="56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" grpId="0" animBg="1"/>
          <p:bldP spid="48" grpId="0"/>
          <p:bldP spid="117" grpId="0"/>
          <p:bldP spid="118" grpId="0" animBg="1"/>
          <p:bldP spid="119" grpId="0" animBg="1"/>
          <p:bldP spid="120" grpId="0" animBg="1"/>
          <p:bldP spid="121" grpId="0" animBg="1"/>
          <p:bldP spid="122" grpId="0" animBg="1"/>
          <p:bldP spid="123" grpId="0" animBg="1"/>
          <p:bldP spid="4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21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21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42" presetClass="path" presetSubtype="0" repeatCount="indefinite" autoRev="1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Motion origin="layout" path="M -2.70833E-6 -1.48148E-6 L -2.70833E-6 0.07523 " pathEditMode="relative" rAng="0" ptsTypes="AA">
                                          <p:cBhvr>
                                            <p:cTn id="10" dur="800" fill="hold"/>
                                            <p:tgtEl>
                                              <p:spTgt spid="213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75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2" presetClass="entr" presetSubtype="1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1000" fill="hold"/>
                                            <p:tgtEl>
                                              <p:spTgt spid="21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1000" fill="hold"/>
                                            <p:tgtEl>
                                              <p:spTgt spid="21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42" presetClass="path" presetSubtype="0" repeatCount="indefinite" autoRev="1" fill="hold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animMotion origin="layout" path="M -2.70833E-6 -1.48148E-6 L -2.70833E-6 0.07523 " pathEditMode="relative" rAng="0" ptsTypes="AA">
                                          <p:cBhvr>
                                            <p:cTn id="16" dur="800" fill="hold"/>
                                            <p:tgtEl>
                                              <p:spTgt spid="213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75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1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21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21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42" presetClass="path" presetSubtype="0" repeatCount="indefinite" autoRev="1" fill="hold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animMotion origin="layout" path="M -2.70833E-6 -1.48148E-6 L -2.70833E-6 0.07523 " pathEditMode="relative" rAng="0" ptsTypes="AA">
                                          <p:cBhvr>
                                            <p:cTn id="22" dur="800" fill="hold"/>
                                            <p:tgtEl>
                                              <p:spTgt spid="213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75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1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1000" fill="hold"/>
                                            <p:tgtEl>
                                              <p:spTgt spid="21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1000" fill="hold"/>
                                            <p:tgtEl>
                                              <p:spTgt spid="21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42" presetClass="path" presetSubtype="0" repeatCount="indefinite" autoRev="1" fill="hold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animMotion origin="layout" path="M -2.70833E-6 -1.48148E-6 L -2.70833E-6 0.07523 " pathEditMode="relative" rAng="0" ptsTypes="AA">
                                          <p:cBhvr>
                                            <p:cTn id="28" dur="800" fill="hold"/>
                                            <p:tgtEl>
                                              <p:spTgt spid="213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75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1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1000" fill="hold"/>
                                            <p:tgtEl>
                                              <p:spTgt spid="21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1000" fill="hold"/>
                                            <p:tgtEl>
                                              <p:spTgt spid="21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42" presetClass="path" presetSubtype="0" repeatCount="indefinite" autoRev="1" fill="hold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animMotion origin="layout" path="M -2.70833E-6 -1.48148E-6 L -2.70833E-6 0.07523 " pathEditMode="relative" rAng="0" ptsTypes="AA">
                                          <p:cBhvr>
                                            <p:cTn id="34" dur="800" fill="hold"/>
                                            <p:tgtEl>
                                              <p:spTgt spid="213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75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5" presetID="2" presetClass="entr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8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" presetID="35" presetClass="path" presetSubtype="0" repeatCount="indefinite" accel="50000" decel="50000" autoRev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875E-6 4.81481E-6 L -0.08229 4.81481E-6 " pathEditMode="relative" rAng="0" ptsTypes="AA">
                                          <p:cBhvr>
                                            <p:cTn id="40" dur="2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4115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1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750" fill="hold"/>
                                            <p:tgtEl>
                                              <p:spTgt spid="21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750" fill="hold"/>
                                            <p:tgtEl>
                                              <p:spTgt spid="21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1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7" dur="750" fill="hold"/>
                                            <p:tgtEl>
                                              <p:spTgt spid="21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8" dur="750" fill="hold"/>
                                            <p:tgtEl>
                                              <p:spTgt spid="21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1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1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2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10" presetClass="entr" presetSubtype="0" repeatCount="indefinite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5" dur="500"/>
                                            <p:tgtEl>
                                              <p:spTgt spid="1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6" presetID="1" presetClass="entr" presetSubtype="0" fill="hold" grpId="0" nodeType="withEffect">
                                      <p:stCondLst>
                                        <p:cond delay="700"/>
                                      </p:stCondLst>
                                      <p:iterate type="lt">
                                        <p:tmAbs val="50"/>
                                      </p:iterate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8" presetID="23" presetClass="entr" presetSubtype="16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0" dur="500" fill="hold"/>
                                            <p:tgtEl>
                                              <p:spTgt spid="12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1" dur="500" fill="hold"/>
                                            <p:tgtEl>
                                              <p:spTgt spid="12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2" presetID="23" presetClass="entr" presetSubtype="16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4" dur="500" fill="hold"/>
                                            <p:tgtEl>
                                              <p:spTgt spid="1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5" dur="500" fill="hold"/>
                                            <p:tgtEl>
                                              <p:spTgt spid="1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6" presetID="22" presetClass="entr" presetSubtype="8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8" dur="500"/>
                                            <p:tgtEl>
                                              <p:spTgt spid="1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9" presetID="22" presetClass="entr" presetSubtype="8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1" dur="500"/>
                                            <p:tgtEl>
                                              <p:spTgt spid="1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2" presetID="22" presetClass="entr" presetSubtype="8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4" dur="500"/>
                                            <p:tgtEl>
                                              <p:spTgt spid="1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5" presetID="22" presetClass="entr" presetSubtype="8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7" dur="500"/>
                                            <p:tgtEl>
                                              <p:spTgt spid="1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8" presetID="2" presetClass="entr" presetSubtype="1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0" dur="1000" fill="hold"/>
                                            <p:tgtEl>
                                              <p:spTgt spid="21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1" dur="1000" fill="hold"/>
                                            <p:tgtEl>
                                              <p:spTgt spid="21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2" presetID="42" presetClass="path" presetSubtype="0" repeatCount="indefinite" autoRev="1" fill="hold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animMotion origin="layout" path="M -1.66667E-6 7.40741E-7 L 0.01445 -0.00023 " pathEditMode="relative" rAng="0" ptsTypes="AA">
                                          <p:cBhvr>
                                            <p:cTn id="83" dur="1250" fill="hold"/>
                                            <p:tgtEl>
                                              <p:spTgt spid="213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716" y="-2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84" presetID="2" presetClass="entr" presetSubtype="1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6" dur="1000" fill="hold"/>
                                            <p:tgtEl>
                                              <p:spTgt spid="21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7" dur="1000" fill="hold"/>
                                            <p:tgtEl>
                                              <p:spTgt spid="21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8" presetID="42" presetClass="path" presetSubtype="0" repeatCount="indefinite" autoRev="1" fill="hold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animMotion origin="layout" path="M -1.66667E-6 7.40741E-7 L 0.01445 -0.00023 " pathEditMode="relative" rAng="0" ptsTypes="AA">
                                          <p:cBhvr>
                                            <p:cTn id="89" dur="1250" fill="hold"/>
                                            <p:tgtEl>
                                              <p:spTgt spid="213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716" y="-2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0" presetID="8" presetClass="emph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91" dur="56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" grpId="0" animBg="1"/>
          <p:bldP spid="48" grpId="0"/>
          <p:bldP spid="117" grpId="0"/>
          <p:bldP spid="118" grpId="0" animBg="1"/>
          <p:bldP spid="119" grpId="0" animBg="1"/>
          <p:bldP spid="120" grpId="0" animBg="1"/>
          <p:bldP spid="121" grpId="0" animBg="1"/>
          <p:bldP spid="122" grpId="0" animBg="1"/>
          <p:bldP spid="123" grpId="0" animBg="1"/>
          <p:bldP spid="4" grpId="0" animBg="1"/>
        </p:bldLst>
      </p:timing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">
            <a:extLst>
              <a:ext uri="{FF2B5EF4-FFF2-40B4-BE49-F238E27FC236}">
                <a16:creationId xmlns:a16="http://schemas.microsoft.com/office/drawing/2014/main" id="{B277F303-B6AD-4B0D-BCC4-3BFFA4D862C1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0" y="0"/>
            <a:ext cx="12192000" cy="686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r"/>
            <a:endParaRPr lang="en-US"/>
          </a:p>
        </p:txBody>
      </p:sp>
      <p:sp>
        <p:nvSpPr>
          <p:cNvPr id="8" name="RECTANGLE">
            <a:extLst>
              <a:ext uri="{FF2B5EF4-FFF2-40B4-BE49-F238E27FC236}">
                <a16:creationId xmlns:a16="http://schemas.microsoft.com/office/drawing/2014/main" id="{E0BB8850-B4CC-49AB-817C-941B9A87FC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69113"/>
          </a:xfrm>
          <a:prstGeom prst="rect">
            <a:avLst/>
          </a:prstGeom>
          <a:solidFill>
            <a:srgbClr val="BDDDD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r"/>
            <a:endParaRPr lang="en-US"/>
          </a:p>
        </p:txBody>
      </p:sp>
      <p:sp>
        <p:nvSpPr>
          <p:cNvPr id="9" name="FREEFORM">
            <a:extLst>
              <a:ext uri="{FF2B5EF4-FFF2-40B4-BE49-F238E27FC236}">
                <a16:creationId xmlns:a16="http://schemas.microsoft.com/office/drawing/2014/main" id="{0891063C-D15F-4E7B-A448-AD1B6B9E235F}"/>
              </a:ext>
            </a:extLst>
          </p:cNvPr>
          <p:cNvSpPr>
            <a:spLocks/>
          </p:cNvSpPr>
          <p:nvPr/>
        </p:nvSpPr>
        <p:spPr bwMode="auto">
          <a:xfrm>
            <a:off x="3513138" y="3827463"/>
            <a:ext cx="4370388" cy="1130300"/>
          </a:xfrm>
          <a:custGeom>
            <a:avLst/>
            <a:gdLst>
              <a:gd name="T0" fmla="*/ 1310 w 5827"/>
              <a:gd name="T1" fmla="*/ 716 h 1504"/>
              <a:gd name="T2" fmla="*/ 1939 w 5827"/>
              <a:gd name="T3" fmla="*/ 348 h 1504"/>
              <a:gd name="T4" fmla="*/ 2936 w 5827"/>
              <a:gd name="T5" fmla="*/ 168 h 1504"/>
              <a:gd name="T6" fmla="*/ 3737 w 5827"/>
              <a:gd name="T7" fmla="*/ 345 h 1504"/>
              <a:gd name="T8" fmla="*/ 4316 w 5827"/>
              <a:gd name="T9" fmla="*/ 584 h 1504"/>
              <a:gd name="T10" fmla="*/ 4793 w 5827"/>
              <a:gd name="T11" fmla="*/ 873 h 1504"/>
              <a:gd name="T12" fmla="*/ 5195 w 5827"/>
              <a:gd name="T13" fmla="*/ 961 h 1504"/>
              <a:gd name="T14" fmla="*/ 5821 w 5827"/>
              <a:gd name="T15" fmla="*/ 1045 h 1504"/>
              <a:gd name="T16" fmla="*/ 5224 w 5827"/>
              <a:gd name="T17" fmla="*/ 1077 h 1504"/>
              <a:gd name="T18" fmla="*/ 4672 w 5827"/>
              <a:gd name="T19" fmla="*/ 1133 h 1504"/>
              <a:gd name="T20" fmla="*/ 4234 w 5827"/>
              <a:gd name="T21" fmla="*/ 1081 h 1504"/>
              <a:gd name="T22" fmla="*/ 3695 w 5827"/>
              <a:gd name="T23" fmla="*/ 1108 h 1504"/>
              <a:gd name="T24" fmla="*/ 2875 w 5827"/>
              <a:gd name="T25" fmla="*/ 1348 h 1504"/>
              <a:gd name="T26" fmla="*/ 2217 w 5827"/>
              <a:gd name="T27" fmla="*/ 1134 h 1504"/>
              <a:gd name="T28" fmla="*/ 1586 w 5827"/>
              <a:gd name="T29" fmla="*/ 968 h 1504"/>
              <a:gd name="T30" fmla="*/ 941 w 5827"/>
              <a:gd name="T31" fmla="*/ 1091 h 1504"/>
              <a:gd name="T32" fmla="*/ 140 w 5827"/>
              <a:gd name="T33" fmla="*/ 1005 h 1504"/>
              <a:gd name="T34" fmla="*/ 433 w 5827"/>
              <a:gd name="T35" fmla="*/ 946 h 1504"/>
              <a:gd name="T36" fmla="*/ 1256 w 5827"/>
              <a:gd name="T37" fmla="*/ 752 h 1504"/>
              <a:gd name="T38" fmla="*/ 1310 w 5827"/>
              <a:gd name="T39" fmla="*/ 716 h 15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5827" h="1504">
                <a:moveTo>
                  <a:pt x="1310" y="716"/>
                </a:moveTo>
                <a:cubicBezTo>
                  <a:pt x="1431" y="439"/>
                  <a:pt x="1477" y="813"/>
                  <a:pt x="1939" y="348"/>
                </a:cubicBezTo>
                <a:cubicBezTo>
                  <a:pt x="2056" y="229"/>
                  <a:pt x="2611" y="297"/>
                  <a:pt x="2936" y="168"/>
                </a:cubicBezTo>
                <a:cubicBezTo>
                  <a:pt x="3359" y="0"/>
                  <a:pt x="3266" y="298"/>
                  <a:pt x="3737" y="345"/>
                </a:cubicBezTo>
                <a:cubicBezTo>
                  <a:pt x="4167" y="388"/>
                  <a:pt x="3527" y="610"/>
                  <a:pt x="4316" y="584"/>
                </a:cubicBezTo>
                <a:cubicBezTo>
                  <a:pt x="4615" y="574"/>
                  <a:pt x="4430" y="871"/>
                  <a:pt x="4793" y="873"/>
                </a:cubicBezTo>
                <a:cubicBezTo>
                  <a:pt x="4911" y="873"/>
                  <a:pt x="4915" y="959"/>
                  <a:pt x="5195" y="961"/>
                </a:cubicBezTo>
                <a:cubicBezTo>
                  <a:pt x="5711" y="964"/>
                  <a:pt x="5827" y="1001"/>
                  <a:pt x="5821" y="1045"/>
                </a:cubicBezTo>
                <a:cubicBezTo>
                  <a:pt x="5808" y="1132"/>
                  <a:pt x="5457" y="1045"/>
                  <a:pt x="5224" y="1077"/>
                </a:cubicBezTo>
                <a:cubicBezTo>
                  <a:pt x="5112" y="1093"/>
                  <a:pt x="4839" y="1136"/>
                  <a:pt x="4672" y="1133"/>
                </a:cubicBezTo>
                <a:cubicBezTo>
                  <a:pt x="4565" y="1131"/>
                  <a:pt x="4333" y="1093"/>
                  <a:pt x="4234" y="1081"/>
                </a:cubicBezTo>
                <a:cubicBezTo>
                  <a:pt x="3880" y="1038"/>
                  <a:pt x="3729" y="1071"/>
                  <a:pt x="3695" y="1108"/>
                </a:cubicBezTo>
                <a:cubicBezTo>
                  <a:pt x="3441" y="1390"/>
                  <a:pt x="3450" y="932"/>
                  <a:pt x="2875" y="1348"/>
                </a:cubicBezTo>
                <a:cubicBezTo>
                  <a:pt x="2660" y="1504"/>
                  <a:pt x="2278" y="1468"/>
                  <a:pt x="2217" y="1134"/>
                </a:cubicBezTo>
                <a:cubicBezTo>
                  <a:pt x="2172" y="893"/>
                  <a:pt x="2026" y="1242"/>
                  <a:pt x="1586" y="968"/>
                </a:cubicBezTo>
                <a:cubicBezTo>
                  <a:pt x="1444" y="879"/>
                  <a:pt x="1345" y="1091"/>
                  <a:pt x="941" y="1091"/>
                </a:cubicBezTo>
                <a:cubicBezTo>
                  <a:pt x="461" y="1091"/>
                  <a:pt x="599" y="1121"/>
                  <a:pt x="140" y="1005"/>
                </a:cubicBezTo>
                <a:cubicBezTo>
                  <a:pt x="0" y="970"/>
                  <a:pt x="33" y="1048"/>
                  <a:pt x="433" y="946"/>
                </a:cubicBezTo>
                <a:cubicBezTo>
                  <a:pt x="787" y="855"/>
                  <a:pt x="918" y="1115"/>
                  <a:pt x="1256" y="752"/>
                </a:cubicBezTo>
                <a:lnTo>
                  <a:pt x="1310" y="716"/>
                </a:lnTo>
                <a:close/>
              </a:path>
            </a:pathLst>
          </a:custGeom>
          <a:solidFill>
            <a:srgbClr val="FEFEF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r"/>
            <a:endParaRPr lang="en-US"/>
          </a:p>
        </p:txBody>
      </p:sp>
      <p:sp>
        <p:nvSpPr>
          <p:cNvPr id="10" name="FREEFORM">
            <a:extLst>
              <a:ext uri="{FF2B5EF4-FFF2-40B4-BE49-F238E27FC236}">
                <a16:creationId xmlns:a16="http://schemas.microsoft.com/office/drawing/2014/main" id="{63B62BB2-53DE-4559-8678-5DB0A38CA3DC}"/>
              </a:ext>
            </a:extLst>
          </p:cNvPr>
          <p:cNvSpPr>
            <a:spLocks/>
          </p:cNvSpPr>
          <p:nvPr/>
        </p:nvSpPr>
        <p:spPr bwMode="auto">
          <a:xfrm>
            <a:off x="2025650" y="5170488"/>
            <a:ext cx="5570538" cy="1698625"/>
          </a:xfrm>
          <a:custGeom>
            <a:avLst/>
            <a:gdLst>
              <a:gd name="T0" fmla="*/ 525 w 7428"/>
              <a:gd name="T1" fmla="*/ 1663 h 2262"/>
              <a:gd name="T2" fmla="*/ 1715 w 7428"/>
              <a:gd name="T3" fmla="*/ 599 h 2262"/>
              <a:gd name="T4" fmla="*/ 2916 w 7428"/>
              <a:gd name="T5" fmla="*/ 486 h 2262"/>
              <a:gd name="T6" fmla="*/ 4481 w 7428"/>
              <a:gd name="T7" fmla="*/ 758 h 2262"/>
              <a:gd name="T8" fmla="*/ 6219 w 7428"/>
              <a:gd name="T9" fmla="*/ 1281 h 2262"/>
              <a:gd name="T10" fmla="*/ 7121 w 7428"/>
              <a:gd name="T11" fmla="*/ 2115 h 2262"/>
              <a:gd name="T12" fmla="*/ 7428 w 7428"/>
              <a:gd name="T13" fmla="*/ 2262 h 2262"/>
              <a:gd name="T14" fmla="*/ 0 w 7428"/>
              <a:gd name="T15" fmla="*/ 2262 h 2262"/>
              <a:gd name="T16" fmla="*/ 423 w 7428"/>
              <a:gd name="T17" fmla="*/ 1768 h 2262"/>
              <a:gd name="T18" fmla="*/ 525 w 7428"/>
              <a:gd name="T19" fmla="*/ 1663 h 22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7428" h="2262">
                <a:moveTo>
                  <a:pt x="525" y="1663"/>
                </a:moveTo>
                <a:cubicBezTo>
                  <a:pt x="755" y="862"/>
                  <a:pt x="841" y="1942"/>
                  <a:pt x="1715" y="599"/>
                </a:cubicBezTo>
                <a:cubicBezTo>
                  <a:pt x="1938" y="256"/>
                  <a:pt x="2300" y="859"/>
                  <a:pt x="2916" y="486"/>
                </a:cubicBezTo>
                <a:cubicBezTo>
                  <a:pt x="3718" y="0"/>
                  <a:pt x="3589" y="623"/>
                  <a:pt x="4481" y="758"/>
                </a:cubicBezTo>
                <a:cubicBezTo>
                  <a:pt x="5295" y="881"/>
                  <a:pt x="4723" y="1357"/>
                  <a:pt x="6219" y="1281"/>
                </a:cubicBezTo>
                <a:cubicBezTo>
                  <a:pt x="6785" y="1252"/>
                  <a:pt x="6434" y="2110"/>
                  <a:pt x="7121" y="2115"/>
                </a:cubicBezTo>
                <a:cubicBezTo>
                  <a:pt x="7247" y="2116"/>
                  <a:pt x="7305" y="2193"/>
                  <a:pt x="7428" y="2262"/>
                </a:cubicBezTo>
                <a:lnTo>
                  <a:pt x="0" y="2262"/>
                </a:lnTo>
                <a:cubicBezTo>
                  <a:pt x="124" y="2181"/>
                  <a:pt x="261" y="2032"/>
                  <a:pt x="423" y="1768"/>
                </a:cubicBezTo>
                <a:lnTo>
                  <a:pt x="525" y="1663"/>
                </a:lnTo>
                <a:close/>
              </a:path>
            </a:pathLst>
          </a:custGeom>
          <a:solidFill>
            <a:srgbClr val="FEFEF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r"/>
            <a:endParaRPr lang="en-US"/>
          </a:p>
        </p:txBody>
      </p:sp>
      <p:sp>
        <p:nvSpPr>
          <p:cNvPr id="11" name="FREEFORM">
            <a:extLst>
              <a:ext uri="{FF2B5EF4-FFF2-40B4-BE49-F238E27FC236}">
                <a16:creationId xmlns:a16="http://schemas.microsoft.com/office/drawing/2014/main" id="{4EBA36B4-CA66-457C-A7F2-1212936CDB51}"/>
              </a:ext>
            </a:extLst>
          </p:cNvPr>
          <p:cNvSpPr>
            <a:spLocks/>
          </p:cNvSpPr>
          <p:nvPr/>
        </p:nvSpPr>
        <p:spPr bwMode="auto">
          <a:xfrm>
            <a:off x="8752297" y="-1673225"/>
            <a:ext cx="3390900" cy="1549400"/>
          </a:xfrm>
          <a:custGeom>
            <a:avLst/>
            <a:gdLst>
              <a:gd name="T0" fmla="*/ 1536 w 4521"/>
              <a:gd name="T1" fmla="*/ 982 h 2062"/>
              <a:gd name="T2" fmla="*/ 2273 w 4521"/>
              <a:gd name="T3" fmla="*/ 477 h 2062"/>
              <a:gd name="T4" fmla="*/ 3442 w 4521"/>
              <a:gd name="T5" fmla="*/ 230 h 2062"/>
              <a:gd name="T6" fmla="*/ 4382 w 4521"/>
              <a:gd name="T7" fmla="*/ 473 h 2062"/>
              <a:gd name="T8" fmla="*/ 4521 w 4521"/>
              <a:gd name="T9" fmla="*/ 507 h 2062"/>
              <a:gd name="T10" fmla="*/ 4521 w 4521"/>
              <a:gd name="T11" fmla="*/ 1459 h 2062"/>
              <a:gd name="T12" fmla="*/ 4333 w 4521"/>
              <a:gd name="T13" fmla="*/ 1520 h 2062"/>
              <a:gd name="T14" fmla="*/ 3371 w 4521"/>
              <a:gd name="T15" fmla="*/ 1848 h 2062"/>
              <a:gd name="T16" fmla="*/ 2599 w 4521"/>
              <a:gd name="T17" fmla="*/ 1556 h 2062"/>
              <a:gd name="T18" fmla="*/ 1860 w 4521"/>
              <a:gd name="T19" fmla="*/ 1327 h 2062"/>
              <a:gd name="T20" fmla="*/ 1104 w 4521"/>
              <a:gd name="T21" fmla="*/ 1496 h 2062"/>
              <a:gd name="T22" fmla="*/ 165 w 4521"/>
              <a:gd name="T23" fmla="*/ 1379 h 2062"/>
              <a:gd name="T24" fmla="*/ 507 w 4521"/>
              <a:gd name="T25" fmla="*/ 1297 h 2062"/>
              <a:gd name="T26" fmla="*/ 1473 w 4521"/>
              <a:gd name="T27" fmla="*/ 1032 h 2062"/>
              <a:gd name="T28" fmla="*/ 1536 w 4521"/>
              <a:gd name="T29" fmla="*/ 982 h 20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4521" h="2062">
                <a:moveTo>
                  <a:pt x="1536" y="982"/>
                </a:moveTo>
                <a:cubicBezTo>
                  <a:pt x="1678" y="602"/>
                  <a:pt x="1732" y="1115"/>
                  <a:pt x="2273" y="477"/>
                </a:cubicBezTo>
                <a:cubicBezTo>
                  <a:pt x="2411" y="314"/>
                  <a:pt x="3061" y="407"/>
                  <a:pt x="3442" y="230"/>
                </a:cubicBezTo>
                <a:cubicBezTo>
                  <a:pt x="3939" y="0"/>
                  <a:pt x="3829" y="409"/>
                  <a:pt x="4382" y="473"/>
                </a:cubicBezTo>
                <a:cubicBezTo>
                  <a:pt x="4447" y="481"/>
                  <a:pt x="4491" y="493"/>
                  <a:pt x="4521" y="507"/>
                </a:cubicBezTo>
                <a:lnTo>
                  <a:pt x="4521" y="1459"/>
                </a:lnTo>
                <a:cubicBezTo>
                  <a:pt x="4411" y="1468"/>
                  <a:pt x="4353" y="1493"/>
                  <a:pt x="4333" y="1520"/>
                </a:cubicBezTo>
                <a:cubicBezTo>
                  <a:pt x="4035" y="1906"/>
                  <a:pt x="4045" y="1279"/>
                  <a:pt x="3371" y="1848"/>
                </a:cubicBezTo>
                <a:cubicBezTo>
                  <a:pt x="3119" y="2062"/>
                  <a:pt x="2671" y="2013"/>
                  <a:pt x="2599" y="1556"/>
                </a:cubicBezTo>
                <a:cubicBezTo>
                  <a:pt x="2547" y="1225"/>
                  <a:pt x="2376" y="1703"/>
                  <a:pt x="1860" y="1327"/>
                </a:cubicBezTo>
                <a:cubicBezTo>
                  <a:pt x="1693" y="1206"/>
                  <a:pt x="1577" y="1496"/>
                  <a:pt x="1104" y="1496"/>
                </a:cubicBezTo>
                <a:cubicBezTo>
                  <a:pt x="541" y="1496"/>
                  <a:pt x="703" y="1537"/>
                  <a:pt x="165" y="1379"/>
                </a:cubicBezTo>
                <a:cubicBezTo>
                  <a:pt x="0" y="1330"/>
                  <a:pt x="39" y="1437"/>
                  <a:pt x="507" y="1297"/>
                </a:cubicBezTo>
                <a:cubicBezTo>
                  <a:pt x="923" y="1173"/>
                  <a:pt x="1076" y="1529"/>
                  <a:pt x="1473" y="1032"/>
                </a:cubicBezTo>
                <a:lnTo>
                  <a:pt x="1536" y="982"/>
                </a:lnTo>
                <a:close/>
              </a:path>
            </a:pathLst>
          </a:custGeom>
          <a:solidFill>
            <a:srgbClr val="FEFEF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r"/>
            <a:endParaRPr lang="en-US"/>
          </a:p>
        </p:txBody>
      </p:sp>
      <p:sp>
        <p:nvSpPr>
          <p:cNvPr id="12" name="FREEFORM">
            <a:extLst>
              <a:ext uri="{FF2B5EF4-FFF2-40B4-BE49-F238E27FC236}">
                <a16:creationId xmlns:a16="http://schemas.microsoft.com/office/drawing/2014/main" id="{85A3690C-6434-4E97-A3BA-F5BF820AF97F}"/>
              </a:ext>
            </a:extLst>
          </p:cNvPr>
          <p:cNvSpPr>
            <a:spLocks/>
          </p:cNvSpPr>
          <p:nvPr/>
        </p:nvSpPr>
        <p:spPr bwMode="auto">
          <a:xfrm>
            <a:off x="514350" y="-61913"/>
            <a:ext cx="8804275" cy="3470276"/>
          </a:xfrm>
          <a:custGeom>
            <a:avLst/>
            <a:gdLst>
              <a:gd name="T0" fmla="*/ 2641 w 11740"/>
              <a:gd name="T1" fmla="*/ 2201 h 4620"/>
              <a:gd name="T2" fmla="*/ 3906 w 11740"/>
              <a:gd name="T3" fmla="*/ 1069 h 4620"/>
              <a:gd name="T4" fmla="*/ 5915 w 11740"/>
              <a:gd name="T5" fmla="*/ 517 h 4620"/>
              <a:gd name="T6" fmla="*/ 7529 w 11740"/>
              <a:gd name="T7" fmla="*/ 1061 h 4620"/>
              <a:gd name="T8" fmla="*/ 8696 w 11740"/>
              <a:gd name="T9" fmla="*/ 1795 h 4620"/>
              <a:gd name="T10" fmla="*/ 9655 w 11740"/>
              <a:gd name="T11" fmla="*/ 2682 h 4620"/>
              <a:gd name="T12" fmla="*/ 10466 w 11740"/>
              <a:gd name="T13" fmla="*/ 2954 h 4620"/>
              <a:gd name="T14" fmla="*/ 11727 w 11740"/>
              <a:gd name="T15" fmla="*/ 3211 h 4620"/>
              <a:gd name="T16" fmla="*/ 10525 w 11740"/>
              <a:gd name="T17" fmla="*/ 3310 h 4620"/>
              <a:gd name="T18" fmla="*/ 9413 w 11740"/>
              <a:gd name="T19" fmla="*/ 3482 h 4620"/>
              <a:gd name="T20" fmla="*/ 8529 w 11740"/>
              <a:gd name="T21" fmla="*/ 3322 h 4620"/>
              <a:gd name="T22" fmla="*/ 7445 w 11740"/>
              <a:gd name="T23" fmla="*/ 3405 h 4620"/>
              <a:gd name="T24" fmla="*/ 5793 w 11740"/>
              <a:gd name="T25" fmla="*/ 4141 h 4620"/>
              <a:gd name="T26" fmla="*/ 4466 w 11740"/>
              <a:gd name="T27" fmla="*/ 3485 h 4620"/>
              <a:gd name="T28" fmla="*/ 3196 w 11740"/>
              <a:gd name="T29" fmla="*/ 2974 h 4620"/>
              <a:gd name="T30" fmla="*/ 1897 w 11740"/>
              <a:gd name="T31" fmla="*/ 3352 h 4620"/>
              <a:gd name="T32" fmla="*/ 283 w 11740"/>
              <a:gd name="T33" fmla="*/ 3089 h 4620"/>
              <a:gd name="T34" fmla="*/ 872 w 11740"/>
              <a:gd name="T35" fmla="*/ 2906 h 4620"/>
              <a:gd name="T36" fmla="*/ 2531 w 11740"/>
              <a:gd name="T37" fmla="*/ 2312 h 4620"/>
              <a:gd name="T38" fmla="*/ 2641 w 11740"/>
              <a:gd name="T39" fmla="*/ 2201 h 46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11740" h="4620">
                <a:moveTo>
                  <a:pt x="2641" y="2201"/>
                </a:moveTo>
                <a:cubicBezTo>
                  <a:pt x="2884" y="1349"/>
                  <a:pt x="2976" y="2498"/>
                  <a:pt x="3906" y="1069"/>
                </a:cubicBezTo>
                <a:cubicBezTo>
                  <a:pt x="4143" y="705"/>
                  <a:pt x="5260" y="913"/>
                  <a:pt x="5915" y="517"/>
                </a:cubicBezTo>
                <a:cubicBezTo>
                  <a:pt x="6768" y="0"/>
                  <a:pt x="6580" y="918"/>
                  <a:pt x="7529" y="1061"/>
                </a:cubicBezTo>
                <a:cubicBezTo>
                  <a:pt x="8395" y="1192"/>
                  <a:pt x="7105" y="1876"/>
                  <a:pt x="8696" y="1795"/>
                </a:cubicBezTo>
                <a:cubicBezTo>
                  <a:pt x="9298" y="1764"/>
                  <a:pt x="8925" y="2676"/>
                  <a:pt x="9655" y="2682"/>
                </a:cubicBezTo>
                <a:cubicBezTo>
                  <a:pt x="9893" y="2683"/>
                  <a:pt x="9901" y="2949"/>
                  <a:pt x="10466" y="2954"/>
                </a:cubicBezTo>
                <a:cubicBezTo>
                  <a:pt x="11505" y="2963"/>
                  <a:pt x="11740" y="3075"/>
                  <a:pt x="11727" y="3211"/>
                </a:cubicBezTo>
                <a:cubicBezTo>
                  <a:pt x="11702" y="3479"/>
                  <a:pt x="10994" y="3210"/>
                  <a:pt x="10525" y="3310"/>
                </a:cubicBezTo>
                <a:cubicBezTo>
                  <a:pt x="10300" y="3358"/>
                  <a:pt x="9749" y="3490"/>
                  <a:pt x="9413" y="3482"/>
                </a:cubicBezTo>
                <a:cubicBezTo>
                  <a:pt x="9197" y="3477"/>
                  <a:pt x="8729" y="3359"/>
                  <a:pt x="8529" y="3322"/>
                </a:cubicBezTo>
                <a:cubicBezTo>
                  <a:pt x="7817" y="3190"/>
                  <a:pt x="7513" y="3291"/>
                  <a:pt x="7445" y="3405"/>
                </a:cubicBezTo>
                <a:cubicBezTo>
                  <a:pt x="6933" y="4270"/>
                  <a:pt x="6950" y="2865"/>
                  <a:pt x="5793" y="4141"/>
                </a:cubicBezTo>
                <a:cubicBezTo>
                  <a:pt x="5359" y="4620"/>
                  <a:pt x="4589" y="4509"/>
                  <a:pt x="4466" y="3485"/>
                </a:cubicBezTo>
                <a:cubicBezTo>
                  <a:pt x="4377" y="2745"/>
                  <a:pt x="4082" y="3816"/>
                  <a:pt x="3196" y="2974"/>
                </a:cubicBezTo>
                <a:cubicBezTo>
                  <a:pt x="2910" y="2703"/>
                  <a:pt x="2710" y="3352"/>
                  <a:pt x="1897" y="3352"/>
                </a:cubicBezTo>
                <a:cubicBezTo>
                  <a:pt x="930" y="3352"/>
                  <a:pt x="1208" y="3444"/>
                  <a:pt x="283" y="3089"/>
                </a:cubicBezTo>
                <a:cubicBezTo>
                  <a:pt x="0" y="2980"/>
                  <a:pt x="67" y="3220"/>
                  <a:pt x="872" y="2906"/>
                </a:cubicBezTo>
                <a:cubicBezTo>
                  <a:pt x="1586" y="2629"/>
                  <a:pt x="1849" y="3426"/>
                  <a:pt x="2531" y="2312"/>
                </a:cubicBezTo>
                <a:lnTo>
                  <a:pt x="2641" y="2201"/>
                </a:lnTo>
                <a:close/>
              </a:path>
            </a:pathLst>
          </a:custGeom>
          <a:solidFill>
            <a:srgbClr val="FEFEF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r"/>
            <a:endParaRPr lang="en-US"/>
          </a:p>
        </p:txBody>
      </p:sp>
      <p:sp>
        <p:nvSpPr>
          <p:cNvPr id="28" name="FREEFORM">
            <a:extLst>
              <a:ext uri="{FF2B5EF4-FFF2-40B4-BE49-F238E27FC236}">
                <a16:creationId xmlns:a16="http://schemas.microsoft.com/office/drawing/2014/main" id="{286ECAEC-092D-44F9-B39E-AD01EDFD67DD}"/>
              </a:ext>
            </a:extLst>
          </p:cNvPr>
          <p:cNvSpPr>
            <a:spLocks/>
          </p:cNvSpPr>
          <p:nvPr/>
        </p:nvSpPr>
        <p:spPr bwMode="auto">
          <a:xfrm>
            <a:off x="2968625" y="0"/>
            <a:ext cx="1509713" cy="6869113"/>
          </a:xfrm>
          <a:custGeom>
            <a:avLst/>
            <a:gdLst>
              <a:gd name="T0" fmla="*/ 2014 w 2014"/>
              <a:gd name="T1" fmla="*/ 0 h 9144"/>
              <a:gd name="T2" fmla="*/ 2014 w 2014"/>
              <a:gd name="T3" fmla="*/ 5061 h 9144"/>
              <a:gd name="T4" fmla="*/ 2006 w 2014"/>
              <a:gd name="T5" fmla="*/ 9144 h 9144"/>
              <a:gd name="T6" fmla="*/ 0 w 2014"/>
              <a:gd name="T7" fmla="*/ 9144 h 9144"/>
              <a:gd name="T8" fmla="*/ 0 w 2014"/>
              <a:gd name="T9" fmla="*/ 0 h 9144"/>
              <a:gd name="T10" fmla="*/ 2014 w 2014"/>
              <a:gd name="T11" fmla="*/ 0 h 91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014" h="9144">
                <a:moveTo>
                  <a:pt x="2014" y="0"/>
                </a:moveTo>
                <a:lnTo>
                  <a:pt x="2014" y="5061"/>
                </a:lnTo>
                <a:cubicBezTo>
                  <a:pt x="2014" y="6530"/>
                  <a:pt x="2011" y="7893"/>
                  <a:pt x="2006" y="9144"/>
                </a:cubicBezTo>
                <a:lnTo>
                  <a:pt x="0" y="9144"/>
                </a:lnTo>
                <a:cubicBezTo>
                  <a:pt x="0" y="6096"/>
                  <a:pt x="0" y="3048"/>
                  <a:pt x="0" y="0"/>
                </a:cubicBezTo>
                <a:lnTo>
                  <a:pt x="2014" y="0"/>
                </a:lnTo>
                <a:close/>
              </a:path>
            </a:pathLst>
          </a:custGeom>
          <a:solidFill>
            <a:srgbClr val="946C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r"/>
            <a:endParaRPr lang="en-US"/>
          </a:p>
        </p:txBody>
      </p:sp>
      <p:sp>
        <p:nvSpPr>
          <p:cNvPr id="29" name="FREEFORM">
            <a:extLst>
              <a:ext uri="{FF2B5EF4-FFF2-40B4-BE49-F238E27FC236}">
                <a16:creationId xmlns:a16="http://schemas.microsoft.com/office/drawing/2014/main" id="{F59E1D4E-A752-4FD2-9A50-F143A962DA80}"/>
              </a:ext>
            </a:extLst>
          </p:cNvPr>
          <p:cNvSpPr>
            <a:spLocks/>
          </p:cNvSpPr>
          <p:nvPr/>
        </p:nvSpPr>
        <p:spPr bwMode="auto">
          <a:xfrm>
            <a:off x="4179888" y="0"/>
            <a:ext cx="1136650" cy="6869113"/>
          </a:xfrm>
          <a:custGeom>
            <a:avLst/>
            <a:gdLst>
              <a:gd name="T0" fmla="*/ 1514 w 1514"/>
              <a:gd name="T1" fmla="*/ 0 h 9144"/>
              <a:gd name="T2" fmla="*/ 1514 w 1514"/>
              <a:gd name="T3" fmla="*/ 7605 h 9144"/>
              <a:gd name="T4" fmla="*/ 1514 w 1514"/>
              <a:gd name="T5" fmla="*/ 7630 h 9144"/>
              <a:gd name="T6" fmla="*/ 1508 w 1514"/>
              <a:gd name="T7" fmla="*/ 9144 h 9144"/>
              <a:gd name="T8" fmla="*/ 6 w 1514"/>
              <a:gd name="T9" fmla="*/ 9144 h 9144"/>
              <a:gd name="T10" fmla="*/ 0 w 1514"/>
              <a:gd name="T11" fmla="*/ 7605 h 9144"/>
              <a:gd name="T12" fmla="*/ 0 w 1514"/>
              <a:gd name="T13" fmla="*/ 0 h 9144"/>
              <a:gd name="T14" fmla="*/ 1514 w 1514"/>
              <a:gd name="T15" fmla="*/ 0 h 91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514" h="9144">
                <a:moveTo>
                  <a:pt x="1514" y="0"/>
                </a:moveTo>
                <a:lnTo>
                  <a:pt x="1514" y="7605"/>
                </a:lnTo>
                <a:lnTo>
                  <a:pt x="1514" y="7630"/>
                </a:lnTo>
                <a:cubicBezTo>
                  <a:pt x="1514" y="8152"/>
                  <a:pt x="1512" y="8660"/>
                  <a:pt x="1508" y="9144"/>
                </a:cubicBezTo>
                <a:lnTo>
                  <a:pt x="6" y="9144"/>
                </a:lnTo>
                <a:cubicBezTo>
                  <a:pt x="2" y="8652"/>
                  <a:pt x="0" y="8136"/>
                  <a:pt x="0" y="7605"/>
                </a:cubicBezTo>
                <a:lnTo>
                  <a:pt x="0" y="0"/>
                </a:lnTo>
                <a:lnTo>
                  <a:pt x="1514" y="0"/>
                </a:lnTo>
                <a:close/>
              </a:path>
            </a:pathLst>
          </a:custGeom>
          <a:solidFill>
            <a:srgbClr val="7552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r"/>
            <a:endParaRPr lang="en-US"/>
          </a:p>
        </p:txBody>
      </p:sp>
      <p:grpSp>
        <p:nvGrpSpPr>
          <p:cNvPr id="2" name="GROUP">
            <a:extLst>
              <a:ext uri="{FF2B5EF4-FFF2-40B4-BE49-F238E27FC236}">
                <a16:creationId xmlns:a16="http://schemas.microsoft.com/office/drawing/2014/main" id="{E10258D4-AC96-451F-857C-963F7BFF87C4}"/>
              </a:ext>
            </a:extLst>
          </p:cNvPr>
          <p:cNvGrpSpPr/>
          <p:nvPr/>
        </p:nvGrpSpPr>
        <p:grpSpPr>
          <a:xfrm>
            <a:off x="1830388" y="-6102350"/>
            <a:ext cx="2349500" cy="2127250"/>
            <a:chOff x="1830388" y="739775"/>
            <a:chExt cx="2349500" cy="2127250"/>
          </a:xfrm>
        </p:grpSpPr>
        <p:grpSp>
          <p:nvGrpSpPr>
            <p:cNvPr id="200" name="Group 199">
              <a:extLst>
                <a:ext uri="{FF2B5EF4-FFF2-40B4-BE49-F238E27FC236}">
                  <a16:creationId xmlns:a16="http://schemas.microsoft.com/office/drawing/2014/main" id="{2D443877-BA4C-4E4D-9C48-5C3646F36735}"/>
                </a:ext>
              </a:extLst>
            </p:cNvPr>
            <p:cNvGrpSpPr/>
            <p:nvPr/>
          </p:nvGrpSpPr>
          <p:grpSpPr>
            <a:xfrm>
              <a:off x="1830388" y="739775"/>
              <a:ext cx="2349500" cy="1535113"/>
              <a:chOff x="1830388" y="739775"/>
              <a:chExt cx="2349500" cy="1535113"/>
            </a:xfrm>
          </p:grpSpPr>
          <p:sp>
            <p:nvSpPr>
              <p:cNvPr id="14" name="FREEFORM">
                <a:extLst>
                  <a:ext uri="{FF2B5EF4-FFF2-40B4-BE49-F238E27FC236}">
                    <a16:creationId xmlns:a16="http://schemas.microsoft.com/office/drawing/2014/main" id="{DD3BA53B-A9B5-4F51-A1D7-8610F33F95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31988" y="1016000"/>
                <a:ext cx="333375" cy="981075"/>
              </a:xfrm>
              <a:custGeom>
                <a:avLst/>
                <a:gdLst>
                  <a:gd name="T0" fmla="*/ 443 w 443"/>
                  <a:gd name="T1" fmla="*/ 0 h 1306"/>
                  <a:gd name="T2" fmla="*/ 443 w 443"/>
                  <a:gd name="T3" fmla="*/ 723 h 1306"/>
                  <a:gd name="T4" fmla="*/ 441 w 443"/>
                  <a:gd name="T5" fmla="*/ 1306 h 1306"/>
                  <a:gd name="T6" fmla="*/ 0 w 443"/>
                  <a:gd name="T7" fmla="*/ 1306 h 1306"/>
                  <a:gd name="T8" fmla="*/ 0 w 443"/>
                  <a:gd name="T9" fmla="*/ 0 h 1306"/>
                  <a:gd name="T10" fmla="*/ 443 w 443"/>
                  <a:gd name="T11" fmla="*/ 0 h 1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43" h="1306">
                    <a:moveTo>
                      <a:pt x="443" y="0"/>
                    </a:moveTo>
                    <a:lnTo>
                      <a:pt x="443" y="723"/>
                    </a:lnTo>
                    <a:cubicBezTo>
                      <a:pt x="443" y="933"/>
                      <a:pt x="443" y="1127"/>
                      <a:pt x="441" y="1306"/>
                    </a:cubicBezTo>
                    <a:lnTo>
                      <a:pt x="0" y="1306"/>
                    </a:lnTo>
                    <a:cubicBezTo>
                      <a:pt x="0" y="871"/>
                      <a:pt x="0" y="435"/>
                      <a:pt x="0" y="0"/>
                    </a:cubicBezTo>
                    <a:lnTo>
                      <a:pt x="443" y="0"/>
                    </a:lnTo>
                    <a:close/>
                  </a:path>
                </a:pathLst>
              </a:custGeom>
              <a:solidFill>
                <a:srgbClr val="F3D4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r"/>
                <a:endParaRPr lang="en-US"/>
              </a:p>
            </p:txBody>
          </p:sp>
          <p:sp>
            <p:nvSpPr>
              <p:cNvPr id="15" name="FREEFORM">
                <a:extLst>
                  <a:ext uri="{FF2B5EF4-FFF2-40B4-BE49-F238E27FC236}">
                    <a16:creationId xmlns:a16="http://schemas.microsoft.com/office/drawing/2014/main" id="{0EE7EF7D-2C41-4274-B490-7561ABCC09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63775" y="1016000"/>
                <a:ext cx="488950" cy="981075"/>
              </a:xfrm>
              <a:custGeom>
                <a:avLst/>
                <a:gdLst>
                  <a:gd name="T0" fmla="*/ 653 w 653"/>
                  <a:gd name="T1" fmla="*/ 0 h 1306"/>
                  <a:gd name="T2" fmla="*/ 653 w 653"/>
                  <a:gd name="T3" fmla="*/ 1086 h 1306"/>
                  <a:gd name="T4" fmla="*/ 653 w 653"/>
                  <a:gd name="T5" fmla="*/ 1090 h 1306"/>
                  <a:gd name="T6" fmla="*/ 651 w 653"/>
                  <a:gd name="T7" fmla="*/ 1306 h 1306"/>
                  <a:gd name="T8" fmla="*/ 2 w 653"/>
                  <a:gd name="T9" fmla="*/ 1306 h 1306"/>
                  <a:gd name="T10" fmla="*/ 0 w 653"/>
                  <a:gd name="T11" fmla="*/ 1086 h 1306"/>
                  <a:gd name="T12" fmla="*/ 0 w 653"/>
                  <a:gd name="T13" fmla="*/ 0 h 1306"/>
                  <a:gd name="T14" fmla="*/ 653 w 653"/>
                  <a:gd name="T15" fmla="*/ 0 h 1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53" h="1306">
                    <a:moveTo>
                      <a:pt x="653" y="0"/>
                    </a:moveTo>
                    <a:lnTo>
                      <a:pt x="653" y="1086"/>
                    </a:lnTo>
                    <a:lnTo>
                      <a:pt x="653" y="1090"/>
                    </a:lnTo>
                    <a:cubicBezTo>
                      <a:pt x="653" y="1164"/>
                      <a:pt x="652" y="1237"/>
                      <a:pt x="651" y="1306"/>
                    </a:cubicBezTo>
                    <a:lnTo>
                      <a:pt x="2" y="1306"/>
                    </a:lnTo>
                    <a:cubicBezTo>
                      <a:pt x="1" y="1236"/>
                      <a:pt x="0" y="1162"/>
                      <a:pt x="0" y="1086"/>
                    </a:cubicBezTo>
                    <a:lnTo>
                      <a:pt x="0" y="0"/>
                    </a:lnTo>
                    <a:lnTo>
                      <a:pt x="653" y="0"/>
                    </a:lnTo>
                    <a:close/>
                  </a:path>
                </a:pathLst>
              </a:custGeom>
              <a:solidFill>
                <a:srgbClr val="B09C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r"/>
                <a:endParaRPr lang="en-US"/>
              </a:p>
            </p:txBody>
          </p:sp>
          <p:sp>
            <p:nvSpPr>
              <p:cNvPr id="16" name="FREEFORM">
                <a:extLst>
                  <a:ext uri="{FF2B5EF4-FFF2-40B4-BE49-F238E27FC236}">
                    <a16:creationId xmlns:a16="http://schemas.microsoft.com/office/drawing/2014/main" id="{57F2B97D-98E5-4865-9713-53D6E8F6F6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76438" y="1046162"/>
                <a:ext cx="244475" cy="904875"/>
              </a:xfrm>
              <a:custGeom>
                <a:avLst/>
                <a:gdLst>
                  <a:gd name="T0" fmla="*/ 325 w 325"/>
                  <a:gd name="T1" fmla="*/ 0 h 1204"/>
                  <a:gd name="T2" fmla="*/ 325 w 325"/>
                  <a:gd name="T3" fmla="*/ 667 h 1204"/>
                  <a:gd name="T4" fmla="*/ 324 w 325"/>
                  <a:gd name="T5" fmla="*/ 1204 h 1204"/>
                  <a:gd name="T6" fmla="*/ 0 w 325"/>
                  <a:gd name="T7" fmla="*/ 1204 h 1204"/>
                  <a:gd name="T8" fmla="*/ 0 w 325"/>
                  <a:gd name="T9" fmla="*/ 0 h 1204"/>
                  <a:gd name="T10" fmla="*/ 325 w 325"/>
                  <a:gd name="T11" fmla="*/ 0 h 1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25" h="1204">
                    <a:moveTo>
                      <a:pt x="325" y="0"/>
                    </a:moveTo>
                    <a:lnTo>
                      <a:pt x="325" y="667"/>
                    </a:lnTo>
                    <a:cubicBezTo>
                      <a:pt x="325" y="860"/>
                      <a:pt x="324" y="1039"/>
                      <a:pt x="324" y="1204"/>
                    </a:cubicBezTo>
                    <a:lnTo>
                      <a:pt x="0" y="1204"/>
                    </a:lnTo>
                    <a:cubicBezTo>
                      <a:pt x="0" y="803"/>
                      <a:pt x="0" y="401"/>
                      <a:pt x="0" y="0"/>
                    </a:cubicBezTo>
                    <a:lnTo>
                      <a:pt x="325" y="0"/>
                    </a:lnTo>
                    <a:close/>
                  </a:path>
                </a:pathLst>
              </a:custGeom>
              <a:solidFill>
                <a:srgbClr val="E5E6E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r"/>
                <a:endParaRPr lang="en-US"/>
              </a:p>
            </p:txBody>
          </p:sp>
          <p:sp>
            <p:nvSpPr>
              <p:cNvPr id="17" name="FREEFORM">
                <a:extLst>
                  <a:ext uri="{FF2B5EF4-FFF2-40B4-BE49-F238E27FC236}">
                    <a16:creationId xmlns:a16="http://schemas.microsoft.com/office/drawing/2014/main" id="{E1D8D902-D6CB-409D-9158-16E96987AC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73263" y="1016000"/>
                <a:ext cx="247650" cy="30163"/>
              </a:xfrm>
              <a:custGeom>
                <a:avLst/>
                <a:gdLst>
                  <a:gd name="T0" fmla="*/ 329 w 329"/>
                  <a:gd name="T1" fmla="*/ 0 h 41"/>
                  <a:gd name="T2" fmla="*/ 329 w 329"/>
                  <a:gd name="T3" fmla="*/ 34 h 41"/>
                  <a:gd name="T4" fmla="*/ 329 w 329"/>
                  <a:gd name="T5" fmla="*/ 34 h 41"/>
                  <a:gd name="T6" fmla="*/ 328 w 329"/>
                  <a:gd name="T7" fmla="*/ 41 h 41"/>
                  <a:gd name="T8" fmla="*/ 1 w 329"/>
                  <a:gd name="T9" fmla="*/ 41 h 41"/>
                  <a:gd name="T10" fmla="*/ 0 w 329"/>
                  <a:gd name="T11" fmla="*/ 34 h 41"/>
                  <a:gd name="T12" fmla="*/ 0 w 329"/>
                  <a:gd name="T13" fmla="*/ 0 h 41"/>
                  <a:gd name="T14" fmla="*/ 329 w 329"/>
                  <a:gd name="T15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29" h="41">
                    <a:moveTo>
                      <a:pt x="329" y="0"/>
                    </a:moveTo>
                    <a:lnTo>
                      <a:pt x="329" y="34"/>
                    </a:lnTo>
                    <a:lnTo>
                      <a:pt x="329" y="34"/>
                    </a:lnTo>
                    <a:cubicBezTo>
                      <a:pt x="329" y="37"/>
                      <a:pt x="328" y="39"/>
                      <a:pt x="328" y="41"/>
                    </a:cubicBezTo>
                    <a:lnTo>
                      <a:pt x="1" y="41"/>
                    </a:lnTo>
                    <a:cubicBezTo>
                      <a:pt x="1" y="39"/>
                      <a:pt x="0" y="36"/>
                      <a:pt x="0" y="34"/>
                    </a:cubicBezTo>
                    <a:lnTo>
                      <a:pt x="0" y="0"/>
                    </a:lnTo>
                    <a:lnTo>
                      <a:pt x="329" y="0"/>
                    </a:lnTo>
                    <a:close/>
                  </a:path>
                </a:pathLst>
              </a:custGeom>
              <a:solidFill>
                <a:srgbClr val="80742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r"/>
                <a:endParaRPr lang="en-US"/>
              </a:p>
            </p:txBody>
          </p:sp>
          <p:sp>
            <p:nvSpPr>
              <p:cNvPr id="18" name="RECTANGLE">
                <a:extLst>
                  <a:ext uri="{FF2B5EF4-FFF2-40B4-BE49-F238E27FC236}">
                    <a16:creationId xmlns:a16="http://schemas.microsoft.com/office/drawing/2014/main" id="{2AA2B119-ABCE-4F3C-9890-CA4BFCCE96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82788" y="1046162"/>
                <a:ext cx="3175" cy="904875"/>
              </a:xfrm>
              <a:prstGeom prst="rect">
                <a:avLst/>
              </a:prstGeom>
              <a:solidFill>
                <a:srgbClr val="BBBD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r"/>
                <a:endParaRPr lang="en-US"/>
              </a:p>
            </p:txBody>
          </p:sp>
          <p:sp>
            <p:nvSpPr>
              <p:cNvPr id="19" name="RECTANGLE">
                <a:extLst>
                  <a:ext uri="{FF2B5EF4-FFF2-40B4-BE49-F238E27FC236}">
                    <a16:creationId xmlns:a16="http://schemas.microsoft.com/office/drawing/2014/main" id="{25BAEFC4-9492-4C56-ADA9-F670A8DEFD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08188" y="1046162"/>
                <a:ext cx="4763" cy="904875"/>
              </a:xfrm>
              <a:prstGeom prst="rect">
                <a:avLst/>
              </a:prstGeom>
              <a:solidFill>
                <a:srgbClr val="BBBD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r"/>
                <a:endParaRPr lang="en-US"/>
              </a:p>
            </p:txBody>
          </p:sp>
          <p:sp>
            <p:nvSpPr>
              <p:cNvPr id="20" name="RECTANGLE">
                <a:extLst>
                  <a:ext uri="{FF2B5EF4-FFF2-40B4-BE49-F238E27FC236}">
                    <a16:creationId xmlns:a16="http://schemas.microsoft.com/office/drawing/2014/main" id="{E692117C-1626-4B2D-BD11-5A93412780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33588" y="1046162"/>
                <a:ext cx="4763" cy="904875"/>
              </a:xfrm>
              <a:prstGeom prst="rect">
                <a:avLst/>
              </a:prstGeom>
              <a:solidFill>
                <a:srgbClr val="BBBD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r"/>
                <a:endParaRPr lang="en-US"/>
              </a:p>
            </p:txBody>
          </p:sp>
          <p:sp>
            <p:nvSpPr>
              <p:cNvPr id="21" name="RECTANGLE">
                <a:extLst>
                  <a:ext uri="{FF2B5EF4-FFF2-40B4-BE49-F238E27FC236}">
                    <a16:creationId xmlns:a16="http://schemas.microsoft.com/office/drawing/2014/main" id="{7D36EBD2-E441-40EB-9F66-4476C9B5A6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60575" y="1046162"/>
                <a:ext cx="4763" cy="904875"/>
              </a:xfrm>
              <a:prstGeom prst="rect">
                <a:avLst/>
              </a:prstGeom>
              <a:solidFill>
                <a:srgbClr val="BBBD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r"/>
                <a:endParaRPr lang="en-US"/>
              </a:p>
            </p:txBody>
          </p:sp>
          <p:sp>
            <p:nvSpPr>
              <p:cNvPr id="22" name="RECTANGLE">
                <a:extLst>
                  <a:ext uri="{FF2B5EF4-FFF2-40B4-BE49-F238E27FC236}">
                    <a16:creationId xmlns:a16="http://schemas.microsoft.com/office/drawing/2014/main" id="{1BD47119-D503-438A-807D-5036C77551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85975" y="1046162"/>
                <a:ext cx="4763" cy="904875"/>
              </a:xfrm>
              <a:prstGeom prst="rect">
                <a:avLst/>
              </a:prstGeom>
              <a:solidFill>
                <a:srgbClr val="BBBD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r"/>
                <a:endParaRPr lang="en-US"/>
              </a:p>
            </p:txBody>
          </p:sp>
          <p:sp>
            <p:nvSpPr>
              <p:cNvPr id="23" name="RECTANGLE">
                <a:extLst>
                  <a:ext uri="{FF2B5EF4-FFF2-40B4-BE49-F238E27FC236}">
                    <a16:creationId xmlns:a16="http://schemas.microsoft.com/office/drawing/2014/main" id="{62991900-B387-4F28-B385-4236FC41CD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11375" y="1046162"/>
                <a:ext cx="4763" cy="904875"/>
              </a:xfrm>
              <a:prstGeom prst="rect">
                <a:avLst/>
              </a:prstGeom>
              <a:solidFill>
                <a:srgbClr val="BBBD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r"/>
                <a:endParaRPr lang="en-US"/>
              </a:p>
            </p:txBody>
          </p:sp>
          <p:sp>
            <p:nvSpPr>
              <p:cNvPr id="24" name="RECTANGLE">
                <a:extLst>
                  <a:ext uri="{FF2B5EF4-FFF2-40B4-BE49-F238E27FC236}">
                    <a16:creationId xmlns:a16="http://schemas.microsoft.com/office/drawing/2014/main" id="{2771D163-D4CA-4ABB-AF8F-B9FD174189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38363" y="1046162"/>
                <a:ext cx="4763" cy="904875"/>
              </a:xfrm>
              <a:prstGeom prst="rect">
                <a:avLst/>
              </a:prstGeom>
              <a:solidFill>
                <a:srgbClr val="BBBD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r"/>
                <a:endParaRPr lang="en-US"/>
              </a:p>
            </p:txBody>
          </p:sp>
          <p:sp>
            <p:nvSpPr>
              <p:cNvPr id="25" name="RECTANGLE">
                <a:extLst>
                  <a:ext uri="{FF2B5EF4-FFF2-40B4-BE49-F238E27FC236}">
                    <a16:creationId xmlns:a16="http://schemas.microsoft.com/office/drawing/2014/main" id="{2190C2B4-CCBF-4E69-BC6A-1824059526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3763" y="1046162"/>
                <a:ext cx="4763" cy="904875"/>
              </a:xfrm>
              <a:prstGeom prst="rect">
                <a:avLst/>
              </a:prstGeom>
              <a:solidFill>
                <a:srgbClr val="BBBD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r"/>
                <a:endParaRPr lang="en-US"/>
              </a:p>
            </p:txBody>
          </p:sp>
          <p:sp>
            <p:nvSpPr>
              <p:cNvPr id="26" name="RECTANGLE">
                <a:extLst>
                  <a:ext uri="{FF2B5EF4-FFF2-40B4-BE49-F238E27FC236}">
                    <a16:creationId xmlns:a16="http://schemas.microsoft.com/office/drawing/2014/main" id="{141F0B29-DC71-4D5D-911D-C455E605C4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90750" y="1046162"/>
                <a:ext cx="3175" cy="904875"/>
              </a:xfrm>
              <a:prstGeom prst="rect">
                <a:avLst/>
              </a:prstGeom>
              <a:solidFill>
                <a:srgbClr val="BBBD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r"/>
                <a:endParaRPr lang="en-US"/>
              </a:p>
            </p:txBody>
          </p:sp>
          <p:sp>
            <p:nvSpPr>
              <p:cNvPr id="27" name="RECTANGLE">
                <a:extLst>
                  <a:ext uri="{FF2B5EF4-FFF2-40B4-BE49-F238E27FC236}">
                    <a16:creationId xmlns:a16="http://schemas.microsoft.com/office/drawing/2014/main" id="{E1B172F0-9433-4E60-A716-D39A0CA58B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16150" y="1046162"/>
                <a:ext cx="4763" cy="904875"/>
              </a:xfrm>
              <a:prstGeom prst="rect">
                <a:avLst/>
              </a:prstGeom>
              <a:solidFill>
                <a:srgbClr val="BBBD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r"/>
                <a:endParaRPr lang="en-US"/>
              </a:p>
            </p:txBody>
          </p:sp>
          <p:sp>
            <p:nvSpPr>
              <p:cNvPr id="30" name="FREEFORM">
                <a:extLst>
                  <a:ext uri="{FF2B5EF4-FFF2-40B4-BE49-F238E27FC236}">
                    <a16:creationId xmlns:a16="http://schemas.microsoft.com/office/drawing/2014/main" id="{DE46A775-D787-4E6B-BBD8-1367EE401F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30388" y="1997075"/>
                <a:ext cx="1512888" cy="277813"/>
              </a:xfrm>
              <a:custGeom>
                <a:avLst/>
                <a:gdLst>
                  <a:gd name="T0" fmla="*/ 2016 w 2016"/>
                  <a:gd name="T1" fmla="*/ 0 h 371"/>
                  <a:gd name="T2" fmla="*/ 2016 w 2016"/>
                  <a:gd name="T3" fmla="*/ 206 h 371"/>
                  <a:gd name="T4" fmla="*/ 2008 w 2016"/>
                  <a:gd name="T5" fmla="*/ 371 h 371"/>
                  <a:gd name="T6" fmla="*/ 0 w 2016"/>
                  <a:gd name="T7" fmla="*/ 371 h 371"/>
                  <a:gd name="T8" fmla="*/ 0 w 2016"/>
                  <a:gd name="T9" fmla="*/ 0 h 371"/>
                  <a:gd name="T10" fmla="*/ 2016 w 2016"/>
                  <a:gd name="T11" fmla="*/ 0 h 3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16" h="371">
                    <a:moveTo>
                      <a:pt x="2016" y="0"/>
                    </a:moveTo>
                    <a:lnTo>
                      <a:pt x="2016" y="206"/>
                    </a:lnTo>
                    <a:cubicBezTo>
                      <a:pt x="2016" y="265"/>
                      <a:pt x="2013" y="321"/>
                      <a:pt x="2008" y="371"/>
                    </a:cubicBezTo>
                    <a:lnTo>
                      <a:pt x="0" y="371"/>
                    </a:lnTo>
                    <a:cubicBezTo>
                      <a:pt x="0" y="248"/>
                      <a:pt x="0" y="124"/>
                      <a:pt x="0" y="0"/>
                    </a:cubicBezTo>
                    <a:lnTo>
                      <a:pt x="2016" y="0"/>
                    </a:lnTo>
                    <a:close/>
                  </a:path>
                </a:pathLst>
              </a:custGeom>
              <a:solidFill>
                <a:srgbClr val="D88F4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r"/>
                <a:endParaRPr lang="en-US"/>
              </a:p>
            </p:txBody>
          </p:sp>
          <p:sp>
            <p:nvSpPr>
              <p:cNvPr id="31" name="FREEFORM">
                <a:extLst>
                  <a:ext uri="{FF2B5EF4-FFF2-40B4-BE49-F238E27FC236}">
                    <a16:creationId xmlns:a16="http://schemas.microsoft.com/office/drawing/2014/main" id="{EDBF3094-7528-4FDA-91C5-31604F35B3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44825" y="1997075"/>
                <a:ext cx="1135063" cy="277813"/>
              </a:xfrm>
              <a:custGeom>
                <a:avLst/>
                <a:gdLst>
                  <a:gd name="T0" fmla="*/ 1515 w 1515"/>
                  <a:gd name="T1" fmla="*/ 0 h 371"/>
                  <a:gd name="T2" fmla="*/ 1515 w 1515"/>
                  <a:gd name="T3" fmla="*/ 309 h 371"/>
                  <a:gd name="T4" fmla="*/ 1515 w 1515"/>
                  <a:gd name="T5" fmla="*/ 310 h 371"/>
                  <a:gd name="T6" fmla="*/ 1510 w 1515"/>
                  <a:gd name="T7" fmla="*/ 371 h 371"/>
                  <a:gd name="T8" fmla="*/ 6 w 1515"/>
                  <a:gd name="T9" fmla="*/ 371 h 371"/>
                  <a:gd name="T10" fmla="*/ 0 w 1515"/>
                  <a:gd name="T11" fmla="*/ 309 h 371"/>
                  <a:gd name="T12" fmla="*/ 0 w 1515"/>
                  <a:gd name="T13" fmla="*/ 0 h 371"/>
                  <a:gd name="T14" fmla="*/ 1515 w 1515"/>
                  <a:gd name="T15" fmla="*/ 0 h 3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515" h="371">
                    <a:moveTo>
                      <a:pt x="1515" y="0"/>
                    </a:moveTo>
                    <a:lnTo>
                      <a:pt x="1515" y="309"/>
                    </a:lnTo>
                    <a:lnTo>
                      <a:pt x="1515" y="310"/>
                    </a:lnTo>
                    <a:cubicBezTo>
                      <a:pt x="1515" y="331"/>
                      <a:pt x="1513" y="352"/>
                      <a:pt x="1510" y="371"/>
                    </a:cubicBezTo>
                    <a:lnTo>
                      <a:pt x="6" y="371"/>
                    </a:lnTo>
                    <a:cubicBezTo>
                      <a:pt x="2" y="351"/>
                      <a:pt x="0" y="330"/>
                      <a:pt x="0" y="309"/>
                    </a:cubicBezTo>
                    <a:lnTo>
                      <a:pt x="0" y="0"/>
                    </a:lnTo>
                    <a:lnTo>
                      <a:pt x="1515" y="0"/>
                    </a:lnTo>
                    <a:close/>
                  </a:path>
                </a:pathLst>
              </a:custGeom>
              <a:solidFill>
                <a:srgbClr val="B151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r"/>
                <a:endParaRPr lang="en-US"/>
              </a:p>
            </p:txBody>
          </p:sp>
          <p:sp>
            <p:nvSpPr>
              <p:cNvPr id="32" name="FREEFORM">
                <a:extLst>
                  <a:ext uri="{FF2B5EF4-FFF2-40B4-BE49-F238E27FC236}">
                    <a16:creationId xmlns:a16="http://schemas.microsoft.com/office/drawing/2014/main" id="{D957510E-D286-496A-84D5-E5D2B31FDE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86000" y="877887"/>
                <a:ext cx="514350" cy="1119188"/>
              </a:xfrm>
              <a:custGeom>
                <a:avLst/>
                <a:gdLst>
                  <a:gd name="T0" fmla="*/ 686 w 686"/>
                  <a:gd name="T1" fmla="*/ 0 h 1490"/>
                  <a:gd name="T2" fmla="*/ 686 w 686"/>
                  <a:gd name="T3" fmla="*/ 825 h 1490"/>
                  <a:gd name="T4" fmla="*/ 684 w 686"/>
                  <a:gd name="T5" fmla="*/ 1490 h 1490"/>
                  <a:gd name="T6" fmla="*/ 0 w 686"/>
                  <a:gd name="T7" fmla="*/ 1490 h 1490"/>
                  <a:gd name="T8" fmla="*/ 0 w 686"/>
                  <a:gd name="T9" fmla="*/ 0 h 1490"/>
                  <a:gd name="T10" fmla="*/ 686 w 686"/>
                  <a:gd name="T11" fmla="*/ 0 h 14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86" h="1490">
                    <a:moveTo>
                      <a:pt x="686" y="0"/>
                    </a:moveTo>
                    <a:lnTo>
                      <a:pt x="686" y="825"/>
                    </a:lnTo>
                    <a:cubicBezTo>
                      <a:pt x="686" y="1064"/>
                      <a:pt x="685" y="1286"/>
                      <a:pt x="684" y="1490"/>
                    </a:cubicBezTo>
                    <a:lnTo>
                      <a:pt x="0" y="1490"/>
                    </a:lnTo>
                    <a:cubicBezTo>
                      <a:pt x="0" y="993"/>
                      <a:pt x="0" y="497"/>
                      <a:pt x="0" y="0"/>
                    </a:cubicBezTo>
                    <a:lnTo>
                      <a:pt x="686" y="0"/>
                    </a:lnTo>
                    <a:close/>
                  </a:path>
                </a:pathLst>
              </a:custGeom>
              <a:solidFill>
                <a:srgbClr val="A7004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r"/>
                <a:endParaRPr lang="en-US"/>
              </a:p>
            </p:txBody>
          </p:sp>
          <p:sp>
            <p:nvSpPr>
              <p:cNvPr id="33" name="FREEFORM">
                <a:extLst>
                  <a:ext uri="{FF2B5EF4-FFF2-40B4-BE49-F238E27FC236}">
                    <a16:creationId xmlns:a16="http://schemas.microsoft.com/office/drawing/2014/main" id="{7D12EF0A-D849-4BE4-8740-11D4780FD4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97175" y="877887"/>
                <a:ext cx="758825" cy="1119188"/>
              </a:xfrm>
              <a:custGeom>
                <a:avLst/>
                <a:gdLst>
                  <a:gd name="T0" fmla="*/ 1012 w 1012"/>
                  <a:gd name="T1" fmla="*/ 0 h 1490"/>
                  <a:gd name="T2" fmla="*/ 1012 w 1012"/>
                  <a:gd name="T3" fmla="*/ 1239 h 1490"/>
                  <a:gd name="T4" fmla="*/ 1012 w 1012"/>
                  <a:gd name="T5" fmla="*/ 1243 h 1490"/>
                  <a:gd name="T6" fmla="*/ 1008 w 1012"/>
                  <a:gd name="T7" fmla="*/ 1490 h 1490"/>
                  <a:gd name="T8" fmla="*/ 3 w 1012"/>
                  <a:gd name="T9" fmla="*/ 1490 h 1490"/>
                  <a:gd name="T10" fmla="*/ 0 w 1012"/>
                  <a:gd name="T11" fmla="*/ 1239 h 1490"/>
                  <a:gd name="T12" fmla="*/ 0 w 1012"/>
                  <a:gd name="T13" fmla="*/ 0 h 1490"/>
                  <a:gd name="T14" fmla="*/ 1012 w 1012"/>
                  <a:gd name="T15" fmla="*/ 0 h 14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12" h="1490">
                    <a:moveTo>
                      <a:pt x="1012" y="0"/>
                    </a:moveTo>
                    <a:lnTo>
                      <a:pt x="1012" y="1239"/>
                    </a:lnTo>
                    <a:lnTo>
                      <a:pt x="1012" y="1243"/>
                    </a:lnTo>
                    <a:cubicBezTo>
                      <a:pt x="1012" y="1328"/>
                      <a:pt x="1011" y="1411"/>
                      <a:pt x="1008" y="1490"/>
                    </a:cubicBezTo>
                    <a:lnTo>
                      <a:pt x="3" y="1490"/>
                    </a:lnTo>
                    <a:cubicBezTo>
                      <a:pt x="1" y="1410"/>
                      <a:pt x="0" y="1326"/>
                      <a:pt x="0" y="1239"/>
                    </a:cubicBezTo>
                    <a:lnTo>
                      <a:pt x="0" y="0"/>
                    </a:lnTo>
                    <a:lnTo>
                      <a:pt x="1012" y="0"/>
                    </a:lnTo>
                    <a:close/>
                  </a:path>
                </a:pathLst>
              </a:custGeom>
              <a:solidFill>
                <a:srgbClr val="630E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r"/>
                <a:endParaRPr lang="en-US"/>
              </a:p>
            </p:txBody>
          </p:sp>
          <p:sp>
            <p:nvSpPr>
              <p:cNvPr id="34" name="FREEFORM">
                <a:extLst>
                  <a:ext uri="{FF2B5EF4-FFF2-40B4-BE49-F238E27FC236}">
                    <a16:creationId xmlns:a16="http://schemas.microsoft.com/office/drawing/2014/main" id="{99D770B7-EF80-4550-A3F5-228C805DD0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54263" y="912812"/>
                <a:ext cx="376238" cy="1031875"/>
              </a:xfrm>
              <a:custGeom>
                <a:avLst/>
                <a:gdLst>
                  <a:gd name="T0" fmla="*/ 502 w 502"/>
                  <a:gd name="T1" fmla="*/ 0 h 1374"/>
                  <a:gd name="T2" fmla="*/ 502 w 502"/>
                  <a:gd name="T3" fmla="*/ 760 h 1374"/>
                  <a:gd name="T4" fmla="*/ 501 w 502"/>
                  <a:gd name="T5" fmla="*/ 1374 h 1374"/>
                  <a:gd name="T6" fmla="*/ 0 w 502"/>
                  <a:gd name="T7" fmla="*/ 1374 h 1374"/>
                  <a:gd name="T8" fmla="*/ 0 w 502"/>
                  <a:gd name="T9" fmla="*/ 0 h 1374"/>
                  <a:gd name="T10" fmla="*/ 502 w 502"/>
                  <a:gd name="T11" fmla="*/ 0 h 13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02" h="1374">
                    <a:moveTo>
                      <a:pt x="502" y="0"/>
                    </a:moveTo>
                    <a:lnTo>
                      <a:pt x="502" y="760"/>
                    </a:lnTo>
                    <a:cubicBezTo>
                      <a:pt x="502" y="981"/>
                      <a:pt x="502" y="1186"/>
                      <a:pt x="501" y="1374"/>
                    </a:cubicBezTo>
                    <a:lnTo>
                      <a:pt x="0" y="1374"/>
                    </a:lnTo>
                    <a:cubicBezTo>
                      <a:pt x="0" y="916"/>
                      <a:pt x="0" y="458"/>
                      <a:pt x="0" y="0"/>
                    </a:cubicBezTo>
                    <a:lnTo>
                      <a:pt x="502" y="0"/>
                    </a:lnTo>
                    <a:close/>
                  </a:path>
                </a:pathLst>
              </a:custGeom>
              <a:solidFill>
                <a:srgbClr val="E5E6E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r"/>
                <a:endParaRPr lang="en-US"/>
              </a:p>
            </p:txBody>
          </p:sp>
          <p:sp>
            <p:nvSpPr>
              <p:cNvPr id="35" name="FREEFORM">
                <a:extLst>
                  <a:ext uri="{FF2B5EF4-FFF2-40B4-BE49-F238E27FC236}">
                    <a16:creationId xmlns:a16="http://schemas.microsoft.com/office/drawing/2014/main" id="{FC149BB9-68F2-4284-89B3-B56173416A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49500" y="877887"/>
                <a:ext cx="381000" cy="34925"/>
              </a:xfrm>
              <a:custGeom>
                <a:avLst/>
                <a:gdLst>
                  <a:gd name="T0" fmla="*/ 509 w 509"/>
                  <a:gd name="T1" fmla="*/ 0 h 47"/>
                  <a:gd name="T2" fmla="*/ 509 w 509"/>
                  <a:gd name="T3" fmla="*/ 39 h 47"/>
                  <a:gd name="T4" fmla="*/ 509 w 509"/>
                  <a:gd name="T5" fmla="*/ 39 h 47"/>
                  <a:gd name="T6" fmla="*/ 507 w 509"/>
                  <a:gd name="T7" fmla="*/ 47 h 47"/>
                  <a:gd name="T8" fmla="*/ 2 w 509"/>
                  <a:gd name="T9" fmla="*/ 47 h 47"/>
                  <a:gd name="T10" fmla="*/ 0 w 509"/>
                  <a:gd name="T11" fmla="*/ 39 h 47"/>
                  <a:gd name="T12" fmla="*/ 0 w 509"/>
                  <a:gd name="T13" fmla="*/ 0 h 47"/>
                  <a:gd name="T14" fmla="*/ 509 w 509"/>
                  <a:gd name="T15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09" h="47">
                    <a:moveTo>
                      <a:pt x="509" y="0"/>
                    </a:moveTo>
                    <a:lnTo>
                      <a:pt x="509" y="39"/>
                    </a:lnTo>
                    <a:lnTo>
                      <a:pt x="509" y="39"/>
                    </a:lnTo>
                    <a:cubicBezTo>
                      <a:pt x="509" y="42"/>
                      <a:pt x="509" y="44"/>
                      <a:pt x="507" y="47"/>
                    </a:cubicBezTo>
                    <a:lnTo>
                      <a:pt x="2" y="47"/>
                    </a:lnTo>
                    <a:cubicBezTo>
                      <a:pt x="1" y="44"/>
                      <a:pt x="0" y="42"/>
                      <a:pt x="0" y="39"/>
                    </a:cubicBezTo>
                    <a:lnTo>
                      <a:pt x="0" y="0"/>
                    </a:lnTo>
                    <a:lnTo>
                      <a:pt x="509" y="0"/>
                    </a:lnTo>
                    <a:close/>
                  </a:path>
                </a:pathLst>
              </a:custGeom>
              <a:solidFill>
                <a:srgbClr val="47172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r"/>
                <a:endParaRPr lang="en-US"/>
              </a:p>
            </p:txBody>
          </p:sp>
          <p:sp>
            <p:nvSpPr>
              <p:cNvPr id="36" name="FREEFORM">
                <a:extLst>
                  <a:ext uri="{FF2B5EF4-FFF2-40B4-BE49-F238E27FC236}">
                    <a16:creationId xmlns:a16="http://schemas.microsoft.com/office/drawing/2014/main" id="{A80CABFC-7CAB-4105-A41B-19CAE332D0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73375" y="739775"/>
                <a:ext cx="309563" cy="1257300"/>
              </a:xfrm>
              <a:custGeom>
                <a:avLst/>
                <a:gdLst>
                  <a:gd name="T0" fmla="*/ 411 w 411"/>
                  <a:gd name="T1" fmla="*/ 0 h 1673"/>
                  <a:gd name="T2" fmla="*/ 411 w 411"/>
                  <a:gd name="T3" fmla="*/ 926 h 1673"/>
                  <a:gd name="T4" fmla="*/ 410 w 411"/>
                  <a:gd name="T5" fmla="*/ 1673 h 1673"/>
                  <a:gd name="T6" fmla="*/ 0 w 411"/>
                  <a:gd name="T7" fmla="*/ 1673 h 1673"/>
                  <a:gd name="T8" fmla="*/ 0 w 411"/>
                  <a:gd name="T9" fmla="*/ 0 h 1673"/>
                  <a:gd name="T10" fmla="*/ 411 w 411"/>
                  <a:gd name="T11" fmla="*/ 0 h 16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11" h="1673">
                    <a:moveTo>
                      <a:pt x="411" y="0"/>
                    </a:moveTo>
                    <a:lnTo>
                      <a:pt x="411" y="926"/>
                    </a:lnTo>
                    <a:cubicBezTo>
                      <a:pt x="411" y="1195"/>
                      <a:pt x="411" y="1444"/>
                      <a:pt x="410" y="1673"/>
                    </a:cubicBezTo>
                    <a:lnTo>
                      <a:pt x="0" y="1673"/>
                    </a:lnTo>
                    <a:cubicBezTo>
                      <a:pt x="0" y="1115"/>
                      <a:pt x="0" y="557"/>
                      <a:pt x="0" y="0"/>
                    </a:cubicBezTo>
                    <a:lnTo>
                      <a:pt x="411" y="0"/>
                    </a:lnTo>
                    <a:close/>
                  </a:path>
                </a:pathLst>
              </a:custGeom>
              <a:solidFill>
                <a:srgbClr val="F573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r"/>
                <a:endParaRPr lang="en-US"/>
              </a:p>
            </p:txBody>
          </p:sp>
          <p:sp>
            <p:nvSpPr>
              <p:cNvPr id="37" name="FREEFORM">
                <a:extLst>
                  <a:ext uri="{FF2B5EF4-FFF2-40B4-BE49-F238E27FC236}">
                    <a16:creationId xmlns:a16="http://schemas.microsoft.com/office/drawing/2014/main" id="{71D774C9-7876-42DC-9C27-E1BF7D595E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79763" y="739775"/>
                <a:ext cx="758825" cy="1257300"/>
              </a:xfrm>
              <a:custGeom>
                <a:avLst/>
                <a:gdLst>
                  <a:gd name="T0" fmla="*/ 1013 w 1013"/>
                  <a:gd name="T1" fmla="*/ 0 h 1673"/>
                  <a:gd name="T2" fmla="*/ 1013 w 1013"/>
                  <a:gd name="T3" fmla="*/ 1391 h 1673"/>
                  <a:gd name="T4" fmla="*/ 1013 w 1013"/>
                  <a:gd name="T5" fmla="*/ 1396 h 1673"/>
                  <a:gd name="T6" fmla="*/ 1009 w 1013"/>
                  <a:gd name="T7" fmla="*/ 1673 h 1673"/>
                  <a:gd name="T8" fmla="*/ 4 w 1013"/>
                  <a:gd name="T9" fmla="*/ 1673 h 1673"/>
                  <a:gd name="T10" fmla="*/ 0 w 1013"/>
                  <a:gd name="T11" fmla="*/ 1391 h 1673"/>
                  <a:gd name="T12" fmla="*/ 0 w 1013"/>
                  <a:gd name="T13" fmla="*/ 0 h 1673"/>
                  <a:gd name="T14" fmla="*/ 1013 w 1013"/>
                  <a:gd name="T15" fmla="*/ 0 h 16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13" h="1673">
                    <a:moveTo>
                      <a:pt x="1013" y="0"/>
                    </a:moveTo>
                    <a:lnTo>
                      <a:pt x="1013" y="1391"/>
                    </a:lnTo>
                    <a:lnTo>
                      <a:pt x="1013" y="1396"/>
                    </a:lnTo>
                    <a:cubicBezTo>
                      <a:pt x="1013" y="1491"/>
                      <a:pt x="1012" y="1584"/>
                      <a:pt x="1009" y="1673"/>
                    </a:cubicBezTo>
                    <a:lnTo>
                      <a:pt x="4" y="1673"/>
                    </a:lnTo>
                    <a:cubicBezTo>
                      <a:pt x="2" y="1583"/>
                      <a:pt x="0" y="1489"/>
                      <a:pt x="0" y="1391"/>
                    </a:cubicBezTo>
                    <a:lnTo>
                      <a:pt x="0" y="0"/>
                    </a:lnTo>
                    <a:lnTo>
                      <a:pt x="1013" y="0"/>
                    </a:lnTo>
                    <a:close/>
                  </a:path>
                </a:pathLst>
              </a:custGeom>
              <a:solidFill>
                <a:srgbClr val="E151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r"/>
                <a:endParaRPr lang="en-US"/>
              </a:p>
            </p:txBody>
          </p:sp>
          <p:sp>
            <p:nvSpPr>
              <p:cNvPr id="38" name="FREEFORM">
                <a:extLst>
                  <a:ext uri="{FF2B5EF4-FFF2-40B4-BE49-F238E27FC236}">
                    <a16:creationId xmlns:a16="http://schemas.microsoft.com/office/drawing/2014/main" id="{66130285-C495-4AD6-855A-7C234DE94B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4650" y="779462"/>
                <a:ext cx="227013" cy="1177925"/>
              </a:xfrm>
              <a:custGeom>
                <a:avLst/>
                <a:gdLst>
                  <a:gd name="T0" fmla="*/ 301 w 301"/>
                  <a:gd name="T1" fmla="*/ 0 h 1568"/>
                  <a:gd name="T2" fmla="*/ 301 w 301"/>
                  <a:gd name="T3" fmla="*/ 868 h 1568"/>
                  <a:gd name="T4" fmla="*/ 300 w 301"/>
                  <a:gd name="T5" fmla="*/ 1568 h 1568"/>
                  <a:gd name="T6" fmla="*/ 0 w 301"/>
                  <a:gd name="T7" fmla="*/ 1568 h 1568"/>
                  <a:gd name="T8" fmla="*/ 0 w 301"/>
                  <a:gd name="T9" fmla="*/ 0 h 1568"/>
                  <a:gd name="T10" fmla="*/ 301 w 301"/>
                  <a:gd name="T11" fmla="*/ 0 h 15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1" h="1568">
                    <a:moveTo>
                      <a:pt x="301" y="0"/>
                    </a:moveTo>
                    <a:lnTo>
                      <a:pt x="301" y="868"/>
                    </a:lnTo>
                    <a:cubicBezTo>
                      <a:pt x="301" y="1120"/>
                      <a:pt x="301" y="1354"/>
                      <a:pt x="300" y="1568"/>
                    </a:cubicBezTo>
                    <a:lnTo>
                      <a:pt x="0" y="1568"/>
                    </a:lnTo>
                    <a:cubicBezTo>
                      <a:pt x="0" y="1045"/>
                      <a:pt x="0" y="523"/>
                      <a:pt x="0" y="0"/>
                    </a:cubicBezTo>
                    <a:lnTo>
                      <a:pt x="301" y="0"/>
                    </a:lnTo>
                    <a:close/>
                  </a:path>
                </a:pathLst>
              </a:custGeom>
              <a:solidFill>
                <a:srgbClr val="E5E6E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r"/>
                <a:endParaRPr lang="en-US"/>
              </a:p>
            </p:txBody>
          </p:sp>
          <p:sp>
            <p:nvSpPr>
              <p:cNvPr id="39" name="FREEFORM">
                <a:extLst>
                  <a:ext uri="{FF2B5EF4-FFF2-40B4-BE49-F238E27FC236}">
                    <a16:creationId xmlns:a16="http://schemas.microsoft.com/office/drawing/2014/main" id="{81565C2E-0367-4BF2-98AF-4A459589D8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1475" y="739775"/>
                <a:ext cx="230188" cy="39688"/>
              </a:xfrm>
              <a:custGeom>
                <a:avLst/>
                <a:gdLst>
                  <a:gd name="T0" fmla="*/ 305 w 305"/>
                  <a:gd name="T1" fmla="*/ 0 h 52"/>
                  <a:gd name="T2" fmla="*/ 305 w 305"/>
                  <a:gd name="T3" fmla="*/ 43 h 52"/>
                  <a:gd name="T4" fmla="*/ 305 w 305"/>
                  <a:gd name="T5" fmla="*/ 43 h 52"/>
                  <a:gd name="T6" fmla="*/ 304 w 305"/>
                  <a:gd name="T7" fmla="*/ 52 h 52"/>
                  <a:gd name="T8" fmla="*/ 1 w 305"/>
                  <a:gd name="T9" fmla="*/ 52 h 52"/>
                  <a:gd name="T10" fmla="*/ 0 w 305"/>
                  <a:gd name="T11" fmla="*/ 43 h 52"/>
                  <a:gd name="T12" fmla="*/ 0 w 305"/>
                  <a:gd name="T13" fmla="*/ 0 h 52"/>
                  <a:gd name="T14" fmla="*/ 305 w 305"/>
                  <a:gd name="T15" fmla="*/ 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05" h="52">
                    <a:moveTo>
                      <a:pt x="305" y="0"/>
                    </a:moveTo>
                    <a:lnTo>
                      <a:pt x="305" y="43"/>
                    </a:lnTo>
                    <a:lnTo>
                      <a:pt x="305" y="43"/>
                    </a:lnTo>
                    <a:cubicBezTo>
                      <a:pt x="305" y="46"/>
                      <a:pt x="305" y="49"/>
                      <a:pt x="304" y="52"/>
                    </a:cubicBezTo>
                    <a:lnTo>
                      <a:pt x="1" y="52"/>
                    </a:lnTo>
                    <a:cubicBezTo>
                      <a:pt x="0" y="49"/>
                      <a:pt x="0" y="46"/>
                      <a:pt x="0" y="43"/>
                    </a:cubicBezTo>
                    <a:lnTo>
                      <a:pt x="0" y="0"/>
                    </a:lnTo>
                    <a:lnTo>
                      <a:pt x="305" y="0"/>
                    </a:lnTo>
                    <a:close/>
                  </a:path>
                </a:pathLst>
              </a:custGeom>
              <a:solidFill>
                <a:srgbClr val="AD38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r"/>
                <a:endParaRPr lang="en-US"/>
              </a:p>
            </p:txBody>
          </p:sp>
          <p:sp>
            <p:nvSpPr>
              <p:cNvPr id="40" name="RECTANGLE">
                <a:extLst>
                  <a:ext uri="{FF2B5EF4-FFF2-40B4-BE49-F238E27FC236}">
                    <a16:creationId xmlns:a16="http://schemas.microsoft.com/office/drawing/2014/main" id="{1AA80E46-352D-41B2-AAB1-164442C6C0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40050" y="779462"/>
                <a:ext cx="6350" cy="1177925"/>
              </a:xfrm>
              <a:prstGeom prst="rect">
                <a:avLst/>
              </a:prstGeom>
              <a:solidFill>
                <a:srgbClr val="BBBD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r"/>
                <a:endParaRPr lang="en-US"/>
              </a:p>
            </p:txBody>
          </p:sp>
          <p:sp>
            <p:nvSpPr>
              <p:cNvPr id="41" name="RECTANGLE">
                <a:extLst>
                  <a:ext uri="{FF2B5EF4-FFF2-40B4-BE49-F238E27FC236}">
                    <a16:creationId xmlns:a16="http://schemas.microsoft.com/office/drawing/2014/main" id="{234461BE-D758-4041-89DC-2890E171B3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1325" y="779462"/>
                <a:ext cx="7938" cy="1177925"/>
              </a:xfrm>
              <a:prstGeom prst="rect">
                <a:avLst/>
              </a:prstGeom>
              <a:solidFill>
                <a:srgbClr val="BBBD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r"/>
                <a:endParaRPr lang="en-US"/>
              </a:p>
            </p:txBody>
          </p:sp>
          <p:sp>
            <p:nvSpPr>
              <p:cNvPr id="42" name="RECTANGLE">
                <a:extLst>
                  <a:ext uri="{FF2B5EF4-FFF2-40B4-BE49-F238E27FC236}">
                    <a16:creationId xmlns:a16="http://schemas.microsoft.com/office/drawing/2014/main" id="{E4054E2F-477F-4CCA-8CDC-BCF9C56206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24188" y="779462"/>
                <a:ext cx="7938" cy="1177925"/>
              </a:xfrm>
              <a:prstGeom prst="rect">
                <a:avLst/>
              </a:prstGeom>
              <a:solidFill>
                <a:srgbClr val="BBBD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r"/>
                <a:endParaRPr lang="en-US"/>
              </a:p>
            </p:txBody>
          </p:sp>
          <p:sp>
            <p:nvSpPr>
              <p:cNvPr id="43" name="RECTANGLE">
                <a:extLst>
                  <a:ext uri="{FF2B5EF4-FFF2-40B4-BE49-F238E27FC236}">
                    <a16:creationId xmlns:a16="http://schemas.microsoft.com/office/drawing/2014/main" id="{8EAF472C-8662-411D-B7D8-A6AB2DC1B9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67050" y="779462"/>
                <a:ext cx="7938" cy="1177925"/>
              </a:xfrm>
              <a:prstGeom prst="rect">
                <a:avLst/>
              </a:prstGeom>
              <a:solidFill>
                <a:srgbClr val="BBBD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r"/>
                <a:endParaRPr lang="en-US"/>
              </a:p>
            </p:txBody>
          </p:sp>
          <p:sp>
            <p:nvSpPr>
              <p:cNvPr id="44" name="RECTANGLE">
                <a:extLst>
                  <a:ext uri="{FF2B5EF4-FFF2-40B4-BE49-F238E27FC236}">
                    <a16:creationId xmlns:a16="http://schemas.microsoft.com/office/drawing/2014/main" id="{A614F21A-B7B1-4DC6-B7CB-78061DCDA3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09913" y="779462"/>
                <a:ext cx="6350" cy="1177925"/>
              </a:xfrm>
              <a:prstGeom prst="rect">
                <a:avLst/>
              </a:prstGeom>
              <a:solidFill>
                <a:srgbClr val="BBBD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r"/>
                <a:endParaRPr lang="en-US"/>
              </a:p>
            </p:txBody>
          </p:sp>
          <p:sp>
            <p:nvSpPr>
              <p:cNvPr id="45" name="FREEFORM">
                <a:extLst>
                  <a:ext uri="{FF2B5EF4-FFF2-40B4-BE49-F238E27FC236}">
                    <a16:creationId xmlns:a16="http://schemas.microsoft.com/office/drawing/2014/main" id="{3CF847A1-94EE-448E-B99A-15790FF786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54325" y="1811337"/>
                <a:ext cx="258763" cy="104775"/>
              </a:xfrm>
              <a:custGeom>
                <a:avLst/>
                <a:gdLst>
                  <a:gd name="T0" fmla="*/ 6 w 345"/>
                  <a:gd name="T1" fmla="*/ 2 h 139"/>
                  <a:gd name="T2" fmla="*/ 345 w 345"/>
                  <a:gd name="T3" fmla="*/ 0 h 139"/>
                  <a:gd name="T4" fmla="*/ 345 w 345"/>
                  <a:gd name="T5" fmla="*/ 139 h 139"/>
                  <a:gd name="T6" fmla="*/ 0 w 345"/>
                  <a:gd name="T7" fmla="*/ 139 h 139"/>
                  <a:gd name="T8" fmla="*/ 75 w 345"/>
                  <a:gd name="T9" fmla="*/ 73 h 139"/>
                  <a:gd name="T10" fmla="*/ 6 w 345"/>
                  <a:gd name="T11" fmla="*/ 2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45" h="139">
                    <a:moveTo>
                      <a:pt x="6" y="2"/>
                    </a:moveTo>
                    <a:lnTo>
                      <a:pt x="345" y="0"/>
                    </a:lnTo>
                    <a:lnTo>
                      <a:pt x="345" y="139"/>
                    </a:lnTo>
                    <a:lnTo>
                      <a:pt x="0" y="139"/>
                    </a:lnTo>
                    <a:lnTo>
                      <a:pt x="75" y="73"/>
                    </a:lnTo>
                    <a:lnTo>
                      <a:pt x="6" y="2"/>
                    </a:lnTo>
                    <a:close/>
                  </a:path>
                </a:pathLst>
              </a:custGeom>
              <a:solidFill>
                <a:srgbClr val="F3D4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r"/>
                <a:endParaRPr lang="en-US"/>
              </a:p>
            </p:txBody>
          </p:sp>
          <p:sp>
            <p:nvSpPr>
              <p:cNvPr id="46" name="RECTANGLE">
                <a:extLst>
                  <a:ext uri="{FF2B5EF4-FFF2-40B4-BE49-F238E27FC236}">
                    <a16:creationId xmlns:a16="http://schemas.microsoft.com/office/drawing/2014/main" id="{08621062-550F-4ACB-84EC-DA8011462D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60613" y="912812"/>
                <a:ext cx="6350" cy="1031875"/>
              </a:xfrm>
              <a:prstGeom prst="rect">
                <a:avLst/>
              </a:prstGeom>
              <a:solidFill>
                <a:srgbClr val="BBBD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r"/>
                <a:endParaRPr lang="en-US"/>
              </a:p>
            </p:txBody>
          </p:sp>
          <p:sp>
            <p:nvSpPr>
              <p:cNvPr id="47" name="RECTANGLE">
                <a:extLst>
                  <a:ext uri="{FF2B5EF4-FFF2-40B4-BE49-F238E27FC236}">
                    <a16:creationId xmlns:a16="http://schemas.microsoft.com/office/drawing/2014/main" id="{B5C5523D-FB13-4F9E-8B4E-82D880021D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01888" y="912812"/>
                <a:ext cx="6350" cy="1031875"/>
              </a:xfrm>
              <a:prstGeom prst="rect">
                <a:avLst/>
              </a:prstGeom>
              <a:solidFill>
                <a:srgbClr val="BBBD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r"/>
                <a:endParaRPr lang="en-US"/>
              </a:p>
            </p:txBody>
          </p:sp>
          <p:sp>
            <p:nvSpPr>
              <p:cNvPr id="48" name="RECTANGLE">
                <a:extLst>
                  <a:ext uri="{FF2B5EF4-FFF2-40B4-BE49-F238E27FC236}">
                    <a16:creationId xmlns:a16="http://schemas.microsoft.com/office/drawing/2014/main" id="{3D6DA1F7-09C7-41A5-8A33-B527878DCC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41575" y="912812"/>
                <a:ext cx="6350" cy="1031875"/>
              </a:xfrm>
              <a:prstGeom prst="rect">
                <a:avLst/>
              </a:prstGeom>
              <a:solidFill>
                <a:srgbClr val="BBBD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r"/>
                <a:endParaRPr lang="en-US"/>
              </a:p>
            </p:txBody>
          </p:sp>
          <p:sp>
            <p:nvSpPr>
              <p:cNvPr id="49" name="RECTANGLE">
                <a:extLst>
                  <a:ext uri="{FF2B5EF4-FFF2-40B4-BE49-F238E27FC236}">
                    <a16:creationId xmlns:a16="http://schemas.microsoft.com/office/drawing/2014/main" id="{EE09EB78-96AE-40BD-9569-3F7C897E7F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82850" y="912812"/>
                <a:ext cx="6350" cy="1031875"/>
              </a:xfrm>
              <a:prstGeom prst="rect">
                <a:avLst/>
              </a:prstGeom>
              <a:solidFill>
                <a:srgbClr val="BBBD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r"/>
                <a:endParaRPr lang="en-US"/>
              </a:p>
            </p:txBody>
          </p:sp>
          <p:sp>
            <p:nvSpPr>
              <p:cNvPr id="50" name="RECTANGLE">
                <a:extLst>
                  <a:ext uri="{FF2B5EF4-FFF2-40B4-BE49-F238E27FC236}">
                    <a16:creationId xmlns:a16="http://schemas.microsoft.com/office/drawing/2014/main" id="{34C4D1AB-32A8-439D-8BDB-2857C2A401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22538" y="912812"/>
                <a:ext cx="6350" cy="1031875"/>
              </a:xfrm>
              <a:prstGeom prst="rect">
                <a:avLst/>
              </a:prstGeom>
              <a:solidFill>
                <a:srgbClr val="BBBD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r"/>
                <a:endParaRPr lang="en-US"/>
              </a:p>
            </p:txBody>
          </p:sp>
          <p:sp>
            <p:nvSpPr>
              <p:cNvPr id="51" name="RECTANGLE">
                <a:extLst>
                  <a:ext uri="{FF2B5EF4-FFF2-40B4-BE49-F238E27FC236}">
                    <a16:creationId xmlns:a16="http://schemas.microsoft.com/office/drawing/2014/main" id="{A105A15C-E165-4BE2-BE8E-A12D6D6962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62225" y="912812"/>
                <a:ext cx="7938" cy="1031875"/>
              </a:xfrm>
              <a:prstGeom prst="rect">
                <a:avLst/>
              </a:prstGeom>
              <a:solidFill>
                <a:srgbClr val="BBBD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r"/>
                <a:endParaRPr lang="en-US"/>
              </a:p>
            </p:txBody>
          </p:sp>
          <p:sp>
            <p:nvSpPr>
              <p:cNvPr id="52" name="RECTANGLE">
                <a:extLst>
                  <a:ext uri="{FF2B5EF4-FFF2-40B4-BE49-F238E27FC236}">
                    <a16:creationId xmlns:a16="http://schemas.microsoft.com/office/drawing/2014/main" id="{AD1BD6CE-F2E8-40B6-B45B-B54047A344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03500" y="912812"/>
                <a:ext cx="6350" cy="1031875"/>
              </a:xfrm>
              <a:prstGeom prst="rect">
                <a:avLst/>
              </a:prstGeom>
              <a:solidFill>
                <a:srgbClr val="BBBD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r"/>
                <a:endParaRPr lang="en-US"/>
              </a:p>
            </p:txBody>
          </p:sp>
          <p:sp>
            <p:nvSpPr>
              <p:cNvPr id="53" name="RECTANGLE">
                <a:extLst>
                  <a:ext uri="{FF2B5EF4-FFF2-40B4-BE49-F238E27FC236}">
                    <a16:creationId xmlns:a16="http://schemas.microsoft.com/office/drawing/2014/main" id="{7BEC3EBD-4682-4FB6-8741-FE6C89D5EC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43188" y="912812"/>
                <a:ext cx="7938" cy="1031875"/>
              </a:xfrm>
              <a:prstGeom prst="rect">
                <a:avLst/>
              </a:prstGeom>
              <a:solidFill>
                <a:srgbClr val="BBBD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r"/>
                <a:endParaRPr lang="en-US"/>
              </a:p>
            </p:txBody>
          </p:sp>
          <p:sp>
            <p:nvSpPr>
              <p:cNvPr id="54" name="RECTANGLE">
                <a:extLst>
                  <a:ext uri="{FF2B5EF4-FFF2-40B4-BE49-F238E27FC236}">
                    <a16:creationId xmlns:a16="http://schemas.microsoft.com/office/drawing/2014/main" id="{BF2C4A80-A5AC-4A95-A1F8-E3521811D4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84463" y="912812"/>
                <a:ext cx="6350" cy="1031875"/>
              </a:xfrm>
              <a:prstGeom prst="rect">
                <a:avLst/>
              </a:prstGeom>
              <a:solidFill>
                <a:srgbClr val="BBBD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r"/>
                <a:endParaRPr lang="en-US"/>
              </a:p>
            </p:txBody>
          </p:sp>
          <p:sp>
            <p:nvSpPr>
              <p:cNvPr id="55" name="RECTANGLE">
                <a:extLst>
                  <a:ext uri="{FF2B5EF4-FFF2-40B4-BE49-F238E27FC236}">
                    <a16:creationId xmlns:a16="http://schemas.microsoft.com/office/drawing/2014/main" id="{C679CDC9-89F0-478C-92B1-3918860ED7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24150" y="912812"/>
                <a:ext cx="6350" cy="1031875"/>
              </a:xfrm>
              <a:prstGeom prst="rect">
                <a:avLst/>
              </a:prstGeom>
              <a:solidFill>
                <a:srgbClr val="BBBD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r"/>
                <a:endParaRPr lang="en-US"/>
              </a:p>
            </p:txBody>
          </p:sp>
          <p:sp>
            <p:nvSpPr>
              <p:cNvPr id="56" name="RECTANGLE">
                <a:extLst>
                  <a:ext uri="{FF2B5EF4-FFF2-40B4-BE49-F238E27FC236}">
                    <a16:creationId xmlns:a16="http://schemas.microsoft.com/office/drawing/2014/main" id="{7A785D4B-7A82-49B0-9AFE-CD296F587C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59150" y="1755775"/>
                <a:ext cx="482600" cy="241300"/>
              </a:xfrm>
              <a:prstGeom prst="rect">
                <a:avLst/>
              </a:prstGeom>
              <a:solidFill>
                <a:srgbClr val="E5E6E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r"/>
                <a:endParaRPr lang="en-US"/>
              </a:p>
            </p:txBody>
          </p:sp>
        </p:grpSp>
        <p:sp>
          <p:nvSpPr>
            <p:cNvPr id="57" name="FREEFORM">
              <a:extLst>
                <a:ext uri="{FF2B5EF4-FFF2-40B4-BE49-F238E27FC236}">
                  <a16:creationId xmlns:a16="http://schemas.microsoft.com/office/drawing/2014/main" id="{9B22FCD9-3312-4FB1-AF1E-C6E11B8DB94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68625" y="2274887"/>
              <a:ext cx="1208088" cy="592138"/>
            </a:xfrm>
            <a:custGeom>
              <a:avLst/>
              <a:gdLst>
                <a:gd name="T0" fmla="*/ 0 w 1611"/>
                <a:gd name="T1" fmla="*/ 0 h 787"/>
                <a:gd name="T2" fmla="*/ 1611 w 1611"/>
                <a:gd name="T3" fmla="*/ 0 h 787"/>
                <a:gd name="T4" fmla="*/ 0 w 1611"/>
                <a:gd name="T5" fmla="*/ 787 h 787"/>
                <a:gd name="T6" fmla="*/ 0 w 1611"/>
                <a:gd name="T7" fmla="*/ 0 h 7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11" h="787">
                  <a:moveTo>
                    <a:pt x="0" y="0"/>
                  </a:moveTo>
                  <a:lnTo>
                    <a:pt x="1611" y="0"/>
                  </a:lnTo>
                  <a:lnTo>
                    <a:pt x="0" y="7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552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r"/>
              <a:endParaRPr lang="en-US"/>
            </a:p>
          </p:txBody>
        </p:sp>
      </p:grpSp>
      <p:grpSp>
        <p:nvGrpSpPr>
          <p:cNvPr id="4" name="GROUP">
            <a:extLst>
              <a:ext uri="{FF2B5EF4-FFF2-40B4-BE49-F238E27FC236}">
                <a16:creationId xmlns:a16="http://schemas.microsoft.com/office/drawing/2014/main" id="{734E0DA6-D900-400D-80AA-36F730F35ADE}"/>
              </a:ext>
            </a:extLst>
          </p:cNvPr>
          <p:cNvGrpSpPr/>
          <p:nvPr/>
        </p:nvGrpSpPr>
        <p:grpSpPr>
          <a:xfrm>
            <a:off x="1346200" y="-4024313"/>
            <a:ext cx="2833688" cy="1989139"/>
            <a:chOff x="1346200" y="2817812"/>
            <a:chExt cx="2833688" cy="1989139"/>
          </a:xfrm>
        </p:grpSpPr>
        <p:sp>
          <p:nvSpPr>
            <p:cNvPr id="88" name="FREEFORM">
              <a:extLst>
                <a:ext uri="{FF2B5EF4-FFF2-40B4-BE49-F238E27FC236}">
                  <a16:creationId xmlns:a16="http://schemas.microsoft.com/office/drawing/2014/main" id="{1314FF20-59A1-4DCB-BEAB-61D6E6E88D9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68625" y="4214813"/>
              <a:ext cx="1208088" cy="592138"/>
            </a:xfrm>
            <a:custGeom>
              <a:avLst/>
              <a:gdLst>
                <a:gd name="T0" fmla="*/ 0 w 1611"/>
                <a:gd name="T1" fmla="*/ 0 h 787"/>
                <a:gd name="T2" fmla="*/ 1611 w 1611"/>
                <a:gd name="T3" fmla="*/ 0 h 787"/>
                <a:gd name="T4" fmla="*/ 0 w 1611"/>
                <a:gd name="T5" fmla="*/ 787 h 787"/>
                <a:gd name="T6" fmla="*/ 0 w 1611"/>
                <a:gd name="T7" fmla="*/ 0 h 7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11" h="787">
                  <a:moveTo>
                    <a:pt x="0" y="0"/>
                  </a:moveTo>
                  <a:lnTo>
                    <a:pt x="1611" y="0"/>
                  </a:lnTo>
                  <a:lnTo>
                    <a:pt x="0" y="7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552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r"/>
              <a:endParaRPr lang="en-US"/>
            </a:p>
          </p:txBody>
        </p:sp>
        <p:grpSp>
          <p:nvGrpSpPr>
            <p:cNvPr id="201" name="Group 200">
              <a:extLst>
                <a:ext uri="{FF2B5EF4-FFF2-40B4-BE49-F238E27FC236}">
                  <a16:creationId xmlns:a16="http://schemas.microsoft.com/office/drawing/2014/main" id="{2D2BF4CF-FB80-45C3-ADAF-E32610A86473}"/>
                </a:ext>
              </a:extLst>
            </p:cNvPr>
            <p:cNvGrpSpPr/>
            <p:nvPr/>
          </p:nvGrpSpPr>
          <p:grpSpPr>
            <a:xfrm>
              <a:off x="1346200" y="2817812"/>
              <a:ext cx="2833688" cy="1397001"/>
              <a:chOff x="1346200" y="2817812"/>
              <a:chExt cx="2833688" cy="1397001"/>
            </a:xfrm>
          </p:grpSpPr>
          <p:sp>
            <p:nvSpPr>
              <p:cNvPr id="13" name="FREEFORM">
                <a:extLst>
                  <a:ext uri="{FF2B5EF4-FFF2-40B4-BE49-F238E27FC236}">
                    <a16:creationId xmlns:a16="http://schemas.microsoft.com/office/drawing/2014/main" id="{DDA14027-E2C1-4DD7-B4D4-A0964BAA94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35175" y="3170237"/>
                <a:ext cx="153988" cy="693738"/>
              </a:xfrm>
              <a:custGeom>
                <a:avLst/>
                <a:gdLst>
                  <a:gd name="T0" fmla="*/ 158 w 205"/>
                  <a:gd name="T1" fmla="*/ 820 h 923"/>
                  <a:gd name="T2" fmla="*/ 0 w 205"/>
                  <a:gd name="T3" fmla="*/ 0 h 923"/>
                  <a:gd name="T4" fmla="*/ 205 w 205"/>
                  <a:gd name="T5" fmla="*/ 0 h 923"/>
                  <a:gd name="T6" fmla="*/ 202 w 205"/>
                  <a:gd name="T7" fmla="*/ 923 h 923"/>
                  <a:gd name="T8" fmla="*/ 158 w 205"/>
                  <a:gd name="T9" fmla="*/ 820 h 9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5" h="923">
                    <a:moveTo>
                      <a:pt x="158" y="820"/>
                    </a:moveTo>
                    <a:lnTo>
                      <a:pt x="0" y="0"/>
                    </a:lnTo>
                    <a:lnTo>
                      <a:pt x="205" y="0"/>
                    </a:lnTo>
                    <a:lnTo>
                      <a:pt x="202" y="923"/>
                    </a:lnTo>
                    <a:lnTo>
                      <a:pt x="158" y="820"/>
                    </a:lnTo>
                    <a:close/>
                  </a:path>
                </a:pathLst>
              </a:custGeom>
              <a:solidFill>
                <a:srgbClr val="BBBD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r"/>
                <a:endParaRPr lang="en-US"/>
              </a:p>
            </p:txBody>
          </p:sp>
          <p:sp>
            <p:nvSpPr>
              <p:cNvPr id="58" name="FREEFORM">
                <a:extLst>
                  <a:ext uri="{FF2B5EF4-FFF2-40B4-BE49-F238E27FC236}">
                    <a16:creationId xmlns:a16="http://schemas.microsoft.com/office/drawing/2014/main" id="{8543FA93-02D0-47D8-96E7-5CFBB31732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20913" y="3116262"/>
                <a:ext cx="36513" cy="820738"/>
              </a:xfrm>
              <a:custGeom>
                <a:avLst/>
                <a:gdLst>
                  <a:gd name="T0" fmla="*/ 49 w 49"/>
                  <a:gd name="T1" fmla="*/ 0 h 1091"/>
                  <a:gd name="T2" fmla="*/ 49 w 49"/>
                  <a:gd name="T3" fmla="*/ 604 h 1091"/>
                  <a:gd name="T4" fmla="*/ 49 w 49"/>
                  <a:gd name="T5" fmla="*/ 1091 h 1091"/>
                  <a:gd name="T6" fmla="*/ 0 w 49"/>
                  <a:gd name="T7" fmla="*/ 1091 h 1091"/>
                  <a:gd name="T8" fmla="*/ 0 w 49"/>
                  <a:gd name="T9" fmla="*/ 0 h 1091"/>
                  <a:gd name="T10" fmla="*/ 49 w 49"/>
                  <a:gd name="T11" fmla="*/ 0 h 10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" h="1091">
                    <a:moveTo>
                      <a:pt x="49" y="0"/>
                    </a:moveTo>
                    <a:lnTo>
                      <a:pt x="49" y="604"/>
                    </a:lnTo>
                    <a:cubicBezTo>
                      <a:pt x="49" y="779"/>
                      <a:pt x="49" y="942"/>
                      <a:pt x="49" y="1091"/>
                    </a:cubicBezTo>
                    <a:lnTo>
                      <a:pt x="0" y="1091"/>
                    </a:lnTo>
                    <a:cubicBezTo>
                      <a:pt x="0" y="727"/>
                      <a:pt x="0" y="364"/>
                      <a:pt x="0" y="0"/>
                    </a:cubicBezTo>
                    <a:lnTo>
                      <a:pt x="49" y="0"/>
                    </a:lnTo>
                    <a:close/>
                  </a:path>
                </a:pathLst>
              </a:custGeom>
              <a:solidFill>
                <a:srgbClr val="A7004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r"/>
                <a:endParaRPr lang="en-US"/>
              </a:p>
            </p:txBody>
          </p:sp>
          <p:sp>
            <p:nvSpPr>
              <p:cNvPr id="59" name="FREEFORM">
                <a:extLst>
                  <a:ext uri="{FF2B5EF4-FFF2-40B4-BE49-F238E27FC236}">
                    <a16:creationId xmlns:a16="http://schemas.microsoft.com/office/drawing/2014/main" id="{3C6419AD-0D60-43F1-BE41-3A73C8206E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55838" y="3116262"/>
                <a:ext cx="409575" cy="820738"/>
              </a:xfrm>
              <a:custGeom>
                <a:avLst/>
                <a:gdLst>
                  <a:gd name="T0" fmla="*/ 546 w 546"/>
                  <a:gd name="T1" fmla="*/ 0 h 1091"/>
                  <a:gd name="T2" fmla="*/ 546 w 546"/>
                  <a:gd name="T3" fmla="*/ 907 h 1091"/>
                  <a:gd name="T4" fmla="*/ 546 w 546"/>
                  <a:gd name="T5" fmla="*/ 910 h 1091"/>
                  <a:gd name="T6" fmla="*/ 544 w 546"/>
                  <a:gd name="T7" fmla="*/ 1091 h 1091"/>
                  <a:gd name="T8" fmla="*/ 2 w 546"/>
                  <a:gd name="T9" fmla="*/ 1091 h 1091"/>
                  <a:gd name="T10" fmla="*/ 0 w 546"/>
                  <a:gd name="T11" fmla="*/ 907 h 1091"/>
                  <a:gd name="T12" fmla="*/ 0 w 546"/>
                  <a:gd name="T13" fmla="*/ 0 h 1091"/>
                  <a:gd name="T14" fmla="*/ 546 w 546"/>
                  <a:gd name="T15" fmla="*/ 0 h 10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46" h="1091">
                    <a:moveTo>
                      <a:pt x="546" y="0"/>
                    </a:moveTo>
                    <a:lnTo>
                      <a:pt x="546" y="907"/>
                    </a:lnTo>
                    <a:lnTo>
                      <a:pt x="546" y="910"/>
                    </a:lnTo>
                    <a:cubicBezTo>
                      <a:pt x="546" y="972"/>
                      <a:pt x="545" y="1033"/>
                      <a:pt x="544" y="1091"/>
                    </a:cubicBezTo>
                    <a:lnTo>
                      <a:pt x="2" y="1091"/>
                    </a:lnTo>
                    <a:cubicBezTo>
                      <a:pt x="1" y="1032"/>
                      <a:pt x="0" y="971"/>
                      <a:pt x="0" y="907"/>
                    </a:cubicBezTo>
                    <a:lnTo>
                      <a:pt x="0" y="0"/>
                    </a:lnTo>
                    <a:lnTo>
                      <a:pt x="546" y="0"/>
                    </a:lnTo>
                    <a:close/>
                  </a:path>
                </a:pathLst>
              </a:custGeom>
              <a:solidFill>
                <a:srgbClr val="630E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r"/>
                <a:endParaRPr lang="en-US"/>
              </a:p>
            </p:txBody>
          </p:sp>
          <p:sp>
            <p:nvSpPr>
              <p:cNvPr id="60" name="FREEFORM">
                <a:extLst>
                  <a:ext uri="{FF2B5EF4-FFF2-40B4-BE49-F238E27FC236}">
                    <a16:creationId xmlns:a16="http://schemas.microsoft.com/office/drawing/2014/main" id="{99010A34-2250-4E90-BBE6-B45F6AE808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05025" y="3141662"/>
                <a:ext cx="115888" cy="755650"/>
              </a:xfrm>
              <a:custGeom>
                <a:avLst/>
                <a:gdLst>
                  <a:gd name="T0" fmla="*/ 154 w 154"/>
                  <a:gd name="T1" fmla="*/ 0 h 1006"/>
                  <a:gd name="T2" fmla="*/ 154 w 154"/>
                  <a:gd name="T3" fmla="*/ 557 h 1006"/>
                  <a:gd name="T4" fmla="*/ 153 w 154"/>
                  <a:gd name="T5" fmla="*/ 1006 h 1006"/>
                  <a:gd name="T6" fmla="*/ 119 w 154"/>
                  <a:gd name="T7" fmla="*/ 1006 h 1006"/>
                  <a:gd name="T8" fmla="*/ 18 w 154"/>
                  <a:gd name="T9" fmla="*/ 0 h 1006"/>
                  <a:gd name="T10" fmla="*/ 154 w 154"/>
                  <a:gd name="T11" fmla="*/ 0 h 10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4" h="1006">
                    <a:moveTo>
                      <a:pt x="154" y="0"/>
                    </a:moveTo>
                    <a:lnTo>
                      <a:pt x="154" y="557"/>
                    </a:lnTo>
                    <a:cubicBezTo>
                      <a:pt x="154" y="718"/>
                      <a:pt x="154" y="868"/>
                      <a:pt x="153" y="1006"/>
                    </a:cubicBezTo>
                    <a:lnTo>
                      <a:pt x="119" y="1006"/>
                    </a:lnTo>
                    <a:cubicBezTo>
                      <a:pt x="0" y="697"/>
                      <a:pt x="108" y="423"/>
                      <a:pt x="18" y="0"/>
                    </a:cubicBezTo>
                    <a:lnTo>
                      <a:pt x="154" y="0"/>
                    </a:lnTo>
                    <a:close/>
                  </a:path>
                </a:pathLst>
              </a:custGeom>
              <a:solidFill>
                <a:srgbClr val="E5E6E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r"/>
                <a:endParaRPr lang="en-US"/>
              </a:p>
            </p:txBody>
          </p:sp>
          <p:sp>
            <p:nvSpPr>
              <p:cNvPr id="61" name="FREEFORM">
                <a:extLst>
                  <a:ext uri="{FF2B5EF4-FFF2-40B4-BE49-F238E27FC236}">
                    <a16:creationId xmlns:a16="http://schemas.microsoft.com/office/drawing/2014/main" id="{5D56626A-CC5E-4753-A6B1-0850FCBD3C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30388" y="3937000"/>
                <a:ext cx="1512888" cy="277813"/>
              </a:xfrm>
              <a:custGeom>
                <a:avLst/>
                <a:gdLst>
                  <a:gd name="T0" fmla="*/ 2016 w 2016"/>
                  <a:gd name="T1" fmla="*/ 0 h 371"/>
                  <a:gd name="T2" fmla="*/ 2016 w 2016"/>
                  <a:gd name="T3" fmla="*/ 205 h 371"/>
                  <a:gd name="T4" fmla="*/ 2008 w 2016"/>
                  <a:gd name="T5" fmla="*/ 371 h 371"/>
                  <a:gd name="T6" fmla="*/ 0 w 2016"/>
                  <a:gd name="T7" fmla="*/ 371 h 371"/>
                  <a:gd name="T8" fmla="*/ 0 w 2016"/>
                  <a:gd name="T9" fmla="*/ 0 h 371"/>
                  <a:gd name="T10" fmla="*/ 2016 w 2016"/>
                  <a:gd name="T11" fmla="*/ 0 h 3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16" h="371">
                    <a:moveTo>
                      <a:pt x="2016" y="0"/>
                    </a:moveTo>
                    <a:lnTo>
                      <a:pt x="2016" y="205"/>
                    </a:lnTo>
                    <a:cubicBezTo>
                      <a:pt x="2016" y="265"/>
                      <a:pt x="2013" y="320"/>
                      <a:pt x="2008" y="371"/>
                    </a:cubicBezTo>
                    <a:lnTo>
                      <a:pt x="0" y="371"/>
                    </a:lnTo>
                    <a:cubicBezTo>
                      <a:pt x="0" y="247"/>
                      <a:pt x="0" y="124"/>
                      <a:pt x="0" y="0"/>
                    </a:cubicBezTo>
                    <a:lnTo>
                      <a:pt x="2016" y="0"/>
                    </a:lnTo>
                    <a:close/>
                  </a:path>
                </a:pathLst>
              </a:custGeom>
              <a:solidFill>
                <a:srgbClr val="D88F4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r"/>
                <a:endParaRPr lang="en-US"/>
              </a:p>
            </p:txBody>
          </p:sp>
          <p:sp>
            <p:nvSpPr>
              <p:cNvPr id="62" name="FREEFORM">
                <a:extLst>
                  <a:ext uri="{FF2B5EF4-FFF2-40B4-BE49-F238E27FC236}">
                    <a16:creationId xmlns:a16="http://schemas.microsoft.com/office/drawing/2014/main" id="{CC1C9A0B-BC98-40B4-817C-A2C957C80A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44825" y="3937000"/>
                <a:ext cx="1135063" cy="277813"/>
              </a:xfrm>
              <a:custGeom>
                <a:avLst/>
                <a:gdLst>
                  <a:gd name="T0" fmla="*/ 1515 w 1515"/>
                  <a:gd name="T1" fmla="*/ 0 h 371"/>
                  <a:gd name="T2" fmla="*/ 1515 w 1515"/>
                  <a:gd name="T3" fmla="*/ 309 h 371"/>
                  <a:gd name="T4" fmla="*/ 1515 w 1515"/>
                  <a:gd name="T5" fmla="*/ 310 h 371"/>
                  <a:gd name="T6" fmla="*/ 1510 w 1515"/>
                  <a:gd name="T7" fmla="*/ 371 h 371"/>
                  <a:gd name="T8" fmla="*/ 6 w 1515"/>
                  <a:gd name="T9" fmla="*/ 371 h 371"/>
                  <a:gd name="T10" fmla="*/ 0 w 1515"/>
                  <a:gd name="T11" fmla="*/ 309 h 371"/>
                  <a:gd name="T12" fmla="*/ 0 w 1515"/>
                  <a:gd name="T13" fmla="*/ 0 h 371"/>
                  <a:gd name="T14" fmla="*/ 1515 w 1515"/>
                  <a:gd name="T15" fmla="*/ 0 h 3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515" h="371">
                    <a:moveTo>
                      <a:pt x="1515" y="0"/>
                    </a:moveTo>
                    <a:lnTo>
                      <a:pt x="1515" y="309"/>
                    </a:lnTo>
                    <a:lnTo>
                      <a:pt x="1515" y="310"/>
                    </a:lnTo>
                    <a:cubicBezTo>
                      <a:pt x="1515" y="331"/>
                      <a:pt x="1513" y="352"/>
                      <a:pt x="1510" y="371"/>
                    </a:cubicBezTo>
                    <a:lnTo>
                      <a:pt x="6" y="371"/>
                    </a:lnTo>
                    <a:cubicBezTo>
                      <a:pt x="2" y="351"/>
                      <a:pt x="0" y="330"/>
                      <a:pt x="0" y="309"/>
                    </a:cubicBezTo>
                    <a:lnTo>
                      <a:pt x="0" y="0"/>
                    </a:lnTo>
                    <a:lnTo>
                      <a:pt x="1515" y="0"/>
                    </a:lnTo>
                    <a:close/>
                  </a:path>
                </a:pathLst>
              </a:custGeom>
              <a:solidFill>
                <a:srgbClr val="B151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r"/>
                <a:endParaRPr lang="en-US"/>
              </a:p>
            </p:txBody>
          </p:sp>
          <p:sp>
            <p:nvSpPr>
              <p:cNvPr id="63" name="FREEFORM">
                <a:extLst>
                  <a:ext uri="{FF2B5EF4-FFF2-40B4-BE49-F238E27FC236}">
                    <a16:creationId xmlns:a16="http://schemas.microsoft.com/office/drawing/2014/main" id="{785D0846-F37D-4949-8E8C-962B97B963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86000" y="2817812"/>
                <a:ext cx="514350" cy="1119188"/>
              </a:xfrm>
              <a:custGeom>
                <a:avLst/>
                <a:gdLst>
                  <a:gd name="T0" fmla="*/ 686 w 686"/>
                  <a:gd name="T1" fmla="*/ 0 h 1490"/>
                  <a:gd name="T2" fmla="*/ 686 w 686"/>
                  <a:gd name="T3" fmla="*/ 825 h 1490"/>
                  <a:gd name="T4" fmla="*/ 684 w 686"/>
                  <a:gd name="T5" fmla="*/ 1490 h 1490"/>
                  <a:gd name="T6" fmla="*/ 0 w 686"/>
                  <a:gd name="T7" fmla="*/ 1490 h 1490"/>
                  <a:gd name="T8" fmla="*/ 0 w 686"/>
                  <a:gd name="T9" fmla="*/ 0 h 1490"/>
                  <a:gd name="T10" fmla="*/ 686 w 686"/>
                  <a:gd name="T11" fmla="*/ 0 h 14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86" h="1490">
                    <a:moveTo>
                      <a:pt x="686" y="0"/>
                    </a:moveTo>
                    <a:lnTo>
                      <a:pt x="686" y="825"/>
                    </a:lnTo>
                    <a:cubicBezTo>
                      <a:pt x="686" y="1064"/>
                      <a:pt x="685" y="1286"/>
                      <a:pt x="684" y="1490"/>
                    </a:cubicBezTo>
                    <a:lnTo>
                      <a:pt x="0" y="1490"/>
                    </a:lnTo>
                    <a:cubicBezTo>
                      <a:pt x="0" y="993"/>
                      <a:pt x="0" y="497"/>
                      <a:pt x="0" y="0"/>
                    </a:cubicBezTo>
                    <a:lnTo>
                      <a:pt x="686" y="0"/>
                    </a:lnTo>
                    <a:close/>
                  </a:path>
                </a:pathLst>
              </a:custGeom>
              <a:solidFill>
                <a:srgbClr val="F573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r"/>
                <a:endParaRPr lang="en-US"/>
              </a:p>
            </p:txBody>
          </p:sp>
          <p:sp>
            <p:nvSpPr>
              <p:cNvPr id="64" name="FREEFORM">
                <a:extLst>
                  <a:ext uri="{FF2B5EF4-FFF2-40B4-BE49-F238E27FC236}">
                    <a16:creationId xmlns:a16="http://schemas.microsoft.com/office/drawing/2014/main" id="{EE941BBB-2ACB-436F-BA95-9A8C1EC8AB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97175" y="2817812"/>
                <a:ext cx="758825" cy="1119188"/>
              </a:xfrm>
              <a:custGeom>
                <a:avLst/>
                <a:gdLst>
                  <a:gd name="T0" fmla="*/ 1012 w 1012"/>
                  <a:gd name="T1" fmla="*/ 0 h 1490"/>
                  <a:gd name="T2" fmla="*/ 1012 w 1012"/>
                  <a:gd name="T3" fmla="*/ 1239 h 1490"/>
                  <a:gd name="T4" fmla="*/ 1012 w 1012"/>
                  <a:gd name="T5" fmla="*/ 1243 h 1490"/>
                  <a:gd name="T6" fmla="*/ 1008 w 1012"/>
                  <a:gd name="T7" fmla="*/ 1490 h 1490"/>
                  <a:gd name="T8" fmla="*/ 3 w 1012"/>
                  <a:gd name="T9" fmla="*/ 1490 h 1490"/>
                  <a:gd name="T10" fmla="*/ 0 w 1012"/>
                  <a:gd name="T11" fmla="*/ 1239 h 1490"/>
                  <a:gd name="T12" fmla="*/ 0 w 1012"/>
                  <a:gd name="T13" fmla="*/ 0 h 1490"/>
                  <a:gd name="T14" fmla="*/ 1012 w 1012"/>
                  <a:gd name="T15" fmla="*/ 0 h 14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12" h="1490">
                    <a:moveTo>
                      <a:pt x="1012" y="0"/>
                    </a:moveTo>
                    <a:lnTo>
                      <a:pt x="1012" y="1239"/>
                    </a:lnTo>
                    <a:lnTo>
                      <a:pt x="1012" y="1243"/>
                    </a:lnTo>
                    <a:cubicBezTo>
                      <a:pt x="1012" y="1328"/>
                      <a:pt x="1011" y="1411"/>
                      <a:pt x="1008" y="1490"/>
                    </a:cubicBezTo>
                    <a:lnTo>
                      <a:pt x="3" y="1490"/>
                    </a:lnTo>
                    <a:cubicBezTo>
                      <a:pt x="1" y="1410"/>
                      <a:pt x="0" y="1326"/>
                      <a:pt x="0" y="1239"/>
                    </a:cubicBezTo>
                    <a:lnTo>
                      <a:pt x="0" y="0"/>
                    </a:lnTo>
                    <a:lnTo>
                      <a:pt x="1012" y="0"/>
                    </a:lnTo>
                    <a:close/>
                  </a:path>
                </a:pathLst>
              </a:custGeom>
              <a:solidFill>
                <a:srgbClr val="E151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r"/>
                <a:endParaRPr lang="en-US"/>
              </a:p>
            </p:txBody>
          </p:sp>
          <p:sp>
            <p:nvSpPr>
              <p:cNvPr id="65" name="FREEFORM">
                <a:extLst>
                  <a:ext uri="{FF2B5EF4-FFF2-40B4-BE49-F238E27FC236}">
                    <a16:creationId xmlns:a16="http://schemas.microsoft.com/office/drawing/2014/main" id="{F9CE4B03-C90B-4B85-B292-FFA44B06C5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54263" y="2852737"/>
                <a:ext cx="376238" cy="1031875"/>
              </a:xfrm>
              <a:custGeom>
                <a:avLst/>
                <a:gdLst>
                  <a:gd name="T0" fmla="*/ 502 w 502"/>
                  <a:gd name="T1" fmla="*/ 0 h 1373"/>
                  <a:gd name="T2" fmla="*/ 502 w 502"/>
                  <a:gd name="T3" fmla="*/ 760 h 1373"/>
                  <a:gd name="T4" fmla="*/ 501 w 502"/>
                  <a:gd name="T5" fmla="*/ 1373 h 1373"/>
                  <a:gd name="T6" fmla="*/ 0 w 502"/>
                  <a:gd name="T7" fmla="*/ 1373 h 1373"/>
                  <a:gd name="T8" fmla="*/ 0 w 502"/>
                  <a:gd name="T9" fmla="*/ 0 h 1373"/>
                  <a:gd name="T10" fmla="*/ 502 w 502"/>
                  <a:gd name="T11" fmla="*/ 0 h 13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02" h="1373">
                    <a:moveTo>
                      <a:pt x="502" y="0"/>
                    </a:moveTo>
                    <a:lnTo>
                      <a:pt x="502" y="760"/>
                    </a:lnTo>
                    <a:cubicBezTo>
                      <a:pt x="502" y="981"/>
                      <a:pt x="502" y="1185"/>
                      <a:pt x="501" y="1373"/>
                    </a:cubicBezTo>
                    <a:lnTo>
                      <a:pt x="0" y="1373"/>
                    </a:lnTo>
                    <a:cubicBezTo>
                      <a:pt x="0" y="916"/>
                      <a:pt x="0" y="458"/>
                      <a:pt x="0" y="0"/>
                    </a:cubicBezTo>
                    <a:lnTo>
                      <a:pt x="502" y="0"/>
                    </a:lnTo>
                    <a:close/>
                  </a:path>
                </a:pathLst>
              </a:custGeom>
              <a:solidFill>
                <a:srgbClr val="E5E6E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r"/>
                <a:endParaRPr lang="en-US"/>
              </a:p>
            </p:txBody>
          </p:sp>
          <p:sp>
            <p:nvSpPr>
              <p:cNvPr id="66" name="FREEFORM">
                <a:extLst>
                  <a:ext uri="{FF2B5EF4-FFF2-40B4-BE49-F238E27FC236}">
                    <a16:creationId xmlns:a16="http://schemas.microsoft.com/office/drawing/2014/main" id="{513F805A-5391-4894-8D31-26E0F219A9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49500" y="2817812"/>
                <a:ext cx="381000" cy="34925"/>
              </a:xfrm>
              <a:custGeom>
                <a:avLst/>
                <a:gdLst>
                  <a:gd name="T0" fmla="*/ 509 w 509"/>
                  <a:gd name="T1" fmla="*/ 0 h 47"/>
                  <a:gd name="T2" fmla="*/ 509 w 509"/>
                  <a:gd name="T3" fmla="*/ 39 h 47"/>
                  <a:gd name="T4" fmla="*/ 509 w 509"/>
                  <a:gd name="T5" fmla="*/ 39 h 47"/>
                  <a:gd name="T6" fmla="*/ 507 w 509"/>
                  <a:gd name="T7" fmla="*/ 47 h 47"/>
                  <a:gd name="T8" fmla="*/ 2 w 509"/>
                  <a:gd name="T9" fmla="*/ 47 h 47"/>
                  <a:gd name="T10" fmla="*/ 0 w 509"/>
                  <a:gd name="T11" fmla="*/ 39 h 47"/>
                  <a:gd name="T12" fmla="*/ 0 w 509"/>
                  <a:gd name="T13" fmla="*/ 0 h 47"/>
                  <a:gd name="T14" fmla="*/ 509 w 509"/>
                  <a:gd name="T15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09" h="47">
                    <a:moveTo>
                      <a:pt x="509" y="0"/>
                    </a:moveTo>
                    <a:lnTo>
                      <a:pt x="509" y="39"/>
                    </a:lnTo>
                    <a:lnTo>
                      <a:pt x="509" y="39"/>
                    </a:lnTo>
                    <a:cubicBezTo>
                      <a:pt x="509" y="42"/>
                      <a:pt x="509" y="44"/>
                      <a:pt x="507" y="47"/>
                    </a:cubicBezTo>
                    <a:lnTo>
                      <a:pt x="2" y="47"/>
                    </a:lnTo>
                    <a:cubicBezTo>
                      <a:pt x="1" y="44"/>
                      <a:pt x="0" y="42"/>
                      <a:pt x="0" y="39"/>
                    </a:cubicBezTo>
                    <a:lnTo>
                      <a:pt x="0" y="0"/>
                    </a:lnTo>
                    <a:lnTo>
                      <a:pt x="509" y="0"/>
                    </a:lnTo>
                    <a:close/>
                  </a:path>
                </a:pathLst>
              </a:custGeom>
              <a:solidFill>
                <a:srgbClr val="AD38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r"/>
                <a:endParaRPr lang="en-US"/>
              </a:p>
            </p:txBody>
          </p:sp>
          <p:sp>
            <p:nvSpPr>
              <p:cNvPr id="67" name="RECTANGLE">
                <a:extLst>
                  <a:ext uri="{FF2B5EF4-FFF2-40B4-BE49-F238E27FC236}">
                    <a16:creationId xmlns:a16="http://schemas.microsoft.com/office/drawing/2014/main" id="{020E153C-8C7E-4D8E-93B1-4163B4022B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60613" y="2852737"/>
                <a:ext cx="6350" cy="1031875"/>
              </a:xfrm>
              <a:prstGeom prst="rect">
                <a:avLst/>
              </a:prstGeom>
              <a:solidFill>
                <a:srgbClr val="BBBD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r"/>
                <a:endParaRPr lang="en-US"/>
              </a:p>
            </p:txBody>
          </p:sp>
          <p:sp>
            <p:nvSpPr>
              <p:cNvPr id="68" name="RECTANGLE">
                <a:extLst>
                  <a:ext uri="{FF2B5EF4-FFF2-40B4-BE49-F238E27FC236}">
                    <a16:creationId xmlns:a16="http://schemas.microsoft.com/office/drawing/2014/main" id="{9C914AEE-58D6-4596-BACE-ADD135E194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01888" y="2852737"/>
                <a:ext cx="6350" cy="1031875"/>
              </a:xfrm>
              <a:prstGeom prst="rect">
                <a:avLst/>
              </a:prstGeom>
              <a:solidFill>
                <a:srgbClr val="BBBD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r"/>
                <a:endParaRPr lang="en-US"/>
              </a:p>
            </p:txBody>
          </p:sp>
          <p:sp>
            <p:nvSpPr>
              <p:cNvPr id="69" name="RECTANGLE">
                <a:extLst>
                  <a:ext uri="{FF2B5EF4-FFF2-40B4-BE49-F238E27FC236}">
                    <a16:creationId xmlns:a16="http://schemas.microsoft.com/office/drawing/2014/main" id="{29E70E37-2617-4164-9D30-6F9A6A708C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41575" y="2852737"/>
                <a:ext cx="6350" cy="1031875"/>
              </a:xfrm>
              <a:prstGeom prst="rect">
                <a:avLst/>
              </a:prstGeom>
              <a:solidFill>
                <a:srgbClr val="BBBD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r"/>
                <a:endParaRPr lang="en-US"/>
              </a:p>
            </p:txBody>
          </p:sp>
          <p:sp>
            <p:nvSpPr>
              <p:cNvPr id="70" name="RECTANGLE">
                <a:extLst>
                  <a:ext uri="{FF2B5EF4-FFF2-40B4-BE49-F238E27FC236}">
                    <a16:creationId xmlns:a16="http://schemas.microsoft.com/office/drawing/2014/main" id="{5E6FE652-9BA6-42C8-A20A-D4B78F4D5A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82850" y="2852737"/>
                <a:ext cx="6350" cy="1031875"/>
              </a:xfrm>
              <a:prstGeom prst="rect">
                <a:avLst/>
              </a:prstGeom>
              <a:solidFill>
                <a:srgbClr val="BBBD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r"/>
                <a:endParaRPr lang="en-US"/>
              </a:p>
            </p:txBody>
          </p:sp>
          <p:sp>
            <p:nvSpPr>
              <p:cNvPr id="71" name="RECTANGLE">
                <a:extLst>
                  <a:ext uri="{FF2B5EF4-FFF2-40B4-BE49-F238E27FC236}">
                    <a16:creationId xmlns:a16="http://schemas.microsoft.com/office/drawing/2014/main" id="{AEEE9B06-2E74-4DC6-A3B7-C4D60723AB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22538" y="2852737"/>
                <a:ext cx="6350" cy="1031875"/>
              </a:xfrm>
              <a:prstGeom prst="rect">
                <a:avLst/>
              </a:prstGeom>
              <a:solidFill>
                <a:srgbClr val="BBBD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r"/>
                <a:endParaRPr lang="en-US"/>
              </a:p>
            </p:txBody>
          </p:sp>
          <p:sp>
            <p:nvSpPr>
              <p:cNvPr id="72" name="RECTANGLE">
                <a:extLst>
                  <a:ext uri="{FF2B5EF4-FFF2-40B4-BE49-F238E27FC236}">
                    <a16:creationId xmlns:a16="http://schemas.microsoft.com/office/drawing/2014/main" id="{EEA49147-C67D-476D-A410-F651F530AE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62225" y="2852737"/>
                <a:ext cx="7938" cy="1031875"/>
              </a:xfrm>
              <a:prstGeom prst="rect">
                <a:avLst/>
              </a:prstGeom>
              <a:solidFill>
                <a:srgbClr val="BBBD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r"/>
                <a:endParaRPr lang="en-US"/>
              </a:p>
            </p:txBody>
          </p:sp>
          <p:sp>
            <p:nvSpPr>
              <p:cNvPr id="73" name="RECTANGLE">
                <a:extLst>
                  <a:ext uri="{FF2B5EF4-FFF2-40B4-BE49-F238E27FC236}">
                    <a16:creationId xmlns:a16="http://schemas.microsoft.com/office/drawing/2014/main" id="{B184090C-A215-4F87-A182-A52C9768D4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03500" y="2852737"/>
                <a:ext cx="6350" cy="1031875"/>
              </a:xfrm>
              <a:prstGeom prst="rect">
                <a:avLst/>
              </a:prstGeom>
              <a:solidFill>
                <a:srgbClr val="BBBD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r"/>
                <a:endParaRPr lang="en-US"/>
              </a:p>
            </p:txBody>
          </p:sp>
          <p:sp>
            <p:nvSpPr>
              <p:cNvPr id="74" name="RECTANGLE">
                <a:extLst>
                  <a:ext uri="{FF2B5EF4-FFF2-40B4-BE49-F238E27FC236}">
                    <a16:creationId xmlns:a16="http://schemas.microsoft.com/office/drawing/2014/main" id="{FF670683-F0F6-40B4-9B67-E52C7E0747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43188" y="2852737"/>
                <a:ext cx="7938" cy="1031875"/>
              </a:xfrm>
              <a:prstGeom prst="rect">
                <a:avLst/>
              </a:prstGeom>
              <a:solidFill>
                <a:srgbClr val="BBBD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r"/>
                <a:endParaRPr lang="en-US"/>
              </a:p>
            </p:txBody>
          </p:sp>
          <p:sp>
            <p:nvSpPr>
              <p:cNvPr id="75" name="RECTANGLE">
                <a:extLst>
                  <a:ext uri="{FF2B5EF4-FFF2-40B4-BE49-F238E27FC236}">
                    <a16:creationId xmlns:a16="http://schemas.microsoft.com/office/drawing/2014/main" id="{13C35B0D-F860-403B-8DA0-E7858C271D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84463" y="2852737"/>
                <a:ext cx="6350" cy="1031875"/>
              </a:xfrm>
              <a:prstGeom prst="rect">
                <a:avLst/>
              </a:prstGeom>
              <a:solidFill>
                <a:srgbClr val="BBBD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r"/>
                <a:endParaRPr lang="en-US"/>
              </a:p>
            </p:txBody>
          </p:sp>
          <p:sp>
            <p:nvSpPr>
              <p:cNvPr id="76" name="RECTANGLE">
                <a:extLst>
                  <a:ext uri="{FF2B5EF4-FFF2-40B4-BE49-F238E27FC236}">
                    <a16:creationId xmlns:a16="http://schemas.microsoft.com/office/drawing/2014/main" id="{E9E0671B-CBC2-48FC-98C2-F46846978E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24150" y="2852737"/>
                <a:ext cx="6350" cy="1031875"/>
              </a:xfrm>
              <a:prstGeom prst="rect">
                <a:avLst/>
              </a:prstGeom>
              <a:solidFill>
                <a:srgbClr val="BBBD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r"/>
                <a:endParaRPr lang="en-US"/>
              </a:p>
            </p:txBody>
          </p:sp>
          <p:sp>
            <p:nvSpPr>
              <p:cNvPr id="77" name="FREEFORM">
                <a:extLst>
                  <a:ext uri="{FF2B5EF4-FFF2-40B4-BE49-F238E27FC236}">
                    <a16:creationId xmlns:a16="http://schemas.microsoft.com/office/drawing/2014/main" id="{88739E52-AC46-41E9-B434-B33F845A59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73375" y="2924175"/>
                <a:ext cx="309563" cy="1012825"/>
              </a:xfrm>
              <a:custGeom>
                <a:avLst/>
                <a:gdLst>
                  <a:gd name="T0" fmla="*/ 411 w 411"/>
                  <a:gd name="T1" fmla="*/ 0 h 1347"/>
                  <a:gd name="T2" fmla="*/ 411 w 411"/>
                  <a:gd name="T3" fmla="*/ 745 h 1347"/>
                  <a:gd name="T4" fmla="*/ 410 w 411"/>
                  <a:gd name="T5" fmla="*/ 1347 h 1347"/>
                  <a:gd name="T6" fmla="*/ 0 w 411"/>
                  <a:gd name="T7" fmla="*/ 1347 h 1347"/>
                  <a:gd name="T8" fmla="*/ 0 w 411"/>
                  <a:gd name="T9" fmla="*/ 0 h 1347"/>
                  <a:gd name="T10" fmla="*/ 411 w 411"/>
                  <a:gd name="T11" fmla="*/ 0 h 13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11" h="1347">
                    <a:moveTo>
                      <a:pt x="411" y="0"/>
                    </a:moveTo>
                    <a:lnTo>
                      <a:pt x="411" y="745"/>
                    </a:lnTo>
                    <a:cubicBezTo>
                      <a:pt x="411" y="962"/>
                      <a:pt x="411" y="1162"/>
                      <a:pt x="410" y="1347"/>
                    </a:cubicBezTo>
                    <a:lnTo>
                      <a:pt x="0" y="1347"/>
                    </a:lnTo>
                    <a:cubicBezTo>
                      <a:pt x="0" y="898"/>
                      <a:pt x="0" y="449"/>
                      <a:pt x="0" y="0"/>
                    </a:cubicBezTo>
                    <a:lnTo>
                      <a:pt x="411" y="0"/>
                    </a:lnTo>
                    <a:close/>
                  </a:path>
                </a:pathLst>
              </a:custGeom>
              <a:solidFill>
                <a:srgbClr val="FFEA7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r"/>
                <a:endParaRPr lang="en-US"/>
              </a:p>
            </p:txBody>
          </p:sp>
          <p:sp>
            <p:nvSpPr>
              <p:cNvPr id="78" name="FREEFORM">
                <a:extLst>
                  <a:ext uri="{FF2B5EF4-FFF2-40B4-BE49-F238E27FC236}">
                    <a16:creationId xmlns:a16="http://schemas.microsoft.com/office/drawing/2014/main" id="{06763A9B-1F70-44CA-B55A-8C7EB1E822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79763" y="2924175"/>
                <a:ext cx="758825" cy="1012825"/>
              </a:xfrm>
              <a:custGeom>
                <a:avLst/>
                <a:gdLst>
                  <a:gd name="T0" fmla="*/ 1013 w 1013"/>
                  <a:gd name="T1" fmla="*/ 0 h 1347"/>
                  <a:gd name="T2" fmla="*/ 1013 w 1013"/>
                  <a:gd name="T3" fmla="*/ 1120 h 1347"/>
                  <a:gd name="T4" fmla="*/ 1013 w 1013"/>
                  <a:gd name="T5" fmla="*/ 1124 h 1347"/>
                  <a:gd name="T6" fmla="*/ 1009 w 1013"/>
                  <a:gd name="T7" fmla="*/ 1347 h 1347"/>
                  <a:gd name="T8" fmla="*/ 4 w 1013"/>
                  <a:gd name="T9" fmla="*/ 1347 h 1347"/>
                  <a:gd name="T10" fmla="*/ 0 w 1013"/>
                  <a:gd name="T11" fmla="*/ 1120 h 1347"/>
                  <a:gd name="T12" fmla="*/ 0 w 1013"/>
                  <a:gd name="T13" fmla="*/ 0 h 1347"/>
                  <a:gd name="T14" fmla="*/ 1013 w 1013"/>
                  <a:gd name="T15" fmla="*/ 0 h 13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13" h="1347">
                    <a:moveTo>
                      <a:pt x="1013" y="0"/>
                    </a:moveTo>
                    <a:lnTo>
                      <a:pt x="1013" y="1120"/>
                    </a:lnTo>
                    <a:lnTo>
                      <a:pt x="1013" y="1124"/>
                    </a:lnTo>
                    <a:cubicBezTo>
                      <a:pt x="1013" y="1201"/>
                      <a:pt x="1012" y="1275"/>
                      <a:pt x="1009" y="1347"/>
                    </a:cubicBezTo>
                    <a:lnTo>
                      <a:pt x="4" y="1347"/>
                    </a:lnTo>
                    <a:cubicBezTo>
                      <a:pt x="2" y="1274"/>
                      <a:pt x="0" y="1198"/>
                      <a:pt x="0" y="1120"/>
                    </a:cubicBezTo>
                    <a:lnTo>
                      <a:pt x="0" y="0"/>
                    </a:lnTo>
                    <a:lnTo>
                      <a:pt x="1013" y="0"/>
                    </a:lnTo>
                    <a:close/>
                  </a:path>
                </a:pathLst>
              </a:custGeom>
              <a:solidFill>
                <a:srgbClr val="F3D4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r"/>
                <a:endParaRPr lang="en-US"/>
              </a:p>
            </p:txBody>
          </p:sp>
          <p:sp>
            <p:nvSpPr>
              <p:cNvPr id="79" name="FREEFORM">
                <a:extLst>
                  <a:ext uri="{FF2B5EF4-FFF2-40B4-BE49-F238E27FC236}">
                    <a16:creationId xmlns:a16="http://schemas.microsoft.com/office/drawing/2014/main" id="{B84D32D0-C95D-4A27-B619-CE8BCE58C4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4650" y="2955925"/>
                <a:ext cx="227013" cy="947738"/>
              </a:xfrm>
              <a:custGeom>
                <a:avLst/>
                <a:gdLst>
                  <a:gd name="T0" fmla="*/ 301 w 301"/>
                  <a:gd name="T1" fmla="*/ 0 h 1262"/>
                  <a:gd name="T2" fmla="*/ 301 w 301"/>
                  <a:gd name="T3" fmla="*/ 699 h 1262"/>
                  <a:gd name="T4" fmla="*/ 300 w 301"/>
                  <a:gd name="T5" fmla="*/ 1262 h 1262"/>
                  <a:gd name="T6" fmla="*/ 0 w 301"/>
                  <a:gd name="T7" fmla="*/ 1262 h 1262"/>
                  <a:gd name="T8" fmla="*/ 0 w 301"/>
                  <a:gd name="T9" fmla="*/ 0 h 1262"/>
                  <a:gd name="T10" fmla="*/ 301 w 301"/>
                  <a:gd name="T11" fmla="*/ 0 h 1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1" h="1262">
                    <a:moveTo>
                      <a:pt x="301" y="0"/>
                    </a:moveTo>
                    <a:lnTo>
                      <a:pt x="301" y="699"/>
                    </a:lnTo>
                    <a:cubicBezTo>
                      <a:pt x="301" y="901"/>
                      <a:pt x="301" y="1090"/>
                      <a:pt x="300" y="1262"/>
                    </a:cubicBezTo>
                    <a:lnTo>
                      <a:pt x="0" y="1262"/>
                    </a:lnTo>
                    <a:cubicBezTo>
                      <a:pt x="0" y="841"/>
                      <a:pt x="0" y="421"/>
                      <a:pt x="0" y="0"/>
                    </a:cubicBezTo>
                    <a:lnTo>
                      <a:pt x="301" y="0"/>
                    </a:lnTo>
                    <a:close/>
                  </a:path>
                </a:pathLst>
              </a:custGeom>
              <a:solidFill>
                <a:srgbClr val="E5E6E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r"/>
                <a:endParaRPr lang="en-US"/>
              </a:p>
            </p:txBody>
          </p:sp>
          <p:sp>
            <p:nvSpPr>
              <p:cNvPr id="80" name="FREEFORM">
                <a:extLst>
                  <a:ext uri="{FF2B5EF4-FFF2-40B4-BE49-F238E27FC236}">
                    <a16:creationId xmlns:a16="http://schemas.microsoft.com/office/drawing/2014/main" id="{34E6AF3F-E29B-4832-B48A-4DCE943C52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1475" y="2924175"/>
                <a:ext cx="230188" cy="31750"/>
              </a:xfrm>
              <a:custGeom>
                <a:avLst/>
                <a:gdLst>
                  <a:gd name="T0" fmla="*/ 305 w 305"/>
                  <a:gd name="T1" fmla="*/ 0 h 42"/>
                  <a:gd name="T2" fmla="*/ 305 w 305"/>
                  <a:gd name="T3" fmla="*/ 35 h 42"/>
                  <a:gd name="T4" fmla="*/ 305 w 305"/>
                  <a:gd name="T5" fmla="*/ 35 h 42"/>
                  <a:gd name="T6" fmla="*/ 304 w 305"/>
                  <a:gd name="T7" fmla="*/ 42 h 42"/>
                  <a:gd name="T8" fmla="*/ 1 w 305"/>
                  <a:gd name="T9" fmla="*/ 42 h 42"/>
                  <a:gd name="T10" fmla="*/ 0 w 305"/>
                  <a:gd name="T11" fmla="*/ 35 h 42"/>
                  <a:gd name="T12" fmla="*/ 0 w 305"/>
                  <a:gd name="T13" fmla="*/ 0 h 42"/>
                  <a:gd name="T14" fmla="*/ 305 w 305"/>
                  <a:gd name="T15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05" h="42">
                    <a:moveTo>
                      <a:pt x="305" y="0"/>
                    </a:moveTo>
                    <a:lnTo>
                      <a:pt x="305" y="35"/>
                    </a:lnTo>
                    <a:lnTo>
                      <a:pt x="305" y="35"/>
                    </a:lnTo>
                    <a:cubicBezTo>
                      <a:pt x="305" y="37"/>
                      <a:pt x="305" y="39"/>
                      <a:pt x="304" y="42"/>
                    </a:cubicBezTo>
                    <a:lnTo>
                      <a:pt x="1" y="42"/>
                    </a:lnTo>
                    <a:cubicBezTo>
                      <a:pt x="0" y="39"/>
                      <a:pt x="0" y="37"/>
                      <a:pt x="0" y="35"/>
                    </a:cubicBezTo>
                    <a:lnTo>
                      <a:pt x="0" y="0"/>
                    </a:lnTo>
                    <a:lnTo>
                      <a:pt x="305" y="0"/>
                    </a:lnTo>
                    <a:close/>
                  </a:path>
                </a:pathLst>
              </a:custGeom>
              <a:solidFill>
                <a:srgbClr val="B09C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r"/>
                <a:endParaRPr lang="en-US"/>
              </a:p>
            </p:txBody>
          </p:sp>
          <p:sp>
            <p:nvSpPr>
              <p:cNvPr id="81" name="RECTANGLE">
                <a:extLst>
                  <a:ext uri="{FF2B5EF4-FFF2-40B4-BE49-F238E27FC236}">
                    <a16:creationId xmlns:a16="http://schemas.microsoft.com/office/drawing/2014/main" id="{CC287A2C-E03A-4CA6-A3C1-1560004758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40050" y="2955925"/>
                <a:ext cx="6350" cy="947738"/>
              </a:xfrm>
              <a:prstGeom prst="rect">
                <a:avLst/>
              </a:prstGeom>
              <a:solidFill>
                <a:srgbClr val="BBBD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r"/>
                <a:endParaRPr lang="en-US"/>
              </a:p>
            </p:txBody>
          </p:sp>
          <p:sp>
            <p:nvSpPr>
              <p:cNvPr id="82" name="RECTANGLE">
                <a:extLst>
                  <a:ext uri="{FF2B5EF4-FFF2-40B4-BE49-F238E27FC236}">
                    <a16:creationId xmlns:a16="http://schemas.microsoft.com/office/drawing/2014/main" id="{01AE8498-19FC-448F-8AFF-B50B1C8E4E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1325" y="2955925"/>
                <a:ext cx="7938" cy="947738"/>
              </a:xfrm>
              <a:prstGeom prst="rect">
                <a:avLst/>
              </a:prstGeom>
              <a:solidFill>
                <a:srgbClr val="BBBD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r"/>
                <a:endParaRPr lang="en-US"/>
              </a:p>
            </p:txBody>
          </p:sp>
          <p:sp>
            <p:nvSpPr>
              <p:cNvPr id="83" name="RECTANGLE">
                <a:extLst>
                  <a:ext uri="{FF2B5EF4-FFF2-40B4-BE49-F238E27FC236}">
                    <a16:creationId xmlns:a16="http://schemas.microsoft.com/office/drawing/2014/main" id="{1DD9ACD9-24CA-414F-AB87-A5D9912051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24188" y="2955925"/>
                <a:ext cx="7938" cy="947738"/>
              </a:xfrm>
              <a:prstGeom prst="rect">
                <a:avLst/>
              </a:prstGeom>
              <a:solidFill>
                <a:srgbClr val="BBBD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r"/>
                <a:endParaRPr lang="en-US"/>
              </a:p>
            </p:txBody>
          </p:sp>
          <p:sp>
            <p:nvSpPr>
              <p:cNvPr id="84" name="RECTANGLE">
                <a:extLst>
                  <a:ext uri="{FF2B5EF4-FFF2-40B4-BE49-F238E27FC236}">
                    <a16:creationId xmlns:a16="http://schemas.microsoft.com/office/drawing/2014/main" id="{35D6DBF6-98FB-4559-8F98-974C4B9414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67050" y="2955925"/>
                <a:ext cx="7938" cy="947738"/>
              </a:xfrm>
              <a:prstGeom prst="rect">
                <a:avLst/>
              </a:prstGeom>
              <a:solidFill>
                <a:srgbClr val="BBBD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r"/>
                <a:endParaRPr lang="en-US"/>
              </a:p>
            </p:txBody>
          </p:sp>
          <p:sp>
            <p:nvSpPr>
              <p:cNvPr id="85" name="RECTANGLE">
                <a:extLst>
                  <a:ext uri="{FF2B5EF4-FFF2-40B4-BE49-F238E27FC236}">
                    <a16:creationId xmlns:a16="http://schemas.microsoft.com/office/drawing/2014/main" id="{EBC2EA32-5919-4C36-AE1F-03A709B02D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09913" y="2955925"/>
                <a:ext cx="6350" cy="947738"/>
              </a:xfrm>
              <a:prstGeom prst="rect">
                <a:avLst/>
              </a:prstGeom>
              <a:solidFill>
                <a:srgbClr val="BBBD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r"/>
                <a:endParaRPr lang="en-US"/>
              </a:p>
            </p:txBody>
          </p:sp>
          <p:sp>
            <p:nvSpPr>
              <p:cNvPr id="86" name="FREEFORM">
                <a:extLst>
                  <a:ext uri="{FF2B5EF4-FFF2-40B4-BE49-F238E27FC236}">
                    <a16:creationId xmlns:a16="http://schemas.microsoft.com/office/drawing/2014/main" id="{31A005CD-EE04-4CFC-A198-DA30789087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54325" y="3786188"/>
                <a:ext cx="258763" cy="84138"/>
              </a:xfrm>
              <a:custGeom>
                <a:avLst/>
                <a:gdLst>
                  <a:gd name="T0" fmla="*/ 6 w 345"/>
                  <a:gd name="T1" fmla="*/ 2 h 112"/>
                  <a:gd name="T2" fmla="*/ 345 w 345"/>
                  <a:gd name="T3" fmla="*/ 0 h 112"/>
                  <a:gd name="T4" fmla="*/ 345 w 345"/>
                  <a:gd name="T5" fmla="*/ 112 h 112"/>
                  <a:gd name="T6" fmla="*/ 0 w 345"/>
                  <a:gd name="T7" fmla="*/ 112 h 112"/>
                  <a:gd name="T8" fmla="*/ 75 w 345"/>
                  <a:gd name="T9" fmla="*/ 59 h 112"/>
                  <a:gd name="T10" fmla="*/ 6 w 345"/>
                  <a:gd name="T11" fmla="*/ 2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45" h="112">
                    <a:moveTo>
                      <a:pt x="6" y="2"/>
                    </a:moveTo>
                    <a:lnTo>
                      <a:pt x="345" y="0"/>
                    </a:lnTo>
                    <a:lnTo>
                      <a:pt x="345" y="112"/>
                    </a:lnTo>
                    <a:lnTo>
                      <a:pt x="0" y="112"/>
                    </a:lnTo>
                    <a:lnTo>
                      <a:pt x="75" y="59"/>
                    </a:lnTo>
                    <a:lnTo>
                      <a:pt x="6" y="2"/>
                    </a:lnTo>
                    <a:close/>
                  </a:path>
                </a:pathLst>
              </a:custGeom>
              <a:solidFill>
                <a:srgbClr val="A7004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r"/>
                <a:endParaRPr lang="en-US"/>
              </a:p>
            </p:txBody>
          </p:sp>
          <p:sp>
            <p:nvSpPr>
              <p:cNvPr id="87" name="RECTANGLE">
                <a:extLst>
                  <a:ext uri="{FF2B5EF4-FFF2-40B4-BE49-F238E27FC236}">
                    <a16:creationId xmlns:a16="http://schemas.microsoft.com/office/drawing/2014/main" id="{4FEC3416-EC23-4EB8-9251-DAC337E1C7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59150" y="3743325"/>
                <a:ext cx="482600" cy="193675"/>
              </a:xfrm>
              <a:prstGeom prst="rect">
                <a:avLst/>
              </a:prstGeom>
              <a:solidFill>
                <a:srgbClr val="E5E6E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r"/>
                <a:endParaRPr lang="en-US"/>
              </a:p>
            </p:txBody>
          </p:sp>
          <p:sp>
            <p:nvSpPr>
              <p:cNvPr id="89" name="FREEFORM">
                <a:extLst>
                  <a:ext uri="{FF2B5EF4-FFF2-40B4-BE49-F238E27FC236}">
                    <a16:creationId xmlns:a16="http://schemas.microsoft.com/office/drawing/2014/main" id="{6D7FF42D-9B4B-48FD-BF88-2BBD90A501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46200" y="3898900"/>
                <a:ext cx="906463" cy="34925"/>
              </a:xfrm>
              <a:custGeom>
                <a:avLst/>
                <a:gdLst>
                  <a:gd name="T0" fmla="*/ 0 w 1210"/>
                  <a:gd name="T1" fmla="*/ 0 h 45"/>
                  <a:gd name="T2" fmla="*/ 670 w 1210"/>
                  <a:gd name="T3" fmla="*/ 0 h 45"/>
                  <a:gd name="T4" fmla="*/ 1210 w 1210"/>
                  <a:gd name="T5" fmla="*/ 1 h 45"/>
                  <a:gd name="T6" fmla="*/ 1210 w 1210"/>
                  <a:gd name="T7" fmla="*/ 45 h 45"/>
                  <a:gd name="T8" fmla="*/ 0 w 1210"/>
                  <a:gd name="T9" fmla="*/ 45 h 45"/>
                  <a:gd name="T10" fmla="*/ 0 w 1210"/>
                  <a:gd name="T11" fmla="*/ 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10" h="45">
                    <a:moveTo>
                      <a:pt x="0" y="0"/>
                    </a:moveTo>
                    <a:lnTo>
                      <a:pt x="670" y="0"/>
                    </a:lnTo>
                    <a:cubicBezTo>
                      <a:pt x="864" y="0"/>
                      <a:pt x="1045" y="1"/>
                      <a:pt x="1210" y="1"/>
                    </a:cubicBezTo>
                    <a:lnTo>
                      <a:pt x="1210" y="45"/>
                    </a:lnTo>
                    <a:cubicBezTo>
                      <a:pt x="807" y="45"/>
                      <a:pt x="404" y="45"/>
                      <a:pt x="0" y="45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7004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r"/>
                <a:endParaRPr lang="en-US"/>
              </a:p>
            </p:txBody>
          </p:sp>
          <p:sp>
            <p:nvSpPr>
              <p:cNvPr id="90" name="FREEFORM">
                <a:extLst>
                  <a:ext uri="{FF2B5EF4-FFF2-40B4-BE49-F238E27FC236}">
                    <a16:creationId xmlns:a16="http://schemas.microsoft.com/office/drawing/2014/main" id="{74A94AB5-C1C8-4907-A928-1DEEB23768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84300" y="3703638"/>
                <a:ext cx="836613" cy="196850"/>
              </a:xfrm>
              <a:custGeom>
                <a:avLst/>
                <a:gdLst>
                  <a:gd name="T0" fmla="*/ 0 w 1116"/>
                  <a:gd name="T1" fmla="*/ 262 h 262"/>
                  <a:gd name="T2" fmla="*/ 618 w 1116"/>
                  <a:gd name="T3" fmla="*/ 262 h 262"/>
                  <a:gd name="T4" fmla="*/ 1116 w 1116"/>
                  <a:gd name="T5" fmla="*/ 261 h 262"/>
                  <a:gd name="T6" fmla="*/ 0 w 1116"/>
                  <a:gd name="T7" fmla="*/ 17 h 262"/>
                  <a:gd name="T8" fmla="*/ 0 w 1116"/>
                  <a:gd name="T9" fmla="*/ 262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16" h="262">
                    <a:moveTo>
                      <a:pt x="0" y="262"/>
                    </a:moveTo>
                    <a:lnTo>
                      <a:pt x="618" y="262"/>
                    </a:lnTo>
                    <a:cubicBezTo>
                      <a:pt x="797" y="262"/>
                      <a:pt x="963" y="261"/>
                      <a:pt x="1116" y="261"/>
                    </a:cubicBezTo>
                    <a:cubicBezTo>
                      <a:pt x="1116" y="0"/>
                      <a:pt x="168" y="121"/>
                      <a:pt x="0" y="17"/>
                    </a:cubicBezTo>
                    <a:lnTo>
                      <a:pt x="0" y="262"/>
                    </a:lnTo>
                    <a:close/>
                  </a:path>
                </a:pathLst>
              </a:custGeom>
              <a:solidFill>
                <a:srgbClr val="E5E6E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r"/>
                <a:endParaRPr lang="en-US"/>
              </a:p>
            </p:txBody>
          </p:sp>
          <p:sp>
            <p:nvSpPr>
              <p:cNvPr id="91" name="FREEFORM">
                <a:extLst>
                  <a:ext uri="{FF2B5EF4-FFF2-40B4-BE49-F238E27FC236}">
                    <a16:creationId xmlns:a16="http://schemas.microsoft.com/office/drawing/2014/main" id="{292E254D-F111-4720-ADC6-B8AD4C9F49D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4538" y="3163887"/>
                <a:ext cx="212725" cy="685800"/>
              </a:xfrm>
              <a:custGeom>
                <a:avLst/>
                <a:gdLst>
                  <a:gd name="T0" fmla="*/ 43 w 283"/>
                  <a:gd name="T1" fmla="*/ 0 h 914"/>
                  <a:gd name="T2" fmla="*/ 161 w 283"/>
                  <a:gd name="T3" fmla="*/ 508 h 914"/>
                  <a:gd name="T4" fmla="*/ 283 w 283"/>
                  <a:gd name="T5" fmla="*/ 898 h 914"/>
                  <a:gd name="T6" fmla="*/ 248 w 283"/>
                  <a:gd name="T7" fmla="*/ 914 h 914"/>
                  <a:gd name="T8" fmla="*/ 0 w 283"/>
                  <a:gd name="T9" fmla="*/ 19 h 914"/>
                  <a:gd name="T10" fmla="*/ 43 w 283"/>
                  <a:gd name="T11" fmla="*/ 0 h 9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3" h="914">
                    <a:moveTo>
                      <a:pt x="43" y="0"/>
                    </a:moveTo>
                    <a:cubicBezTo>
                      <a:pt x="114" y="166"/>
                      <a:pt x="154" y="355"/>
                      <a:pt x="161" y="508"/>
                    </a:cubicBezTo>
                    <a:cubicBezTo>
                      <a:pt x="169" y="671"/>
                      <a:pt x="203" y="810"/>
                      <a:pt x="283" y="898"/>
                    </a:cubicBezTo>
                    <a:lnTo>
                      <a:pt x="248" y="914"/>
                    </a:lnTo>
                    <a:cubicBezTo>
                      <a:pt x="60" y="669"/>
                      <a:pt x="182" y="389"/>
                      <a:pt x="0" y="19"/>
                    </a:cubicBezTo>
                    <a:lnTo>
                      <a:pt x="43" y="0"/>
                    </a:lnTo>
                    <a:close/>
                  </a:path>
                </a:pathLst>
              </a:custGeom>
              <a:solidFill>
                <a:srgbClr val="E5E6E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r"/>
                <a:endParaRPr lang="en-US"/>
              </a:p>
            </p:txBody>
          </p:sp>
        </p:grpSp>
      </p:grpSp>
      <p:grpSp>
        <p:nvGrpSpPr>
          <p:cNvPr id="202" name="GROUP">
            <a:extLst>
              <a:ext uri="{FF2B5EF4-FFF2-40B4-BE49-F238E27FC236}">
                <a16:creationId xmlns:a16="http://schemas.microsoft.com/office/drawing/2014/main" id="{F51973A4-71D9-47C9-83F6-053788C3087C}"/>
              </a:ext>
            </a:extLst>
          </p:cNvPr>
          <p:cNvGrpSpPr/>
          <p:nvPr/>
        </p:nvGrpSpPr>
        <p:grpSpPr>
          <a:xfrm>
            <a:off x="1830388" y="-1595437"/>
            <a:ext cx="2349500" cy="1531937"/>
            <a:chOff x="1830388" y="5246688"/>
            <a:chExt cx="2349500" cy="1531937"/>
          </a:xfrm>
        </p:grpSpPr>
        <p:sp>
          <p:nvSpPr>
            <p:cNvPr id="92" name="FREEFORM">
              <a:extLst>
                <a:ext uri="{FF2B5EF4-FFF2-40B4-BE49-F238E27FC236}">
                  <a16:creationId xmlns:a16="http://schemas.microsoft.com/office/drawing/2014/main" id="{391F1DF6-A1E9-4826-938F-12CEFA9124F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30388" y="5908675"/>
              <a:ext cx="1512888" cy="279400"/>
            </a:xfrm>
            <a:custGeom>
              <a:avLst/>
              <a:gdLst>
                <a:gd name="T0" fmla="*/ 2016 w 2016"/>
                <a:gd name="T1" fmla="*/ 0 h 371"/>
                <a:gd name="T2" fmla="*/ 2016 w 2016"/>
                <a:gd name="T3" fmla="*/ 205 h 371"/>
                <a:gd name="T4" fmla="*/ 2008 w 2016"/>
                <a:gd name="T5" fmla="*/ 371 h 371"/>
                <a:gd name="T6" fmla="*/ 0 w 2016"/>
                <a:gd name="T7" fmla="*/ 371 h 371"/>
                <a:gd name="T8" fmla="*/ 0 w 2016"/>
                <a:gd name="T9" fmla="*/ 0 h 371"/>
                <a:gd name="T10" fmla="*/ 2016 w 2016"/>
                <a:gd name="T11" fmla="*/ 0 h 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16" h="371">
                  <a:moveTo>
                    <a:pt x="2016" y="0"/>
                  </a:moveTo>
                  <a:lnTo>
                    <a:pt x="2016" y="205"/>
                  </a:lnTo>
                  <a:cubicBezTo>
                    <a:pt x="2016" y="265"/>
                    <a:pt x="2013" y="320"/>
                    <a:pt x="2008" y="371"/>
                  </a:cubicBezTo>
                  <a:lnTo>
                    <a:pt x="0" y="371"/>
                  </a:lnTo>
                  <a:cubicBezTo>
                    <a:pt x="0" y="247"/>
                    <a:pt x="0" y="124"/>
                    <a:pt x="0" y="0"/>
                  </a:cubicBezTo>
                  <a:lnTo>
                    <a:pt x="2016" y="0"/>
                  </a:lnTo>
                  <a:close/>
                </a:path>
              </a:pathLst>
            </a:custGeom>
            <a:solidFill>
              <a:srgbClr val="D88F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r"/>
              <a:endParaRPr lang="en-US"/>
            </a:p>
          </p:txBody>
        </p:sp>
        <p:sp>
          <p:nvSpPr>
            <p:cNvPr id="93" name="FREEFORM">
              <a:extLst>
                <a:ext uri="{FF2B5EF4-FFF2-40B4-BE49-F238E27FC236}">
                  <a16:creationId xmlns:a16="http://schemas.microsoft.com/office/drawing/2014/main" id="{B7136056-64BD-4A88-BCC0-A4FDF424458E}"/>
                </a:ext>
              </a:extLst>
            </p:cNvPr>
            <p:cNvSpPr>
              <a:spLocks/>
            </p:cNvSpPr>
            <p:nvPr/>
          </p:nvSpPr>
          <p:spPr bwMode="auto">
            <a:xfrm>
              <a:off x="3044825" y="5908675"/>
              <a:ext cx="1135063" cy="279400"/>
            </a:xfrm>
            <a:custGeom>
              <a:avLst/>
              <a:gdLst>
                <a:gd name="T0" fmla="*/ 1515 w 1515"/>
                <a:gd name="T1" fmla="*/ 0 h 371"/>
                <a:gd name="T2" fmla="*/ 1515 w 1515"/>
                <a:gd name="T3" fmla="*/ 309 h 371"/>
                <a:gd name="T4" fmla="*/ 1515 w 1515"/>
                <a:gd name="T5" fmla="*/ 310 h 371"/>
                <a:gd name="T6" fmla="*/ 1510 w 1515"/>
                <a:gd name="T7" fmla="*/ 371 h 371"/>
                <a:gd name="T8" fmla="*/ 6 w 1515"/>
                <a:gd name="T9" fmla="*/ 371 h 371"/>
                <a:gd name="T10" fmla="*/ 0 w 1515"/>
                <a:gd name="T11" fmla="*/ 309 h 371"/>
                <a:gd name="T12" fmla="*/ 0 w 1515"/>
                <a:gd name="T13" fmla="*/ 0 h 371"/>
                <a:gd name="T14" fmla="*/ 1515 w 1515"/>
                <a:gd name="T15" fmla="*/ 0 h 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15" h="371">
                  <a:moveTo>
                    <a:pt x="1515" y="0"/>
                  </a:moveTo>
                  <a:lnTo>
                    <a:pt x="1515" y="309"/>
                  </a:lnTo>
                  <a:lnTo>
                    <a:pt x="1515" y="310"/>
                  </a:lnTo>
                  <a:cubicBezTo>
                    <a:pt x="1515" y="331"/>
                    <a:pt x="1513" y="352"/>
                    <a:pt x="1510" y="371"/>
                  </a:cubicBezTo>
                  <a:lnTo>
                    <a:pt x="6" y="371"/>
                  </a:lnTo>
                  <a:cubicBezTo>
                    <a:pt x="2" y="351"/>
                    <a:pt x="0" y="330"/>
                    <a:pt x="0" y="309"/>
                  </a:cubicBezTo>
                  <a:lnTo>
                    <a:pt x="0" y="0"/>
                  </a:lnTo>
                  <a:lnTo>
                    <a:pt x="1515" y="0"/>
                  </a:lnTo>
                  <a:close/>
                </a:path>
              </a:pathLst>
            </a:custGeom>
            <a:solidFill>
              <a:srgbClr val="B151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r"/>
              <a:endParaRPr lang="en-US"/>
            </a:p>
          </p:txBody>
        </p:sp>
        <p:sp>
          <p:nvSpPr>
            <p:cNvPr id="94" name="FREEFORM">
              <a:extLst>
                <a:ext uri="{FF2B5EF4-FFF2-40B4-BE49-F238E27FC236}">
                  <a16:creationId xmlns:a16="http://schemas.microsoft.com/office/drawing/2014/main" id="{A4588537-CACA-4243-965B-3941B8BA426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32000" y="5494338"/>
              <a:ext cx="1117600" cy="414338"/>
            </a:xfrm>
            <a:custGeom>
              <a:avLst/>
              <a:gdLst>
                <a:gd name="T0" fmla="*/ 0 w 1490"/>
                <a:gd name="T1" fmla="*/ 0 h 552"/>
                <a:gd name="T2" fmla="*/ 825 w 1490"/>
                <a:gd name="T3" fmla="*/ 0 h 552"/>
                <a:gd name="T4" fmla="*/ 1490 w 1490"/>
                <a:gd name="T5" fmla="*/ 2 h 552"/>
                <a:gd name="T6" fmla="*/ 1490 w 1490"/>
                <a:gd name="T7" fmla="*/ 552 h 552"/>
                <a:gd name="T8" fmla="*/ 0 w 1490"/>
                <a:gd name="T9" fmla="*/ 552 h 552"/>
                <a:gd name="T10" fmla="*/ 0 w 1490"/>
                <a:gd name="T11" fmla="*/ 0 h 5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90" h="552">
                  <a:moveTo>
                    <a:pt x="0" y="0"/>
                  </a:moveTo>
                  <a:lnTo>
                    <a:pt x="825" y="0"/>
                  </a:lnTo>
                  <a:cubicBezTo>
                    <a:pt x="1064" y="0"/>
                    <a:pt x="1286" y="1"/>
                    <a:pt x="1490" y="2"/>
                  </a:cubicBezTo>
                  <a:lnTo>
                    <a:pt x="1490" y="552"/>
                  </a:lnTo>
                  <a:cubicBezTo>
                    <a:pt x="993" y="552"/>
                    <a:pt x="497" y="552"/>
                    <a:pt x="0" y="55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573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r"/>
              <a:endParaRPr lang="en-US"/>
            </a:p>
          </p:txBody>
        </p:sp>
        <p:sp>
          <p:nvSpPr>
            <p:cNvPr id="95" name="FREEFORM">
              <a:extLst>
                <a:ext uri="{FF2B5EF4-FFF2-40B4-BE49-F238E27FC236}">
                  <a16:creationId xmlns:a16="http://schemas.microsoft.com/office/drawing/2014/main" id="{0D1FF0AC-E60C-4693-9934-FE16B54972B0}"/>
                </a:ext>
              </a:extLst>
            </p:cNvPr>
            <p:cNvSpPr>
              <a:spLocks/>
            </p:cNvSpPr>
            <p:nvPr/>
          </p:nvSpPr>
          <p:spPr bwMode="auto">
            <a:xfrm>
              <a:off x="3149600" y="5495925"/>
              <a:ext cx="1011238" cy="412750"/>
            </a:xfrm>
            <a:custGeom>
              <a:avLst/>
              <a:gdLst>
                <a:gd name="T0" fmla="*/ 0 w 1347"/>
                <a:gd name="T1" fmla="*/ 0 h 550"/>
                <a:gd name="T2" fmla="*/ 1121 w 1347"/>
                <a:gd name="T3" fmla="*/ 0 h 550"/>
                <a:gd name="T4" fmla="*/ 1124 w 1347"/>
                <a:gd name="T5" fmla="*/ 0 h 550"/>
                <a:gd name="T6" fmla="*/ 1347 w 1347"/>
                <a:gd name="T7" fmla="*/ 2 h 550"/>
                <a:gd name="T8" fmla="*/ 1347 w 1347"/>
                <a:gd name="T9" fmla="*/ 548 h 550"/>
                <a:gd name="T10" fmla="*/ 1121 w 1347"/>
                <a:gd name="T11" fmla="*/ 550 h 550"/>
                <a:gd name="T12" fmla="*/ 0 w 1347"/>
                <a:gd name="T13" fmla="*/ 550 h 550"/>
                <a:gd name="T14" fmla="*/ 0 w 1347"/>
                <a:gd name="T15" fmla="*/ 0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47" h="550">
                  <a:moveTo>
                    <a:pt x="0" y="0"/>
                  </a:moveTo>
                  <a:lnTo>
                    <a:pt x="1121" y="0"/>
                  </a:lnTo>
                  <a:lnTo>
                    <a:pt x="1124" y="0"/>
                  </a:lnTo>
                  <a:cubicBezTo>
                    <a:pt x="1201" y="0"/>
                    <a:pt x="1276" y="1"/>
                    <a:pt x="1347" y="2"/>
                  </a:cubicBezTo>
                  <a:lnTo>
                    <a:pt x="1347" y="548"/>
                  </a:lnTo>
                  <a:cubicBezTo>
                    <a:pt x="1275" y="549"/>
                    <a:pt x="1199" y="550"/>
                    <a:pt x="1121" y="550"/>
                  </a:cubicBezTo>
                  <a:lnTo>
                    <a:pt x="0" y="5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151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r"/>
              <a:endParaRPr lang="en-US"/>
            </a:p>
          </p:txBody>
        </p:sp>
        <p:sp>
          <p:nvSpPr>
            <p:cNvPr id="96" name="FREEFORM">
              <a:extLst>
                <a:ext uri="{FF2B5EF4-FFF2-40B4-BE49-F238E27FC236}">
                  <a16:creationId xmlns:a16="http://schemas.microsoft.com/office/drawing/2014/main" id="{04FF34A3-67F6-4239-916A-261C3EF7C4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66925" y="5549900"/>
              <a:ext cx="1031875" cy="303213"/>
            </a:xfrm>
            <a:custGeom>
              <a:avLst/>
              <a:gdLst>
                <a:gd name="T0" fmla="*/ 0 w 1374"/>
                <a:gd name="T1" fmla="*/ 0 h 404"/>
                <a:gd name="T2" fmla="*/ 760 w 1374"/>
                <a:gd name="T3" fmla="*/ 0 h 404"/>
                <a:gd name="T4" fmla="*/ 1374 w 1374"/>
                <a:gd name="T5" fmla="*/ 2 h 404"/>
                <a:gd name="T6" fmla="*/ 1374 w 1374"/>
                <a:gd name="T7" fmla="*/ 404 h 404"/>
                <a:gd name="T8" fmla="*/ 0 w 1374"/>
                <a:gd name="T9" fmla="*/ 404 h 404"/>
                <a:gd name="T10" fmla="*/ 0 w 1374"/>
                <a:gd name="T11" fmla="*/ 0 h 4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74" h="404">
                  <a:moveTo>
                    <a:pt x="0" y="0"/>
                  </a:moveTo>
                  <a:lnTo>
                    <a:pt x="760" y="0"/>
                  </a:lnTo>
                  <a:cubicBezTo>
                    <a:pt x="981" y="0"/>
                    <a:pt x="1186" y="1"/>
                    <a:pt x="1374" y="2"/>
                  </a:cubicBezTo>
                  <a:lnTo>
                    <a:pt x="1374" y="404"/>
                  </a:lnTo>
                  <a:cubicBezTo>
                    <a:pt x="916" y="404"/>
                    <a:pt x="458" y="404"/>
                    <a:pt x="0" y="40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5E6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r"/>
              <a:endParaRPr lang="en-US"/>
            </a:p>
          </p:txBody>
        </p:sp>
        <p:sp>
          <p:nvSpPr>
            <p:cNvPr id="97" name="FREEFORM">
              <a:extLst>
                <a:ext uri="{FF2B5EF4-FFF2-40B4-BE49-F238E27FC236}">
                  <a16:creationId xmlns:a16="http://schemas.microsoft.com/office/drawing/2014/main" id="{9FE6DBA8-6F00-4BC5-B5B6-C31E25CF10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32000" y="5549900"/>
              <a:ext cx="34925" cy="307975"/>
            </a:xfrm>
            <a:custGeom>
              <a:avLst/>
              <a:gdLst>
                <a:gd name="T0" fmla="*/ 0 w 47"/>
                <a:gd name="T1" fmla="*/ 0 h 409"/>
                <a:gd name="T2" fmla="*/ 39 w 47"/>
                <a:gd name="T3" fmla="*/ 0 h 409"/>
                <a:gd name="T4" fmla="*/ 39 w 47"/>
                <a:gd name="T5" fmla="*/ 0 h 409"/>
                <a:gd name="T6" fmla="*/ 47 w 47"/>
                <a:gd name="T7" fmla="*/ 2 h 409"/>
                <a:gd name="T8" fmla="*/ 47 w 47"/>
                <a:gd name="T9" fmla="*/ 408 h 409"/>
                <a:gd name="T10" fmla="*/ 39 w 47"/>
                <a:gd name="T11" fmla="*/ 409 h 409"/>
                <a:gd name="T12" fmla="*/ 0 w 47"/>
                <a:gd name="T13" fmla="*/ 409 h 409"/>
                <a:gd name="T14" fmla="*/ 0 w 47"/>
                <a:gd name="T15" fmla="*/ 0 h 4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409">
                  <a:moveTo>
                    <a:pt x="0" y="0"/>
                  </a:moveTo>
                  <a:lnTo>
                    <a:pt x="39" y="0"/>
                  </a:lnTo>
                  <a:lnTo>
                    <a:pt x="39" y="0"/>
                  </a:lnTo>
                  <a:cubicBezTo>
                    <a:pt x="42" y="0"/>
                    <a:pt x="44" y="1"/>
                    <a:pt x="47" y="2"/>
                  </a:cubicBezTo>
                  <a:lnTo>
                    <a:pt x="47" y="408"/>
                  </a:lnTo>
                  <a:cubicBezTo>
                    <a:pt x="44" y="409"/>
                    <a:pt x="42" y="409"/>
                    <a:pt x="39" y="409"/>
                  </a:cubicBezTo>
                  <a:lnTo>
                    <a:pt x="0" y="40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D38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r"/>
              <a:endParaRPr lang="en-US"/>
            </a:p>
          </p:txBody>
        </p:sp>
        <p:sp>
          <p:nvSpPr>
            <p:cNvPr id="98" name="RECTANGLE">
              <a:extLst>
                <a:ext uri="{FF2B5EF4-FFF2-40B4-BE49-F238E27FC236}">
                  <a16:creationId xmlns:a16="http://schemas.microsoft.com/office/drawing/2014/main" id="{5799C370-0439-48EC-9B93-5FCDFFA8EF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66925" y="5842000"/>
              <a:ext cx="1031875" cy="4763"/>
            </a:xfrm>
            <a:prstGeom prst="rect">
              <a:avLst/>
            </a:prstGeom>
            <a:solidFill>
              <a:srgbClr val="BBB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r"/>
              <a:endParaRPr lang="en-US"/>
            </a:p>
          </p:txBody>
        </p:sp>
        <p:sp>
          <p:nvSpPr>
            <p:cNvPr id="99" name="RECTANGLE">
              <a:extLst>
                <a:ext uri="{FF2B5EF4-FFF2-40B4-BE49-F238E27FC236}">
                  <a16:creationId xmlns:a16="http://schemas.microsoft.com/office/drawing/2014/main" id="{E0F801B7-786C-4886-9FA7-C42B991D50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66925" y="5810250"/>
              <a:ext cx="1031875" cy="4763"/>
            </a:xfrm>
            <a:prstGeom prst="rect">
              <a:avLst/>
            </a:prstGeom>
            <a:solidFill>
              <a:srgbClr val="BBB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r"/>
              <a:endParaRPr lang="en-US"/>
            </a:p>
          </p:txBody>
        </p:sp>
        <p:sp>
          <p:nvSpPr>
            <p:cNvPr id="100" name="RECTANGLE">
              <a:extLst>
                <a:ext uri="{FF2B5EF4-FFF2-40B4-BE49-F238E27FC236}">
                  <a16:creationId xmlns:a16="http://schemas.microsoft.com/office/drawing/2014/main" id="{B68D1A72-B31E-475E-8B38-29DDFD0AF3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66925" y="5776913"/>
              <a:ext cx="1031875" cy="6350"/>
            </a:xfrm>
            <a:prstGeom prst="rect">
              <a:avLst/>
            </a:prstGeom>
            <a:solidFill>
              <a:srgbClr val="BBB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r"/>
              <a:endParaRPr lang="en-US"/>
            </a:p>
          </p:txBody>
        </p:sp>
        <p:sp>
          <p:nvSpPr>
            <p:cNvPr id="101" name="RECTANGLE">
              <a:extLst>
                <a:ext uri="{FF2B5EF4-FFF2-40B4-BE49-F238E27FC236}">
                  <a16:creationId xmlns:a16="http://schemas.microsoft.com/office/drawing/2014/main" id="{C85C94BC-A2FA-4503-8FFB-EB07FDDA08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66925" y="5745163"/>
              <a:ext cx="1031875" cy="4763"/>
            </a:xfrm>
            <a:prstGeom prst="rect">
              <a:avLst/>
            </a:prstGeom>
            <a:solidFill>
              <a:srgbClr val="BBB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r"/>
              <a:endParaRPr lang="en-US"/>
            </a:p>
          </p:txBody>
        </p:sp>
        <p:sp>
          <p:nvSpPr>
            <p:cNvPr id="102" name="RECTANGLE">
              <a:extLst>
                <a:ext uri="{FF2B5EF4-FFF2-40B4-BE49-F238E27FC236}">
                  <a16:creationId xmlns:a16="http://schemas.microsoft.com/office/drawing/2014/main" id="{6EAE7E31-A455-44D0-AADC-44F81DE3BE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66925" y="5711825"/>
              <a:ext cx="1031875" cy="6350"/>
            </a:xfrm>
            <a:prstGeom prst="rect">
              <a:avLst/>
            </a:prstGeom>
            <a:solidFill>
              <a:srgbClr val="BBB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r"/>
              <a:endParaRPr lang="en-US"/>
            </a:p>
          </p:txBody>
        </p:sp>
        <p:sp>
          <p:nvSpPr>
            <p:cNvPr id="103" name="RECTANGLE">
              <a:extLst>
                <a:ext uri="{FF2B5EF4-FFF2-40B4-BE49-F238E27FC236}">
                  <a16:creationId xmlns:a16="http://schemas.microsoft.com/office/drawing/2014/main" id="{54465808-E575-41F2-AD5F-ADF5FE5269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66925" y="5680075"/>
              <a:ext cx="1031875" cy="4763"/>
            </a:xfrm>
            <a:prstGeom prst="rect">
              <a:avLst/>
            </a:prstGeom>
            <a:solidFill>
              <a:srgbClr val="BBB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r"/>
              <a:endParaRPr lang="en-US"/>
            </a:p>
          </p:txBody>
        </p:sp>
        <p:sp>
          <p:nvSpPr>
            <p:cNvPr id="104" name="RECTANGLE">
              <a:extLst>
                <a:ext uri="{FF2B5EF4-FFF2-40B4-BE49-F238E27FC236}">
                  <a16:creationId xmlns:a16="http://schemas.microsoft.com/office/drawing/2014/main" id="{A18A361E-A3C3-46AF-850C-75F8BA4F97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66925" y="5648325"/>
              <a:ext cx="1031875" cy="4763"/>
            </a:xfrm>
            <a:prstGeom prst="rect">
              <a:avLst/>
            </a:prstGeom>
            <a:solidFill>
              <a:srgbClr val="BBB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r"/>
              <a:endParaRPr lang="en-US"/>
            </a:p>
          </p:txBody>
        </p:sp>
        <p:sp>
          <p:nvSpPr>
            <p:cNvPr id="105" name="RECTANGLE">
              <a:extLst>
                <a:ext uri="{FF2B5EF4-FFF2-40B4-BE49-F238E27FC236}">
                  <a16:creationId xmlns:a16="http://schemas.microsoft.com/office/drawing/2014/main" id="{001D024D-1D41-4D8C-91D8-CFA625B907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66925" y="5614988"/>
              <a:ext cx="1031875" cy="6350"/>
            </a:xfrm>
            <a:prstGeom prst="rect">
              <a:avLst/>
            </a:prstGeom>
            <a:solidFill>
              <a:srgbClr val="BBB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r"/>
              <a:endParaRPr lang="en-US"/>
            </a:p>
          </p:txBody>
        </p:sp>
        <p:sp>
          <p:nvSpPr>
            <p:cNvPr id="106" name="RECTANGLE">
              <a:extLst>
                <a:ext uri="{FF2B5EF4-FFF2-40B4-BE49-F238E27FC236}">
                  <a16:creationId xmlns:a16="http://schemas.microsoft.com/office/drawing/2014/main" id="{1189DEC2-72D7-4FB7-93BA-5D1FC97CAD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66925" y="5581650"/>
              <a:ext cx="1031875" cy="6350"/>
            </a:xfrm>
            <a:prstGeom prst="rect">
              <a:avLst/>
            </a:prstGeom>
            <a:solidFill>
              <a:srgbClr val="BBB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r"/>
              <a:endParaRPr lang="en-US"/>
            </a:p>
          </p:txBody>
        </p:sp>
        <p:sp>
          <p:nvSpPr>
            <p:cNvPr id="107" name="RECTANGLE">
              <a:extLst>
                <a:ext uri="{FF2B5EF4-FFF2-40B4-BE49-F238E27FC236}">
                  <a16:creationId xmlns:a16="http://schemas.microsoft.com/office/drawing/2014/main" id="{7001B898-6B4F-4FFB-A1CC-A3A4DE9660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66925" y="5549900"/>
              <a:ext cx="1031875" cy="4763"/>
            </a:xfrm>
            <a:prstGeom prst="rect">
              <a:avLst/>
            </a:prstGeom>
            <a:solidFill>
              <a:srgbClr val="BBB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r"/>
              <a:endParaRPr lang="en-US"/>
            </a:p>
          </p:txBody>
        </p:sp>
        <p:sp>
          <p:nvSpPr>
            <p:cNvPr id="108" name="FREEFORM">
              <a:extLst>
                <a:ext uri="{FF2B5EF4-FFF2-40B4-BE49-F238E27FC236}">
                  <a16:creationId xmlns:a16="http://schemas.microsoft.com/office/drawing/2014/main" id="{A20522ED-9D46-4595-9D5F-B161869214D2}"/>
                </a:ext>
              </a:extLst>
            </p:cNvPr>
            <p:cNvSpPr>
              <a:spLocks/>
            </p:cNvSpPr>
            <p:nvPr/>
          </p:nvSpPr>
          <p:spPr bwMode="auto">
            <a:xfrm>
              <a:off x="2139950" y="5246688"/>
              <a:ext cx="1009650" cy="249238"/>
            </a:xfrm>
            <a:custGeom>
              <a:avLst/>
              <a:gdLst>
                <a:gd name="T0" fmla="*/ 0 w 1347"/>
                <a:gd name="T1" fmla="*/ 0 h 331"/>
                <a:gd name="T2" fmla="*/ 745 w 1347"/>
                <a:gd name="T3" fmla="*/ 0 h 331"/>
                <a:gd name="T4" fmla="*/ 1347 w 1347"/>
                <a:gd name="T5" fmla="*/ 2 h 331"/>
                <a:gd name="T6" fmla="*/ 1347 w 1347"/>
                <a:gd name="T7" fmla="*/ 331 h 331"/>
                <a:gd name="T8" fmla="*/ 0 w 1347"/>
                <a:gd name="T9" fmla="*/ 331 h 331"/>
                <a:gd name="T10" fmla="*/ 0 w 1347"/>
                <a:gd name="T11" fmla="*/ 0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47" h="331">
                  <a:moveTo>
                    <a:pt x="0" y="0"/>
                  </a:moveTo>
                  <a:lnTo>
                    <a:pt x="745" y="0"/>
                  </a:lnTo>
                  <a:cubicBezTo>
                    <a:pt x="962" y="0"/>
                    <a:pt x="1163" y="1"/>
                    <a:pt x="1347" y="2"/>
                  </a:cubicBezTo>
                  <a:lnTo>
                    <a:pt x="1347" y="331"/>
                  </a:lnTo>
                  <a:cubicBezTo>
                    <a:pt x="898" y="331"/>
                    <a:pt x="449" y="331"/>
                    <a:pt x="0" y="33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EA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r"/>
              <a:endParaRPr lang="en-US"/>
            </a:p>
          </p:txBody>
        </p:sp>
        <p:sp>
          <p:nvSpPr>
            <p:cNvPr id="109" name="FREEFORM">
              <a:extLst>
                <a:ext uri="{FF2B5EF4-FFF2-40B4-BE49-F238E27FC236}">
                  <a16:creationId xmlns:a16="http://schemas.microsoft.com/office/drawing/2014/main" id="{A3C9ABDE-585C-42E6-BEB4-CD84803F2699}"/>
                </a:ext>
              </a:extLst>
            </p:cNvPr>
            <p:cNvSpPr>
              <a:spLocks/>
            </p:cNvSpPr>
            <p:nvPr/>
          </p:nvSpPr>
          <p:spPr bwMode="auto">
            <a:xfrm>
              <a:off x="3149600" y="5251450"/>
              <a:ext cx="1011238" cy="244475"/>
            </a:xfrm>
            <a:custGeom>
              <a:avLst/>
              <a:gdLst>
                <a:gd name="T0" fmla="*/ 0 w 1347"/>
                <a:gd name="T1" fmla="*/ 0 h 325"/>
                <a:gd name="T2" fmla="*/ 1121 w 1347"/>
                <a:gd name="T3" fmla="*/ 0 h 325"/>
                <a:gd name="T4" fmla="*/ 1124 w 1347"/>
                <a:gd name="T5" fmla="*/ 0 h 325"/>
                <a:gd name="T6" fmla="*/ 1347 w 1347"/>
                <a:gd name="T7" fmla="*/ 2 h 325"/>
                <a:gd name="T8" fmla="*/ 1347 w 1347"/>
                <a:gd name="T9" fmla="*/ 324 h 325"/>
                <a:gd name="T10" fmla="*/ 1121 w 1347"/>
                <a:gd name="T11" fmla="*/ 325 h 325"/>
                <a:gd name="T12" fmla="*/ 0 w 1347"/>
                <a:gd name="T13" fmla="*/ 325 h 325"/>
                <a:gd name="T14" fmla="*/ 0 w 1347"/>
                <a:gd name="T15" fmla="*/ 0 h 3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47" h="325">
                  <a:moveTo>
                    <a:pt x="0" y="0"/>
                  </a:moveTo>
                  <a:lnTo>
                    <a:pt x="1121" y="0"/>
                  </a:lnTo>
                  <a:lnTo>
                    <a:pt x="1124" y="0"/>
                  </a:lnTo>
                  <a:cubicBezTo>
                    <a:pt x="1201" y="0"/>
                    <a:pt x="1276" y="1"/>
                    <a:pt x="1347" y="2"/>
                  </a:cubicBezTo>
                  <a:lnTo>
                    <a:pt x="1347" y="324"/>
                  </a:lnTo>
                  <a:cubicBezTo>
                    <a:pt x="1275" y="325"/>
                    <a:pt x="1199" y="325"/>
                    <a:pt x="1121" y="325"/>
                  </a:cubicBezTo>
                  <a:lnTo>
                    <a:pt x="0" y="3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D4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r"/>
              <a:endParaRPr lang="en-US"/>
            </a:p>
          </p:txBody>
        </p:sp>
        <p:sp>
          <p:nvSpPr>
            <p:cNvPr id="110" name="FREEFORM">
              <a:extLst>
                <a:ext uri="{FF2B5EF4-FFF2-40B4-BE49-F238E27FC236}">
                  <a16:creationId xmlns:a16="http://schemas.microsoft.com/office/drawing/2014/main" id="{05A1D5FA-7354-4C5D-BFD4-C1601DD1384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71700" y="5281613"/>
              <a:ext cx="946150" cy="180975"/>
            </a:xfrm>
            <a:custGeom>
              <a:avLst/>
              <a:gdLst>
                <a:gd name="T0" fmla="*/ 0 w 1262"/>
                <a:gd name="T1" fmla="*/ 0 h 242"/>
                <a:gd name="T2" fmla="*/ 699 w 1262"/>
                <a:gd name="T3" fmla="*/ 0 h 242"/>
                <a:gd name="T4" fmla="*/ 1262 w 1262"/>
                <a:gd name="T5" fmla="*/ 1 h 242"/>
                <a:gd name="T6" fmla="*/ 1262 w 1262"/>
                <a:gd name="T7" fmla="*/ 242 h 242"/>
                <a:gd name="T8" fmla="*/ 0 w 1262"/>
                <a:gd name="T9" fmla="*/ 242 h 242"/>
                <a:gd name="T10" fmla="*/ 0 w 1262"/>
                <a:gd name="T11" fmla="*/ 0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62" h="242">
                  <a:moveTo>
                    <a:pt x="0" y="0"/>
                  </a:moveTo>
                  <a:lnTo>
                    <a:pt x="699" y="0"/>
                  </a:lnTo>
                  <a:cubicBezTo>
                    <a:pt x="902" y="0"/>
                    <a:pt x="1090" y="0"/>
                    <a:pt x="1262" y="1"/>
                  </a:cubicBezTo>
                  <a:lnTo>
                    <a:pt x="1262" y="242"/>
                  </a:lnTo>
                  <a:cubicBezTo>
                    <a:pt x="842" y="242"/>
                    <a:pt x="421" y="242"/>
                    <a:pt x="0" y="24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5E6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r"/>
              <a:endParaRPr lang="en-US"/>
            </a:p>
          </p:txBody>
        </p:sp>
        <p:sp>
          <p:nvSpPr>
            <p:cNvPr id="111" name="FREEFORM">
              <a:extLst>
                <a:ext uri="{FF2B5EF4-FFF2-40B4-BE49-F238E27FC236}">
                  <a16:creationId xmlns:a16="http://schemas.microsoft.com/office/drawing/2014/main" id="{5F8DBA7B-B1F0-46DF-9CBF-FDC6C278BEB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39950" y="5281613"/>
              <a:ext cx="31750" cy="184150"/>
            </a:xfrm>
            <a:custGeom>
              <a:avLst/>
              <a:gdLst>
                <a:gd name="T0" fmla="*/ 0 w 42"/>
                <a:gd name="T1" fmla="*/ 0 h 245"/>
                <a:gd name="T2" fmla="*/ 35 w 42"/>
                <a:gd name="T3" fmla="*/ 0 h 245"/>
                <a:gd name="T4" fmla="*/ 35 w 42"/>
                <a:gd name="T5" fmla="*/ 0 h 245"/>
                <a:gd name="T6" fmla="*/ 42 w 42"/>
                <a:gd name="T7" fmla="*/ 1 h 245"/>
                <a:gd name="T8" fmla="*/ 42 w 42"/>
                <a:gd name="T9" fmla="*/ 244 h 245"/>
                <a:gd name="T10" fmla="*/ 35 w 42"/>
                <a:gd name="T11" fmla="*/ 245 h 245"/>
                <a:gd name="T12" fmla="*/ 0 w 42"/>
                <a:gd name="T13" fmla="*/ 245 h 245"/>
                <a:gd name="T14" fmla="*/ 0 w 42"/>
                <a:gd name="T15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2" h="245">
                  <a:moveTo>
                    <a:pt x="0" y="0"/>
                  </a:moveTo>
                  <a:lnTo>
                    <a:pt x="35" y="0"/>
                  </a:lnTo>
                  <a:lnTo>
                    <a:pt x="35" y="0"/>
                  </a:lnTo>
                  <a:cubicBezTo>
                    <a:pt x="37" y="0"/>
                    <a:pt x="40" y="0"/>
                    <a:pt x="42" y="1"/>
                  </a:cubicBezTo>
                  <a:lnTo>
                    <a:pt x="42" y="244"/>
                  </a:lnTo>
                  <a:cubicBezTo>
                    <a:pt x="40" y="245"/>
                    <a:pt x="37" y="245"/>
                    <a:pt x="35" y="245"/>
                  </a:cubicBezTo>
                  <a:lnTo>
                    <a:pt x="0" y="2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09C2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r"/>
              <a:endParaRPr lang="en-US"/>
            </a:p>
          </p:txBody>
        </p:sp>
        <p:sp>
          <p:nvSpPr>
            <p:cNvPr id="112" name="RECTANGLE">
              <a:extLst>
                <a:ext uri="{FF2B5EF4-FFF2-40B4-BE49-F238E27FC236}">
                  <a16:creationId xmlns:a16="http://schemas.microsoft.com/office/drawing/2014/main" id="{97097530-2390-4195-A8E6-D27A4825C3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71700" y="5437188"/>
              <a:ext cx="946150" cy="4763"/>
            </a:xfrm>
            <a:prstGeom prst="rect">
              <a:avLst/>
            </a:prstGeom>
            <a:solidFill>
              <a:srgbClr val="BBB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r"/>
              <a:endParaRPr lang="en-US"/>
            </a:p>
          </p:txBody>
        </p:sp>
        <p:sp>
          <p:nvSpPr>
            <p:cNvPr id="113" name="RECTANGLE">
              <a:extLst>
                <a:ext uri="{FF2B5EF4-FFF2-40B4-BE49-F238E27FC236}">
                  <a16:creationId xmlns:a16="http://schemas.microsoft.com/office/drawing/2014/main" id="{3CDA4E90-EBF1-4C8B-B864-252FC96ADB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71700" y="5402263"/>
              <a:ext cx="946150" cy="6350"/>
            </a:xfrm>
            <a:prstGeom prst="rect">
              <a:avLst/>
            </a:prstGeom>
            <a:solidFill>
              <a:srgbClr val="BBB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r"/>
              <a:endParaRPr lang="en-US"/>
            </a:p>
          </p:txBody>
        </p:sp>
        <p:sp>
          <p:nvSpPr>
            <p:cNvPr id="114" name="RECTANGLE">
              <a:extLst>
                <a:ext uri="{FF2B5EF4-FFF2-40B4-BE49-F238E27FC236}">
                  <a16:creationId xmlns:a16="http://schemas.microsoft.com/office/drawing/2014/main" id="{13DF9C79-5472-4C1F-B953-552132C3AB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71700" y="5368925"/>
              <a:ext cx="946150" cy="6350"/>
            </a:xfrm>
            <a:prstGeom prst="rect">
              <a:avLst/>
            </a:prstGeom>
            <a:solidFill>
              <a:srgbClr val="BBB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r"/>
              <a:endParaRPr lang="en-US"/>
            </a:p>
          </p:txBody>
        </p:sp>
        <p:sp>
          <p:nvSpPr>
            <p:cNvPr id="115" name="RECTANGLE">
              <a:extLst>
                <a:ext uri="{FF2B5EF4-FFF2-40B4-BE49-F238E27FC236}">
                  <a16:creationId xmlns:a16="http://schemas.microsoft.com/office/drawing/2014/main" id="{80CD7F77-D289-497C-9351-95E6312A11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71700" y="5335588"/>
              <a:ext cx="946150" cy="4763"/>
            </a:xfrm>
            <a:prstGeom prst="rect">
              <a:avLst/>
            </a:prstGeom>
            <a:solidFill>
              <a:srgbClr val="BBB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r"/>
              <a:endParaRPr lang="en-US"/>
            </a:p>
          </p:txBody>
        </p:sp>
        <p:sp>
          <p:nvSpPr>
            <p:cNvPr id="116" name="RECTANGLE">
              <a:extLst>
                <a:ext uri="{FF2B5EF4-FFF2-40B4-BE49-F238E27FC236}">
                  <a16:creationId xmlns:a16="http://schemas.microsoft.com/office/drawing/2014/main" id="{32B0EB22-FDE3-4234-A731-E37E518FD7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71700" y="5300663"/>
              <a:ext cx="946150" cy="6350"/>
            </a:xfrm>
            <a:prstGeom prst="rect">
              <a:avLst/>
            </a:prstGeom>
            <a:solidFill>
              <a:srgbClr val="BBB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r"/>
              <a:endParaRPr lang="en-US"/>
            </a:p>
          </p:txBody>
        </p:sp>
        <p:sp>
          <p:nvSpPr>
            <p:cNvPr id="117" name="FREEFORM">
              <a:extLst>
                <a:ext uri="{FF2B5EF4-FFF2-40B4-BE49-F238E27FC236}">
                  <a16:creationId xmlns:a16="http://schemas.microsoft.com/office/drawing/2014/main" id="{625CDD92-40E7-4AC3-A048-D1842908A13D}"/>
                </a:ext>
              </a:extLst>
            </p:cNvPr>
            <p:cNvSpPr>
              <a:spLocks/>
            </p:cNvSpPr>
            <p:nvPr/>
          </p:nvSpPr>
          <p:spPr bwMode="auto">
            <a:xfrm>
              <a:off x="3000375" y="5303838"/>
              <a:ext cx="84138" cy="207963"/>
            </a:xfrm>
            <a:custGeom>
              <a:avLst/>
              <a:gdLst>
                <a:gd name="T0" fmla="*/ 2 w 112"/>
                <a:gd name="T1" fmla="*/ 272 h 277"/>
                <a:gd name="T2" fmla="*/ 0 w 112"/>
                <a:gd name="T3" fmla="*/ 0 h 277"/>
                <a:gd name="T4" fmla="*/ 112 w 112"/>
                <a:gd name="T5" fmla="*/ 0 h 277"/>
                <a:gd name="T6" fmla="*/ 112 w 112"/>
                <a:gd name="T7" fmla="*/ 277 h 277"/>
                <a:gd name="T8" fmla="*/ 59 w 112"/>
                <a:gd name="T9" fmla="*/ 217 h 277"/>
                <a:gd name="T10" fmla="*/ 2 w 112"/>
                <a:gd name="T11" fmla="*/ 272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2" h="277">
                  <a:moveTo>
                    <a:pt x="2" y="272"/>
                  </a:moveTo>
                  <a:lnTo>
                    <a:pt x="0" y="0"/>
                  </a:lnTo>
                  <a:lnTo>
                    <a:pt x="112" y="0"/>
                  </a:lnTo>
                  <a:lnTo>
                    <a:pt x="112" y="277"/>
                  </a:lnTo>
                  <a:lnTo>
                    <a:pt x="59" y="217"/>
                  </a:lnTo>
                  <a:lnTo>
                    <a:pt x="2" y="272"/>
                  </a:lnTo>
                  <a:close/>
                </a:path>
              </a:pathLst>
            </a:custGeom>
            <a:solidFill>
              <a:srgbClr val="A700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r"/>
              <a:endParaRPr lang="en-US"/>
            </a:p>
          </p:txBody>
        </p:sp>
        <p:sp>
          <p:nvSpPr>
            <p:cNvPr id="118" name="RECTANGLE">
              <a:extLst>
                <a:ext uri="{FF2B5EF4-FFF2-40B4-BE49-F238E27FC236}">
                  <a16:creationId xmlns:a16="http://schemas.microsoft.com/office/drawing/2014/main" id="{4F7D6BAF-8649-42F1-AEE2-61A65382A0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62313" y="5597525"/>
              <a:ext cx="193675" cy="311150"/>
            </a:xfrm>
            <a:prstGeom prst="rect">
              <a:avLst/>
            </a:prstGeom>
            <a:solidFill>
              <a:srgbClr val="E5E6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r"/>
              <a:endParaRPr lang="en-US"/>
            </a:p>
          </p:txBody>
        </p:sp>
        <p:sp>
          <p:nvSpPr>
            <p:cNvPr id="119" name="FREEFORM">
              <a:extLst>
                <a:ext uri="{FF2B5EF4-FFF2-40B4-BE49-F238E27FC236}">
                  <a16:creationId xmlns:a16="http://schemas.microsoft.com/office/drawing/2014/main" id="{BB6B35DD-3130-428F-B434-F24C99561FFF}"/>
                </a:ext>
              </a:extLst>
            </p:cNvPr>
            <p:cNvSpPr>
              <a:spLocks/>
            </p:cNvSpPr>
            <p:nvPr/>
          </p:nvSpPr>
          <p:spPr bwMode="auto">
            <a:xfrm>
              <a:off x="2968625" y="6188075"/>
              <a:ext cx="1208088" cy="590550"/>
            </a:xfrm>
            <a:custGeom>
              <a:avLst/>
              <a:gdLst>
                <a:gd name="T0" fmla="*/ 0 w 1611"/>
                <a:gd name="T1" fmla="*/ 0 h 787"/>
                <a:gd name="T2" fmla="*/ 1611 w 1611"/>
                <a:gd name="T3" fmla="*/ 0 h 787"/>
                <a:gd name="T4" fmla="*/ 0 w 1611"/>
                <a:gd name="T5" fmla="*/ 787 h 787"/>
                <a:gd name="T6" fmla="*/ 0 w 1611"/>
                <a:gd name="T7" fmla="*/ 0 h 7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11" h="787">
                  <a:moveTo>
                    <a:pt x="0" y="0"/>
                  </a:moveTo>
                  <a:lnTo>
                    <a:pt x="1611" y="0"/>
                  </a:lnTo>
                  <a:lnTo>
                    <a:pt x="0" y="7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552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r"/>
              <a:endParaRPr lang="en-US"/>
            </a:p>
          </p:txBody>
        </p:sp>
        <p:sp>
          <p:nvSpPr>
            <p:cNvPr id="120" name="RECTANGLE">
              <a:extLst>
                <a:ext uri="{FF2B5EF4-FFF2-40B4-BE49-F238E27FC236}">
                  <a16:creationId xmlns:a16="http://schemas.microsoft.com/office/drawing/2014/main" id="{42F568DC-258E-488A-877F-F57A8F9269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3738" y="5346700"/>
              <a:ext cx="868363" cy="79375"/>
            </a:xfrm>
            <a:prstGeom prst="rect">
              <a:avLst/>
            </a:prstGeom>
            <a:solidFill>
              <a:srgbClr val="E5E6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r"/>
              <a:endParaRPr lang="en-US"/>
            </a:p>
          </p:txBody>
        </p:sp>
      </p:grpSp>
      <p:grpSp>
        <p:nvGrpSpPr>
          <p:cNvPr id="209" name="GROUP">
            <a:extLst>
              <a:ext uri="{FF2B5EF4-FFF2-40B4-BE49-F238E27FC236}">
                <a16:creationId xmlns:a16="http://schemas.microsoft.com/office/drawing/2014/main" id="{BCDAC0CA-9ACA-40A0-A672-0436B7A562E8}"/>
              </a:ext>
            </a:extLst>
          </p:cNvPr>
          <p:cNvGrpSpPr/>
          <p:nvPr/>
        </p:nvGrpSpPr>
        <p:grpSpPr>
          <a:xfrm>
            <a:off x="566328" y="311150"/>
            <a:ext cx="874713" cy="1346200"/>
            <a:chOff x="477838" y="460375"/>
            <a:chExt cx="874713" cy="1346200"/>
          </a:xfrm>
        </p:grpSpPr>
        <p:sp>
          <p:nvSpPr>
            <p:cNvPr id="121" name="RECTANGLE">
              <a:extLst>
                <a:ext uri="{FF2B5EF4-FFF2-40B4-BE49-F238E27FC236}">
                  <a16:creationId xmlns:a16="http://schemas.microsoft.com/office/drawing/2014/main" id="{91989ACC-D968-44B1-B6EC-EE3EB25A7A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5975" y="1552575"/>
              <a:ext cx="6350" cy="119063"/>
            </a:xfrm>
            <a:prstGeom prst="rect">
              <a:avLst/>
            </a:prstGeom>
            <a:solidFill>
              <a:srgbClr val="E5E6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r"/>
              <a:endParaRPr lang="en-US"/>
            </a:p>
          </p:txBody>
        </p:sp>
        <p:sp>
          <p:nvSpPr>
            <p:cNvPr id="122" name="RECTANGLE">
              <a:extLst>
                <a:ext uri="{FF2B5EF4-FFF2-40B4-BE49-F238E27FC236}">
                  <a16:creationId xmlns:a16="http://schemas.microsoft.com/office/drawing/2014/main" id="{C44E28CF-E702-4A45-97FA-1BD4CEDC58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8850" y="1552575"/>
              <a:ext cx="7938" cy="119063"/>
            </a:xfrm>
            <a:prstGeom prst="rect">
              <a:avLst/>
            </a:prstGeom>
            <a:solidFill>
              <a:srgbClr val="E5E6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r"/>
              <a:endParaRPr lang="en-US"/>
            </a:p>
          </p:txBody>
        </p:sp>
        <p:sp>
          <p:nvSpPr>
            <p:cNvPr id="123" name="RECTANGLE">
              <a:extLst>
                <a:ext uri="{FF2B5EF4-FFF2-40B4-BE49-F238E27FC236}">
                  <a16:creationId xmlns:a16="http://schemas.microsoft.com/office/drawing/2014/main" id="{531890AB-1FF5-423D-B167-B6F16AD4E8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6475" y="1552575"/>
              <a:ext cx="7938" cy="119063"/>
            </a:xfrm>
            <a:prstGeom prst="rect">
              <a:avLst/>
            </a:prstGeom>
            <a:solidFill>
              <a:srgbClr val="E5E6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r"/>
              <a:endParaRPr lang="en-US"/>
            </a:p>
          </p:txBody>
        </p:sp>
        <p:sp>
          <p:nvSpPr>
            <p:cNvPr id="124" name="RECTANGLE">
              <a:extLst>
                <a:ext uri="{FF2B5EF4-FFF2-40B4-BE49-F238E27FC236}">
                  <a16:creationId xmlns:a16="http://schemas.microsoft.com/office/drawing/2014/main" id="{25896D0A-8ED8-4A7F-8694-CEAC9DB286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9950" y="1552575"/>
              <a:ext cx="7938" cy="119063"/>
            </a:xfrm>
            <a:prstGeom prst="rect">
              <a:avLst/>
            </a:prstGeom>
            <a:solidFill>
              <a:srgbClr val="E5E6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r"/>
              <a:endParaRPr lang="en-US"/>
            </a:p>
          </p:txBody>
        </p:sp>
        <p:sp>
          <p:nvSpPr>
            <p:cNvPr id="125" name="FREEFORM">
              <a:extLst>
                <a:ext uri="{FF2B5EF4-FFF2-40B4-BE49-F238E27FC236}">
                  <a16:creationId xmlns:a16="http://schemas.microsoft.com/office/drawing/2014/main" id="{4298193A-8044-4B28-9925-D03A1877FB06}"/>
                </a:ext>
              </a:extLst>
            </p:cNvPr>
            <p:cNvSpPr>
              <a:spLocks/>
            </p:cNvSpPr>
            <p:nvPr/>
          </p:nvSpPr>
          <p:spPr bwMode="auto">
            <a:xfrm>
              <a:off x="477838" y="460375"/>
              <a:ext cx="874713" cy="1092200"/>
            </a:xfrm>
            <a:custGeom>
              <a:avLst/>
              <a:gdLst>
                <a:gd name="T0" fmla="*/ 583 w 1166"/>
                <a:gd name="T1" fmla="*/ 0 h 1453"/>
                <a:gd name="T2" fmla="*/ 1166 w 1166"/>
                <a:gd name="T3" fmla="*/ 494 h 1453"/>
                <a:gd name="T4" fmla="*/ 1120 w 1166"/>
                <a:gd name="T5" fmla="*/ 687 h 1453"/>
                <a:gd name="T6" fmla="*/ 1126 w 1166"/>
                <a:gd name="T7" fmla="*/ 689 h 1453"/>
                <a:gd name="T8" fmla="*/ 723 w 1166"/>
                <a:gd name="T9" fmla="*/ 1453 h 1453"/>
                <a:gd name="T10" fmla="*/ 607 w 1166"/>
                <a:gd name="T11" fmla="*/ 1453 h 1453"/>
                <a:gd name="T12" fmla="*/ 566 w 1166"/>
                <a:gd name="T13" fmla="*/ 1453 h 1453"/>
                <a:gd name="T14" fmla="*/ 450 w 1166"/>
                <a:gd name="T15" fmla="*/ 1453 h 1453"/>
                <a:gd name="T16" fmla="*/ 53 w 1166"/>
                <a:gd name="T17" fmla="*/ 700 h 1453"/>
                <a:gd name="T18" fmla="*/ 48 w 1166"/>
                <a:gd name="T19" fmla="*/ 691 h 1453"/>
                <a:gd name="T20" fmla="*/ 47 w 1166"/>
                <a:gd name="T21" fmla="*/ 689 h 1453"/>
                <a:gd name="T22" fmla="*/ 47 w 1166"/>
                <a:gd name="T23" fmla="*/ 689 h 1453"/>
                <a:gd name="T24" fmla="*/ 0 w 1166"/>
                <a:gd name="T25" fmla="*/ 494 h 1453"/>
                <a:gd name="T26" fmla="*/ 583 w 1166"/>
                <a:gd name="T27" fmla="*/ 0 h 1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66" h="1453">
                  <a:moveTo>
                    <a:pt x="583" y="0"/>
                  </a:moveTo>
                  <a:cubicBezTo>
                    <a:pt x="905" y="0"/>
                    <a:pt x="1166" y="221"/>
                    <a:pt x="1166" y="494"/>
                  </a:cubicBezTo>
                  <a:cubicBezTo>
                    <a:pt x="1166" y="562"/>
                    <a:pt x="1150" y="627"/>
                    <a:pt x="1120" y="687"/>
                  </a:cubicBezTo>
                  <a:lnTo>
                    <a:pt x="1126" y="689"/>
                  </a:lnTo>
                  <a:lnTo>
                    <a:pt x="723" y="1453"/>
                  </a:lnTo>
                  <a:lnTo>
                    <a:pt x="607" y="1453"/>
                  </a:lnTo>
                  <a:lnTo>
                    <a:pt x="566" y="1453"/>
                  </a:lnTo>
                  <a:lnTo>
                    <a:pt x="450" y="1453"/>
                  </a:lnTo>
                  <a:lnTo>
                    <a:pt x="53" y="700"/>
                  </a:lnTo>
                  <a:cubicBezTo>
                    <a:pt x="51" y="697"/>
                    <a:pt x="50" y="694"/>
                    <a:pt x="48" y="691"/>
                  </a:cubicBezTo>
                  <a:lnTo>
                    <a:pt x="47" y="689"/>
                  </a:lnTo>
                  <a:lnTo>
                    <a:pt x="47" y="689"/>
                  </a:lnTo>
                  <a:cubicBezTo>
                    <a:pt x="16" y="629"/>
                    <a:pt x="0" y="563"/>
                    <a:pt x="0" y="494"/>
                  </a:cubicBezTo>
                  <a:cubicBezTo>
                    <a:pt x="0" y="221"/>
                    <a:pt x="261" y="0"/>
                    <a:pt x="583" y="0"/>
                  </a:cubicBezTo>
                  <a:close/>
                </a:path>
              </a:pathLst>
            </a:custGeom>
            <a:solidFill>
              <a:srgbClr val="F298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r"/>
              <a:endParaRPr lang="en-US"/>
            </a:p>
          </p:txBody>
        </p:sp>
        <p:sp>
          <p:nvSpPr>
            <p:cNvPr id="126" name="FREEFORM">
              <a:extLst>
                <a:ext uri="{FF2B5EF4-FFF2-40B4-BE49-F238E27FC236}">
                  <a16:creationId xmlns:a16="http://schemas.microsoft.com/office/drawing/2014/main" id="{AAE04E36-26B5-40A2-99FD-DBEF5C5A0C16}"/>
                </a:ext>
              </a:extLst>
            </p:cNvPr>
            <p:cNvSpPr>
              <a:spLocks/>
            </p:cNvSpPr>
            <p:nvPr/>
          </p:nvSpPr>
          <p:spPr bwMode="auto">
            <a:xfrm>
              <a:off x="795338" y="460375"/>
              <a:ext cx="239713" cy="1092200"/>
            </a:xfrm>
            <a:custGeom>
              <a:avLst/>
              <a:gdLst>
                <a:gd name="T0" fmla="*/ 160 w 320"/>
                <a:gd name="T1" fmla="*/ 0 h 1453"/>
                <a:gd name="T2" fmla="*/ 320 w 320"/>
                <a:gd name="T3" fmla="*/ 494 h 1453"/>
                <a:gd name="T4" fmla="*/ 307 w 320"/>
                <a:gd name="T5" fmla="*/ 687 h 1453"/>
                <a:gd name="T6" fmla="*/ 309 w 320"/>
                <a:gd name="T7" fmla="*/ 689 h 1453"/>
                <a:gd name="T8" fmla="*/ 198 w 320"/>
                <a:gd name="T9" fmla="*/ 1453 h 1453"/>
                <a:gd name="T10" fmla="*/ 167 w 320"/>
                <a:gd name="T11" fmla="*/ 1453 h 1453"/>
                <a:gd name="T12" fmla="*/ 155 w 320"/>
                <a:gd name="T13" fmla="*/ 1453 h 1453"/>
                <a:gd name="T14" fmla="*/ 124 w 320"/>
                <a:gd name="T15" fmla="*/ 1453 h 1453"/>
                <a:gd name="T16" fmla="*/ 15 w 320"/>
                <a:gd name="T17" fmla="*/ 700 h 1453"/>
                <a:gd name="T18" fmla="*/ 14 w 320"/>
                <a:gd name="T19" fmla="*/ 691 h 1453"/>
                <a:gd name="T20" fmla="*/ 13 w 320"/>
                <a:gd name="T21" fmla="*/ 689 h 1453"/>
                <a:gd name="T22" fmla="*/ 13 w 320"/>
                <a:gd name="T23" fmla="*/ 689 h 1453"/>
                <a:gd name="T24" fmla="*/ 0 w 320"/>
                <a:gd name="T25" fmla="*/ 494 h 1453"/>
                <a:gd name="T26" fmla="*/ 160 w 320"/>
                <a:gd name="T27" fmla="*/ 0 h 1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20" h="1453">
                  <a:moveTo>
                    <a:pt x="160" y="0"/>
                  </a:moveTo>
                  <a:cubicBezTo>
                    <a:pt x="248" y="0"/>
                    <a:pt x="320" y="221"/>
                    <a:pt x="320" y="494"/>
                  </a:cubicBezTo>
                  <a:cubicBezTo>
                    <a:pt x="320" y="562"/>
                    <a:pt x="315" y="627"/>
                    <a:pt x="307" y="687"/>
                  </a:cubicBezTo>
                  <a:lnTo>
                    <a:pt x="309" y="689"/>
                  </a:lnTo>
                  <a:lnTo>
                    <a:pt x="198" y="1453"/>
                  </a:lnTo>
                  <a:lnTo>
                    <a:pt x="167" y="1453"/>
                  </a:lnTo>
                  <a:lnTo>
                    <a:pt x="155" y="1453"/>
                  </a:lnTo>
                  <a:lnTo>
                    <a:pt x="124" y="1453"/>
                  </a:lnTo>
                  <a:lnTo>
                    <a:pt x="15" y="700"/>
                  </a:lnTo>
                  <a:cubicBezTo>
                    <a:pt x="15" y="697"/>
                    <a:pt x="14" y="694"/>
                    <a:pt x="14" y="691"/>
                  </a:cubicBezTo>
                  <a:lnTo>
                    <a:pt x="13" y="689"/>
                  </a:lnTo>
                  <a:lnTo>
                    <a:pt x="13" y="689"/>
                  </a:lnTo>
                  <a:cubicBezTo>
                    <a:pt x="5" y="629"/>
                    <a:pt x="0" y="563"/>
                    <a:pt x="0" y="494"/>
                  </a:cubicBezTo>
                  <a:cubicBezTo>
                    <a:pt x="0" y="221"/>
                    <a:pt x="72" y="0"/>
                    <a:pt x="160" y="0"/>
                  </a:cubicBezTo>
                  <a:close/>
                </a:path>
              </a:pathLst>
            </a:custGeom>
            <a:solidFill>
              <a:srgbClr val="E151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r"/>
              <a:endParaRPr lang="en-US"/>
            </a:p>
          </p:txBody>
        </p:sp>
        <p:sp>
          <p:nvSpPr>
            <p:cNvPr id="127" name="FREEFORM">
              <a:extLst>
                <a:ext uri="{FF2B5EF4-FFF2-40B4-BE49-F238E27FC236}">
                  <a16:creationId xmlns:a16="http://schemas.microsoft.com/office/drawing/2014/main" id="{1F5AA785-4EFF-440B-8CA7-F268EBD6A4C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6575" y="460375"/>
              <a:ext cx="377825" cy="1092200"/>
            </a:xfrm>
            <a:custGeom>
              <a:avLst/>
              <a:gdLst>
                <a:gd name="T0" fmla="*/ 504 w 504"/>
                <a:gd name="T1" fmla="*/ 0 h 1453"/>
                <a:gd name="T2" fmla="*/ 107 w 504"/>
                <a:gd name="T3" fmla="*/ 501 h 1453"/>
                <a:gd name="T4" fmla="*/ 371 w 504"/>
                <a:gd name="T5" fmla="*/ 1453 h 1453"/>
                <a:gd name="T6" fmla="*/ 15 w 504"/>
                <a:gd name="T7" fmla="*/ 508 h 1453"/>
                <a:gd name="T8" fmla="*/ 504 w 504"/>
                <a:gd name="T9" fmla="*/ 0 h 1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4" h="1453">
                  <a:moveTo>
                    <a:pt x="504" y="0"/>
                  </a:moveTo>
                  <a:cubicBezTo>
                    <a:pt x="183" y="82"/>
                    <a:pt x="98" y="291"/>
                    <a:pt x="107" y="501"/>
                  </a:cubicBezTo>
                  <a:cubicBezTo>
                    <a:pt x="119" y="769"/>
                    <a:pt x="294" y="1098"/>
                    <a:pt x="371" y="1453"/>
                  </a:cubicBezTo>
                  <a:cubicBezTo>
                    <a:pt x="300" y="1196"/>
                    <a:pt x="37" y="820"/>
                    <a:pt x="15" y="508"/>
                  </a:cubicBezTo>
                  <a:cubicBezTo>
                    <a:pt x="0" y="283"/>
                    <a:pt x="114" y="62"/>
                    <a:pt x="504" y="0"/>
                  </a:cubicBezTo>
                  <a:close/>
                </a:path>
              </a:pathLst>
            </a:custGeom>
            <a:solidFill>
              <a:srgbClr val="E151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r"/>
              <a:endParaRPr lang="en-US"/>
            </a:p>
          </p:txBody>
        </p:sp>
        <p:sp>
          <p:nvSpPr>
            <p:cNvPr id="128" name="FREEFORM">
              <a:extLst>
                <a:ext uri="{FF2B5EF4-FFF2-40B4-BE49-F238E27FC236}">
                  <a16:creationId xmlns:a16="http://schemas.microsoft.com/office/drawing/2014/main" id="{05B3216C-CD73-44BE-97FF-17CA659DC887}"/>
                </a:ext>
              </a:extLst>
            </p:cNvPr>
            <p:cNvSpPr>
              <a:spLocks/>
            </p:cNvSpPr>
            <p:nvPr/>
          </p:nvSpPr>
          <p:spPr bwMode="auto">
            <a:xfrm>
              <a:off x="914400" y="460375"/>
              <a:ext cx="377825" cy="1092200"/>
            </a:xfrm>
            <a:custGeom>
              <a:avLst/>
              <a:gdLst>
                <a:gd name="T0" fmla="*/ 0 w 504"/>
                <a:gd name="T1" fmla="*/ 0 h 1453"/>
                <a:gd name="T2" fmla="*/ 397 w 504"/>
                <a:gd name="T3" fmla="*/ 501 h 1453"/>
                <a:gd name="T4" fmla="*/ 133 w 504"/>
                <a:gd name="T5" fmla="*/ 1453 h 1453"/>
                <a:gd name="T6" fmla="*/ 489 w 504"/>
                <a:gd name="T7" fmla="*/ 508 h 1453"/>
                <a:gd name="T8" fmla="*/ 0 w 504"/>
                <a:gd name="T9" fmla="*/ 0 h 1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4" h="1453">
                  <a:moveTo>
                    <a:pt x="0" y="0"/>
                  </a:moveTo>
                  <a:cubicBezTo>
                    <a:pt x="322" y="82"/>
                    <a:pt x="406" y="291"/>
                    <a:pt x="397" y="501"/>
                  </a:cubicBezTo>
                  <a:cubicBezTo>
                    <a:pt x="385" y="769"/>
                    <a:pt x="210" y="1098"/>
                    <a:pt x="133" y="1453"/>
                  </a:cubicBezTo>
                  <a:cubicBezTo>
                    <a:pt x="204" y="1196"/>
                    <a:pt x="467" y="820"/>
                    <a:pt x="489" y="508"/>
                  </a:cubicBezTo>
                  <a:cubicBezTo>
                    <a:pt x="504" y="283"/>
                    <a:pt x="390" y="62"/>
                    <a:pt x="0" y="0"/>
                  </a:cubicBezTo>
                  <a:close/>
                </a:path>
              </a:pathLst>
            </a:custGeom>
            <a:solidFill>
              <a:srgbClr val="E151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r"/>
              <a:endParaRPr lang="en-US"/>
            </a:p>
          </p:txBody>
        </p:sp>
        <p:sp>
          <p:nvSpPr>
            <p:cNvPr id="129" name="RECTANGLE">
              <a:extLst>
                <a:ext uri="{FF2B5EF4-FFF2-40B4-BE49-F238E27FC236}">
                  <a16:creationId xmlns:a16="http://schemas.microsoft.com/office/drawing/2014/main" id="{3AC7CEBA-0573-4C04-B23E-D407EC56F8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6450" y="1655762"/>
              <a:ext cx="215900" cy="150813"/>
            </a:xfrm>
            <a:prstGeom prst="rect">
              <a:avLst/>
            </a:prstGeom>
            <a:solidFill>
              <a:srgbClr val="DB91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r"/>
              <a:endParaRPr lang="en-US"/>
            </a:p>
          </p:txBody>
        </p:sp>
        <p:sp>
          <p:nvSpPr>
            <p:cNvPr id="130" name="RECTANGLE">
              <a:extLst>
                <a:ext uri="{FF2B5EF4-FFF2-40B4-BE49-F238E27FC236}">
                  <a16:creationId xmlns:a16="http://schemas.microsoft.com/office/drawing/2014/main" id="{D1C673C6-42A6-4973-ADF2-E27EF04EA3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7263" y="1655762"/>
              <a:ext cx="65088" cy="150813"/>
            </a:xfrm>
            <a:prstGeom prst="rect">
              <a:avLst/>
            </a:prstGeom>
            <a:solidFill>
              <a:srgbClr val="D372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r"/>
              <a:endParaRPr lang="en-US"/>
            </a:p>
          </p:txBody>
        </p:sp>
        <p:sp>
          <p:nvSpPr>
            <p:cNvPr id="131" name="RECTANGLE">
              <a:extLst>
                <a:ext uri="{FF2B5EF4-FFF2-40B4-BE49-F238E27FC236}">
                  <a16:creationId xmlns:a16="http://schemas.microsoft.com/office/drawing/2014/main" id="{281179A8-6FC4-4479-8F0E-5A63CC0A9B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2013" y="1687512"/>
              <a:ext cx="39688" cy="90488"/>
            </a:xfrm>
            <a:prstGeom prst="rect">
              <a:avLst/>
            </a:prstGeom>
            <a:solidFill>
              <a:srgbClr val="D372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r"/>
              <a:endParaRPr lang="en-US"/>
            </a:p>
          </p:txBody>
        </p:sp>
        <p:sp>
          <p:nvSpPr>
            <p:cNvPr id="132" name="RECTANGLE">
              <a:extLst>
                <a:ext uri="{FF2B5EF4-FFF2-40B4-BE49-F238E27FC236}">
                  <a16:creationId xmlns:a16="http://schemas.microsoft.com/office/drawing/2014/main" id="{F6C4CD62-FE28-4B8D-8454-1EA08CC8F6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4075" y="1687512"/>
              <a:ext cx="7938" cy="90488"/>
            </a:xfrm>
            <a:prstGeom prst="rect">
              <a:avLst/>
            </a:prstGeom>
            <a:solidFill>
              <a:srgbClr val="B05A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r"/>
              <a:endParaRPr lang="en-US"/>
            </a:p>
          </p:txBody>
        </p:sp>
      </p:grpSp>
      <p:grpSp>
        <p:nvGrpSpPr>
          <p:cNvPr id="208" name="GROUP">
            <a:extLst>
              <a:ext uri="{FF2B5EF4-FFF2-40B4-BE49-F238E27FC236}">
                <a16:creationId xmlns:a16="http://schemas.microsoft.com/office/drawing/2014/main" id="{50D0B60F-0232-4160-86AC-667AEAAA8F8B}"/>
              </a:ext>
            </a:extLst>
          </p:cNvPr>
          <p:cNvGrpSpPr/>
          <p:nvPr/>
        </p:nvGrpSpPr>
        <p:grpSpPr>
          <a:xfrm>
            <a:off x="5588000" y="3463925"/>
            <a:ext cx="468313" cy="722313"/>
            <a:chOff x="5588000" y="3463925"/>
            <a:chExt cx="468313" cy="722313"/>
          </a:xfrm>
        </p:grpSpPr>
        <p:sp>
          <p:nvSpPr>
            <p:cNvPr id="133" name="RECTANGLE">
              <a:extLst>
                <a:ext uri="{FF2B5EF4-FFF2-40B4-BE49-F238E27FC236}">
                  <a16:creationId xmlns:a16="http://schemas.microsoft.com/office/drawing/2014/main" id="{337D33B0-75F8-443C-B399-D6002B9F59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7388" y="4049713"/>
              <a:ext cx="4763" cy="63500"/>
            </a:xfrm>
            <a:prstGeom prst="rect">
              <a:avLst/>
            </a:prstGeom>
            <a:solidFill>
              <a:srgbClr val="E5E6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r"/>
              <a:endParaRPr lang="en-US"/>
            </a:p>
          </p:txBody>
        </p:sp>
        <p:sp>
          <p:nvSpPr>
            <p:cNvPr id="134" name="RECTANGLE">
              <a:extLst>
                <a:ext uri="{FF2B5EF4-FFF2-40B4-BE49-F238E27FC236}">
                  <a16:creationId xmlns:a16="http://schemas.microsoft.com/office/drawing/2014/main" id="{98B663D7-9175-4AFF-A1BE-72BF66421F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46763" y="4049713"/>
              <a:ext cx="3175" cy="63500"/>
            </a:xfrm>
            <a:prstGeom prst="rect">
              <a:avLst/>
            </a:prstGeom>
            <a:solidFill>
              <a:srgbClr val="E5E6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r"/>
              <a:endParaRPr lang="en-US"/>
            </a:p>
          </p:txBody>
        </p:sp>
        <p:sp>
          <p:nvSpPr>
            <p:cNvPr id="135" name="RECTANGLE">
              <a:extLst>
                <a:ext uri="{FF2B5EF4-FFF2-40B4-BE49-F238E27FC236}">
                  <a16:creationId xmlns:a16="http://schemas.microsoft.com/office/drawing/2014/main" id="{EAE67C27-8895-4CD9-A787-8E33734805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72163" y="4049713"/>
              <a:ext cx="4763" cy="63500"/>
            </a:xfrm>
            <a:prstGeom prst="rect">
              <a:avLst/>
            </a:prstGeom>
            <a:solidFill>
              <a:srgbClr val="E5E6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r"/>
              <a:endParaRPr lang="en-US"/>
            </a:p>
          </p:txBody>
        </p:sp>
        <p:sp>
          <p:nvSpPr>
            <p:cNvPr id="136" name="RECTANGLE">
              <a:extLst>
                <a:ext uri="{FF2B5EF4-FFF2-40B4-BE49-F238E27FC236}">
                  <a16:creationId xmlns:a16="http://schemas.microsoft.com/office/drawing/2014/main" id="{301E79D3-E4E3-447D-86BC-FD512CC8DF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97550" y="4049713"/>
              <a:ext cx="4763" cy="63500"/>
            </a:xfrm>
            <a:prstGeom prst="rect">
              <a:avLst/>
            </a:prstGeom>
            <a:solidFill>
              <a:srgbClr val="E5E6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r"/>
              <a:endParaRPr lang="en-US"/>
            </a:p>
          </p:txBody>
        </p:sp>
        <p:sp>
          <p:nvSpPr>
            <p:cNvPr id="137" name="FREEFORM">
              <a:extLst>
                <a:ext uri="{FF2B5EF4-FFF2-40B4-BE49-F238E27FC236}">
                  <a16:creationId xmlns:a16="http://schemas.microsoft.com/office/drawing/2014/main" id="{D47ECE78-177E-4A64-A210-FE8DBAD68081}"/>
                </a:ext>
              </a:extLst>
            </p:cNvPr>
            <p:cNvSpPr>
              <a:spLocks/>
            </p:cNvSpPr>
            <p:nvPr/>
          </p:nvSpPr>
          <p:spPr bwMode="auto">
            <a:xfrm>
              <a:off x="5588000" y="3463925"/>
              <a:ext cx="468313" cy="585788"/>
            </a:xfrm>
            <a:custGeom>
              <a:avLst/>
              <a:gdLst>
                <a:gd name="T0" fmla="*/ 313 w 626"/>
                <a:gd name="T1" fmla="*/ 0 h 780"/>
                <a:gd name="T2" fmla="*/ 626 w 626"/>
                <a:gd name="T3" fmla="*/ 265 h 780"/>
                <a:gd name="T4" fmla="*/ 602 w 626"/>
                <a:gd name="T5" fmla="*/ 368 h 780"/>
                <a:gd name="T6" fmla="*/ 605 w 626"/>
                <a:gd name="T7" fmla="*/ 369 h 780"/>
                <a:gd name="T8" fmla="*/ 388 w 626"/>
                <a:gd name="T9" fmla="*/ 780 h 780"/>
                <a:gd name="T10" fmla="*/ 326 w 626"/>
                <a:gd name="T11" fmla="*/ 780 h 780"/>
                <a:gd name="T12" fmla="*/ 304 w 626"/>
                <a:gd name="T13" fmla="*/ 780 h 780"/>
                <a:gd name="T14" fmla="*/ 241 w 626"/>
                <a:gd name="T15" fmla="*/ 780 h 780"/>
                <a:gd name="T16" fmla="*/ 28 w 626"/>
                <a:gd name="T17" fmla="*/ 376 h 780"/>
                <a:gd name="T18" fmla="*/ 26 w 626"/>
                <a:gd name="T19" fmla="*/ 371 h 780"/>
                <a:gd name="T20" fmla="*/ 25 w 626"/>
                <a:gd name="T21" fmla="*/ 369 h 780"/>
                <a:gd name="T22" fmla="*/ 25 w 626"/>
                <a:gd name="T23" fmla="*/ 369 h 780"/>
                <a:gd name="T24" fmla="*/ 0 w 626"/>
                <a:gd name="T25" fmla="*/ 265 h 780"/>
                <a:gd name="T26" fmla="*/ 313 w 626"/>
                <a:gd name="T27" fmla="*/ 0 h 7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26" h="780">
                  <a:moveTo>
                    <a:pt x="313" y="0"/>
                  </a:moveTo>
                  <a:cubicBezTo>
                    <a:pt x="486" y="0"/>
                    <a:pt x="626" y="119"/>
                    <a:pt x="626" y="265"/>
                  </a:cubicBezTo>
                  <a:cubicBezTo>
                    <a:pt x="626" y="302"/>
                    <a:pt x="617" y="337"/>
                    <a:pt x="602" y="368"/>
                  </a:cubicBezTo>
                  <a:lnTo>
                    <a:pt x="605" y="369"/>
                  </a:lnTo>
                  <a:lnTo>
                    <a:pt x="388" y="780"/>
                  </a:lnTo>
                  <a:lnTo>
                    <a:pt x="326" y="780"/>
                  </a:lnTo>
                  <a:lnTo>
                    <a:pt x="304" y="780"/>
                  </a:lnTo>
                  <a:lnTo>
                    <a:pt x="241" y="780"/>
                  </a:lnTo>
                  <a:lnTo>
                    <a:pt x="28" y="376"/>
                  </a:lnTo>
                  <a:cubicBezTo>
                    <a:pt x="28" y="374"/>
                    <a:pt x="27" y="372"/>
                    <a:pt x="26" y="371"/>
                  </a:cubicBezTo>
                  <a:lnTo>
                    <a:pt x="25" y="369"/>
                  </a:lnTo>
                  <a:lnTo>
                    <a:pt x="25" y="369"/>
                  </a:lnTo>
                  <a:cubicBezTo>
                    <a:pt x="9" y="337"/>
                    <a:pt x="0" y="302"/>
                    <a:pt x="0" y="265"/>
                  </a:cubicBezTo>
                  <a:cubicBezTo>
                    <a:pt x="0" y="119"/>
                    <a:pt x="140" y="0"/>
                    <a:pt x="313" y="0"/>
                  </a:cubicBezTo>
                  <a:close/>
                </a:path>
              </a:pathLst>
            </a:custGeom>
            <a:solidFill>
              <a:srgbClr val="AE36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r"/>
              <a:endParaRPr lang="en-US"/>
            </a:p>
          </p:txBody>
        </p:sp>
        <p:sp>
          <p:nvSpPr>
            <p:cNvPr id="138" name="FREEFORM">
              <a:extLst>
                <a:ext uri="{FF2B5EF4-FFF2-40B4-BE49-F238E27FC236}">
                  <a16:creationId xmlns:a16="http://schemas.microsoft.com/office/drawing/2014/main" id="{315BC033-3F9F-461B-9321-B8314F803B7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7863" y="3463925"/>
              <a:ext cx="128588" cy="585788"/>
            </a:xfrm>
            <a:custGeom>
              <a:avLst/>
              <a:gdLst>
                <a:gd name="T0" fmla="*/ 86 w 172"/>
                <a:gd name="T1" fmla="*/ 0 h 780"/>
                <a:gd name="T2" fmla="*/ 172 w 172"/>
                <a:gd name="T3" fmla="*/ 265 h 780"/>
                <a:gd name="T4" fmla="*/ 165 w 172"/>
                <a:gd name="T5" fmla="*/ 368 h 780"/>
                <a:gd name="T6" fmla="*/ 166 w 172"/>
                <a:gd name="T7" fmla="*/ 369 h 780"/>
                <a:gd name="T8" fmla="*/ 107 w 172"/>
                <a:gd name="T9" fmla="*/ 780 h 780"/>
                <a:gd name="T10" fmla="*/ 90 w 172"/>
                <a:gd name="T11" fmla="*/ 780 h 780"/>
                <a:gd name="T12" fmla="*/ 84 w 172"/>
                <a:gd name="T13" fmla="*/ 780 h 780"/>
                <a:gd name="T14" fmla="*/ 67 w 172"/>
                <a:gd name="T15" fmla="*/ 780 h 780"/>
                <a:gd name="T16" fmla="*/ 8 w 172"/>
                <a:gd name="T17" fmla="*/ 376 h 780"/>
                <a:gd name="T18" fmla="*/ 8 w 172"/>
                <a:gd name="T19" fmla="*/ 371 h 780"/>
                <a:gd name="T20" fmla="*/ 7 w 172"/>
                <a:gd name="T21" fmla="*/ 369 h 780"/>
                <a:gd name="T22" fmla="*/ 7 w 172"/>
                <a:gd name="T23" fmla="*/ 369 h 780"/>
                <a:gd name="T24" fmla="*/ 0 w 172"/>
                <a:gd name="T25" fmla="*/ 265 h 780"/>
                <a:gd name="T26" fmla="*/ 86 w 172"/>
                <a:gd name="T27" fmla="*/ 0 h 7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72" h="780">
                  <a:moveTo>
                    <a:pt x="86" y="0"/>
                  </a:moveTo>
                  <a:cubicBezTo>
                    <a:pt x="133" y="0"/>
                    <a:pt x="172" y="119"/>
                    <a:pt x="172" y="265"/>
                  </a:cubicBezTo>
                  <a:cubicBezTo>
                    <a:pt x="172" y="302"/>
                    <a:pt x="169" y="337"/>
                    <a:pt x="165" y="368"/>
                  </a:cubicBezTo>
                  <a:lnTo>
                    <a:pt x="166" y="369"/>
                  </a:lnTo>
                  <a:lnTo>
                    <a:pt x="107" y="780"/>
                  </a:lnTo>
                  <a:lnTo>
                    <a:pt x="90" y="780"/>
                  </a:lnTo>
                  <a:lnTo>
                    <a:pt x="84" y="780"/>
                  </a:lnTo>
                  <a:lnTo>
                    <a:pt x="67" y="780"/>
                  </a:lnTo>
                  <a:lnTo>
                    <a:pt x="8" y="376"/>
                  </a:lnTo>
                  <a:cubicBezTo>
                    <a:pt x="8" y="374"/>
                    <a:pt x="8" y="372"/>
                    <a:pt x="8" y="371"/>
                  </a:cubicBezTo>
                  <a:lnTo>
                    <a:pt x="7" y="369"/>
                  </a:lnTo>
                  <a:lnTo>
                    <a:pt x="7" y="369"/>
                  </a:lnTo>
                  <a:cubicBezTo>
                    <a:pt x="3" y="337"/>
                    <a:pt x="0" y="302"/>
                    <a:pt x="0" y="265"/>
                  </a:cubicBezTo>
                  <a:cubicBezTo>
                    <a:pt x="0" y="119"/>
                    <a:pt x="39" y="0"/>
                    <a:pt x="86" y="0"/>
                  </a:cubicBezTo>
                  <a:close/>
                </a:path>
              </a:pathLst>
            </a:custGeom>
            <a:solidFill>
              <a:srgbClr val="DC55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r"/>
              <a:endParaRPr lang="en-US"/>
            </a:p>
          </p:txBody>
        </p:sp>
        <p:sp>
          <p:nvSpPr>
            <p:cNvPr id="139" name="FREEFORM">
              <a:extLst>
                <a:ext uri="{FF2B5EF4-FFF2-40B4-BE49-F238E27FC236}">
                  <a16:creationId xmlns:a16="http://schemas.microsoft.com/office/drawing/2014/main" id="{E8EF181B-37A9-4A30-9D1D-7FCD32298E7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8163" y="3463925"/>
              <a:ext cx="203200" cy="585788"/>
            </a:xfrm>
            <a:custGeom>
              <a:avLst/>
              <a:gdLst>
                <a:gd name="T0" fmla="*/ 271 w 271"/>
                <a:gd name="T1" fmla="*/ 0 h 780"/>
                <a:gd name="T2" fmla="*/ 58 w 271"/>
                <a:gd name="T3" fmla="*/ 269 h 780"/>
                <a:gd name="T4" fmla="*/ 199 w 271"/>
                <a:gd name="T5" fmla="*/ 780 h 780"/>
                <a:gd name="T6" fmla="*/ 9 w 271"/>
                <a:gd name="T7" fmla="*/ 272 h 780"/>
                <a:gd name="T8" fmla="*/ 271 w 271"/>
                <a:gd name="T9" fmla="*/ 0 h 7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1" h="780">
                  <a:moveTo>
                    <a:pt x="271" y="0"/>
                  </a:moveTo>
                  <a:cubicBezTo>
                    <a:pt x="99" y="44"/>
                    <a:pt x="53" y="156"/>
                    <a:pt x="58" y="269"/>
                  </a:cubicBezTo>
                  <a:cubicBezTo>
                    <a:pt x="65" y="413"/>
                    <a:pt x="159" y="589"/>
                    <a:pt x="199" y="780"/>
                  </a:cubicBezTo>
                  <a:cubicBezTo>
                    <a:pt x="161" y="642"/>
                    <a:pt x="21" y="440"/>
                    <a:pt x="9" y="272"/>
                  </a:cubicBezTo>
                  <a:cubicBezTo>
                    <a:pt x="0" y="152"/>
                    <a:pt x="62" y="33"/>
                    <a:pt x="271" y="0"/>
                  </a:cubicBezTo>
                  <a:close/>
                </a:path>
              </a:pathLst>
            </a:custGeom>
            <a:solidFill>
              <a:srgbClr val="DC55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r"/>
              <a:endParaRPr lang="en-US"/>
            </a:p>
          </p:txBody>
        </p:sp>
        <p:sp>
          <p:nvSpPr>
            <p:cNvPr id="140" name="FREEFORM">
              <a:extLst>
                <a:ext uri="{FF2B5EF4-FFF2-40B4-BE49-F238E27FC236}">
                  <a16:creationId xmlns:a16="http://schemas.microsoft.com/office/drawing/2014/main" id="{624209C1-4EEC-4CEB-9370-B1853526F463}"/>
                </a:ext>
              </a:extLst>
            </p:cNvPr>
            <p:cNvSpPr>
              <a:spLocks/>
            </p:cNvSpPr>
            <p:nvPr/>
          </p:nvSpPr>
          <p:spPr bwMode="auto">
            <a:xfrm>
              <a:off x="5821363" y="3463925"/>
              <a:ext cx="204788" cy="585788"/>
            </a:xfrm>
            <a:custGeom>
              <a:avLst/>
              <a:gdLst>
                <a:gd name="T0" fmla="*/ 0 w 271"/>
                <a:gd name="T1" fmla="*/ 0 h 780"/>
                <a:gd name="T2" fmla="*/ 213 w 271"/>
                <a:gd name="T3" fmla="*/ 269 h 780"/>
                <a:gd name="T4" fmla="*/ 72 w 271"/>
                <a:gd name="T5" fmla="*/ 780 h 780"/>
                <a:gd name="T6" fmla="*/ 262 w 271"/>
                <a:gd name="T7" fmla="*/ 272 h 780"/>
                <a:gd name="T8" fmla="*/ 0 w 271"/>
                <a:gd name="T9" fmla="*/ 0 h 7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1" h="780">
                  <a:moveTo>
                    <a:pt x="0" y="0"/>
                  </a:moveTo>
                  <a:cubicBezTo>
                    <a:pt x="173" y="44"/>
                    <a:pt x="218" y="156"/>
                    <a:pt x="213" y="269"/>
                  </a:cubicBezTo>
                  <a:cubicBezTo>
                    <a:pt x="207" y="413"/>
                    <a:pt x="113" y="589"/>
                    <a:pt x="72" y="780"/>
                  </a:cubicBezTo>
                  <a:cubicBezTo>
                    <a:pt x="110" y="642"/>
                    <a:pt x="251" y="440"/>
                    <a:pt x="262" y="272"/>
                  </a:cubicBezTo>
                  <a:cubicBezTo>
                    <a:pt x="271" y="152"/>
                    <a:pt x="209" y="33"/>
                    <a:pt x="0" y="0"/>
                  </a:cubicBezTo>
                  <a:close/>
                </a:path>
              </a:pathLst>
            </a:custGeom>
            <a:solidFill>
              <a:srgbClr val="DC55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r"/>
              <a:endParaRPr lang="en-US"/>
            </a:p>
          </p:txBody>
        </p:sp>
        <p:sp>
          <p:nvSpPr>
            <p:cNvPr id="141" name="RECTANGLE">
              <a:extLst>
                <a:ext uri="{FF2B5EF4-FFF2-40B4-BE49-F238E27FC236}">
                  <a16:creationId xmlns:a16="http://schemas.microsoft.com/office/drawing/2014/main" id="{54217C9D-E6DE-446D-9674-FFCB95A1B2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4213" y="4105275"/>
              <a:ext cx="115888" cy="80963"/>
            </a:xfrm>
            <a:prstGeom prst="rect">
              <a:avLst/>
            </a:prstGeom>
            <a:solidFill>
              <a:srgbClr val="DB91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r"/>
              <a:endParaRPr lang="en-US"/>
            </a:p>
          </p:txBody>
        </p:sp>
        <p:sp>
          <p:nvSpPr>
            <p:cNvPr id="142" name="RECTANGLE">
              <a:extLst>
                <a:ext uri="{FF2B5EF4-FFF2-40B4-BE49-F238E27FC236}">
                  <a16:creationId xmlns:a16="http://schemas.microsoft.com/office/drawing/2014/main" id="{F3AF613F-9D89-4386-AE02-DE9C775E4F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45175" y="4105275"/>
              <a:ext cx="34925" cy="80963"/>
            </a:xfrm>
            <a:prstGeom prst="rect">
              <a:avLst/>
            </a:prstGeom>
            <a:solidFill>
              <a:srgbClr val="D372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r"/>
              <a:endParaRPr lang="en-US"/>
            </a:p>
          </p:txBody>
        </p:sp>
        <p:sp>
          <p:nvSpPr>
            <p:cNvPr id="143" name="RECTANGLE">
              <a:extLst>
                <a:ext uri="{FF2B5EF4-FFF2-40B4-BE49-F238E27FC236}">
                  <a16:creationId xmlns:a16="http://schemas.microsoft.com/office/drawing/2014/main" id="{FC3A9543-4253-432B-8C76-3ED7201636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94375" y="4122738"/>
              <a:ext cx="20638" cy="47625"/>
            </a:xfrm>
            <a:prstGeom prst="rect">
              <a:avLst/>
            </a:prstGeom>
            <a:solidFill>
              <a:srgbClr val="D372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r"/>
              <a:endParaRPr lang="en-US"/>
            </a:p>
          </p:txBody>
        </p:sp>
        <p:sp>
          <p:nvSpPr>
            <p:cNvPr id="144" name="RECTANGLE">
              <a:extLst>
                <a:ext uri="{FF2B5EF4-FFF2-40B4-BE49-F238E27FC236}">
                  <a16:creationId xmlns:a16="http://schemas.microsoft.com/office/drawing/2014/main" id="{372A6416-2466-42E6-8A12-3AFEF8E127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89613" y="4122738"/>
              <a:ext cx="4763" cy="47625"/>
            </a:xfrm>
            <a:prstGeom prst="rect">
              <a:avLst/>
            </a:prstGeom>
            <a:solidFill>
              <a:srgbClr val="B05A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r"/>
              <a:endParaRPr lang="en-US"/>
            </a:p>
          </p:txBody>
        </p:sp>
      </p:grpSp>
      <p:grpSp>
        <p:nvGrpSpPr>
          <p:cNvPr id="3" name="GROUP">
            <a:extLst>
              <a:ext uri="{FF2B5EF4-FFF2-40B4-BE49-F238E27FC236}">
                <a16:creationId xmlns:a16="http://schemas.microsoft.com/office/drawing/2014/main" id="{67C25E30-C2B7-4C3D-A6FD-99B55EA8B99E}"/>
              </a:ext>
            </a:extLst>
          </p:cNvPr>
          <p:cNvGrpSpPr/>
          <p:nvPr/>
        </p:nvGrpSpPr>
        <p:grpSpPr>
          <a:xfrm>
            <a:off x="788374" y="4856163"/>
            <a:ext cx="814388" cy="479425"/>
            <a:chOff x="966788" y="4651375"/>
            <a:chExt cx="814388" cy="479425"/>
          </a:xfrm>
        </p:grpSpPr>
        <p:grpSp>
          <p:nvGrpSpPr>
            <p:cNvPr id="203" name="Group 202">
              <a:extLst>
                <a:ext uri="{FF2B5EF4-FFF2-40B4-BE49-F238E27FC236}">
                  <a16:creationId xmlns:a16="http://schemas.microsoft.com/office/drawing/2014/main" id="{5FD6CE66-4214-43E7-A55A-C2AB286AF5A0}"/>
                </a:ext>
              </a:extLst>
            </p:cNvPr>
            <p:cNvGrpSpPr/>
            <p:nvPr/>
          </p:nvGrpSpPr>
          <p:grpSpPr>
            <a:xfrm>
              <a:off x="966788" y="4789488"/>
              <a:ext cx="814388" cy="341312"/>
              <a:chOff x="966788" y="4789488"/>
              <a:chExt cx="814388" cy="341312"/>
            </a:xfrm>
          </p:grpSpPr>
          <p:sp>
            <p:nvSpPr>
              <p:cNvPr id="145" name="FREEFORM">
                <a:extLst>
                  <a:ext uri="{FF2B5EF4-FFF2-40B4-BE49-F238E27FC236}">
                    <a16:creationId xmlns:a16="http://schemas.microsoft.com/office/drawing/2014/main" id="{E478CDA1-2995-4187-A158-96DE5EB14E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93788" y="5019675"/>
                <a:ext cx="566738" cy="111125"/>
              </a:xfrm>
              <a:custGeom>
                <a:avLst/>
                <a:gdLst>
                  <a:gd name="T0" fmla="*/ 374 w 755"/>
                  <a:gd name="T1" fmla="*/ 10 h 148"/>
                  <a:gd name="T2" fmla="*/ 753 w 755"/>
                  <a:gd name="T3" fmla="*/ 56 h 148"/>
                  <a:gd name="T4" fmla="*/ 380 w 755"/>
                  <a:gd name="T5" fmla="*/ 138 h 148"/>
                  <a:gd name="T6" fmla="*/ 2 w 755"/>
                  <a:gd name="T7" fmla="*/ 92 h 148"/>
                  <a:gd name="T8" fmla="*/ 374 w 755"/>
                  <a:gd name="T9" fmla="*/ 10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55" h="148">
                    <a:moveTo>
                      <a:pt x="374" y="10"/>
                    </a:moveTo>
                    <a:cubicBezTo>
                      <a:pt x="582" y="0"/>
                      <a:pt x="752" y="21"/>
                      <a:pt x="753" y="56"/>
                    </a:cubicBezTo>
                    <a:cubicBezTo>
                      <a:pt x="755" y="92"/>
                      <a:pt x="588" y="128"/>
                      <a:pt x="380" y="138"/>
                    </a:cubicBezTo>
                    <a:cubicBezTo>
                      <a:pt x="173" y="148"/>
                      <a:pt x="3" y="127"/>
                      <a:pt x="2" y="92"/>
                    </a:cubicBezTo>
                    <a:cubicBezTo>
                      <a:pt x="0" y="57"/>
                      <a:pt x="167" y="20"/>
                      <a:pt x="374" y="10"/>
                    </a:cubicBezTo>
                    <a:close/>
                  </a:path>
                </a:pathLst>
              </a:custGeom>
              <a:solidFill>
                <a:srgbClr val="613E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r"/>
                <a:endParaRPr lang="en-US"/>
              </a:p>
            </p:txBody>
          </p:sp>
          <p:sp>
            <p:nvSpPr>
              <p:cNvPr id="146" name="FREEFORM">
                <a:extLst>
                  <a:ext uri="{FF2B5EF4-FFF2-40B4-BE49-F238E27FC236}">
                    <a16:creationId xmlns:a16="http://schemas.microsoft.com/office/drawing/2014/main" id="{8F5B6AA4-F03C-444B-BB59-2A7337D385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06475" y="4962525"/>
                <a:ext cx="738188" cy="144463"/>
              </a:xfrm>
              <a:custGeom>
                <a:avLst/>
                <a:gdLst>
                  <a:gd name="T0" fmla="*/ 489 w 985"/>
                  <a:gd name="T1" fmla="*/ 13 h 193"/>
                  <a:gd name="T2" fmla="*/ 983 w 985"/>
                  <a:gd name="T3" fmla="*/ 73 h 193"/>
                  <a:gd name="T4" fmla="*/ 497 w 985"/>
                  <a:gd name="T5" fmla="*/ 180 h 193"/>
                  <a:gd name="T6" fmla="*/ 3 w 985"/>
                  <a:gd name="T7" fmla="*/ 120 h 193"/>
                  <a:gd name="T8" fmla="*/ 489 w 985"/>
                  <a:gd name="T9" fmla="*/ 13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85" h="193">
                    <a:moveTo>
                      <a:pt x="489" y="13"/>
                    </a:moveTo>
                    <a:cubicBezTo>
                      <a:pt x="759" y="0"/>
                      <a:pt x="981" y="27"/>
                      <a:pt x="983" y="73"/>
                    </a:cubicBezTo>
                    <a:cubicBezTo>
                      <a:pt x="985" y="119"/>
                      <a:pt x="767" y="167"/>
                      <a:pt x="497" y="180"/>
                    </a:cubicBezTo>
                    <a:cubicBezTo>
                      <a:pt x="226" y="193"/>
                      <a:pt x="5" y="166"/>
                      <a:pt x="3" y="120"/>
                    </a:cubicBezTo>
                    <a:cubicBezTo>
                      <a:pt x="0" y="74"/>
                      <a:pt x="218" y="26"/>
                      <a:pt x="489" y="13"/>
                    </a:cubicBezTo>
                    <a:close/>
                  </a:path>
                </a:pathLst>
              </a:custGeom>
              <a:solidFill>
                <a:srgbClr val="875D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r"/>
                <a:endParaRPr lang="en-US"/>
              </a:p>
            </p:txBody>
          </p:sp>
          <p:sp>
            <p:nvSpPr>
              <p:cNvPr id="147" name="FREEFORM">
                <a:extLst>
                  <a:ext uri="{FF2B5EF4-FFF2-40B4-BE49-F238E27FC236}">
                    <a16:creationId xmlns:a16="http://schemas.microsoft.com/office/drawing/2014/main" id="{F7154E05-3913-47B4-A069-D427156A0F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6788" y="4921250"/>
                <a:ext cx="814388" cy="158750"/>
              </a:xfrm>
              <a:custGeom>
                <a:avLst/>
                <a:gdLst>
                  <a:gd name="T0" fmla="*/ 538 w 1085"/>
                  <a:gd name="T1" fmla="*/ 14 h 212"/>
                  <a:gd name="T2" fmla="*/ 1083 w 1085"/>
                  <a:gd name="T3" fmla="*/ 80 h 212"/>
                  <a:gd name="T4" fmla="*/ 547 w 1085"/>
                  <a:gd name="T5" fmla="*/ 198 h 212"/>
                  <a:gd name="T6" fmla="*/ 2 w 1085"/>
                  <a:gd name="T7" fmla="*/ 132 h 212"/>
                  <a:gd name="T8" fmla="*/ 538 w 1085"/>
                  <a:gd name="T9" fmla="*/ 14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85" h="212">
                    <a:moveTo>
                      <a:pt x="538" y="14"/>
                    </a:moveTo>
                    <a:cubicBezTo>
                      <a:pt x="837" y="0"/>
                      <a:pt x="1080" y="30"/>
                      <a:pt x="1083" y="80"/>
                    </a:cubicBezTo>
                    <a:cubicBezTo>
                      <a:pt x="1085" y="131"/>
                      <a:pt x="845" y="184"/>
                      <a:pt x="547" y="198"/>
                    </a:cubicBezTo>
                    <a:cubicBezTo>
                      <a:pt x="249" y="212"/>
                      <a:pt x="5" y="183"/>
                      <a:pt x="2" y="132"/>
                    </a:cubicBezTo>
                    <a:cubicBezTo>
                      <a:pt x="0" y="81"/>
                      <a:pt x="240" y="28"/>
                      <a:pt x="538" y="14"/>
                    </a:cubicBezTo>
                    <a:close/>
                  </a:path>
                </a:pathLst>
              </a:custGeom>
              <a:solidFill>
                <a:srgbClr val="996E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r"/>
                <a:endParaRPr lang="en-US"/>
              </a:p>
            </p:txBody>
          </p:sp>
          <p:sp>
            <p:nvSpPr>
              <p:cNvPr id="148" name="FREEFORM">
                <a:extLst>
                  <a:ext uri="{FF2B5EF4-FFF2-40B4-BE49-F238E27FC236}">
                    <a16:creationId xmlns:a16="http://schemas.microsoft.com/office/drawing/2014/main" id="{9D71342A-1832-4164-8826-832A18E72F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2050" y="4789488"/>
                <a:ext cx="438150" cy="223838"/>
              </a:xfrm>
              <a:custGeom>
                <a:avLst/>
                <a:gdLst>
                  <a:gd name="T0" fmla="*/ 283 w 583"/>
                  <a:gd name="T1" fmla="*/ 8 h 297"/>
                  <a:gd name="T2" fmla="*/ 583 w 583"/>
                  <a:gd name="T3" fmla="*/ 239 h 297"/>
                  <a:gd name="T4" fmla="*/ 6 w 583"/>
                  <a:gd name="T5" fmla="*/ 267 h 297"/>
                  <a:gd name="T6" fmla="*/ 283 w 583"/>
                  <a:gd name="T7" fmla="*/ 8 h 2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83" h="297">
                    <a:moveTo>
                      <a:pt x="283" y="8"/>
                    </a:moveTo>
                    <a:cubicBezTo>
                      <a:pt x="442" y="0"/>
                      <a:pt x="577" y="104"/>
                      <a:pt x="583" y="239"/>
                    </a:cubicBezTo>
                    <a:cubicBezTo>
                      <a:pt x="393" y="287"/>
                      <a:pt x="200" y="297"/>
                      <a:pt x="6" y="267"/>
                    </a:cubicBezTo>
                    <a:cubicBezTo>
                      <a:pt x="0" y="131"/>
                      <a:pt x="124" y="16"/>
                      <a:pt x="283" y="8"/>
                    </a:cubicBezTo>
                    <a:close/>
                  </a:path>
                </a:pathLst>
              </a:custGeom>
              <a:solidFill>
                <a:srgbClr val="E5E6E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r"/>
                <a:endParaRPr lang="en-US"/>
              </a:p>
            </p:txBody>
          </p:sp>
          <p:sp>
            <p:nvSpPr>
              <p:cNvPr id="149" name="FREEFORM">
                <a:extLst>
                  <a:ext uri="{FF2B5EF4-FFF2-40B4-BE49-F238E27FC236}">
                    <a16:creationId xmlns:a16="http://schemas.microsoft.com/office/drawing/2014/main" id="{0591907F-7AB1-473F-A1DF-7AC51126AF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81125" y="4792663"/>
                <a:ext cx="219075" cy="206375"/>
              </a:xfrm>
              <a:custGeom>
                <a:avLst/>
                <a:gdLst>
                  <a:gd name="T0" fmla="*/ 0 w 292"/>
                  <a:gd name="T1" fmla="*/ 4 h 275"/>
                  <a:gd name="T2" fmla="*/ 92 w 292"/>
                  <a:gd name="T3" fmla="*/ 181 h 275"/>
                  <a:gd name="T4" fmla="*/ 60 w 292"/>
                  <a:gd name="T5" fmla="*/ 275 h 275"/>
                  <a:gd name="T6" fmla="*/ 292 w 292"/>
                  <a:gd name="T7" fmla="*/ 235 h 275"/>
                  <a:gd name="T8" fmla="*/ 284 w 292"/>
                  <a:gd name="T9" fmla="*/ 185 h 275"/>
                  <a:gd name="T10" fmla="*/ 0 w 292"/>
                  <a:gd name="T11" fmla="*/ 4 h 2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92" h="275">
                    <a:moveTo>
                      <a:pt x="0" y="4"/>
                    </a:moveTo>
                    <a:cubicBezTo>
                      <a:pt x="61" y="50"/>
                      <a:pt x="103" y="117"/>
                      <a:pt x="92" y="181"/>
                    </a:cubicBezTo>
                    <a:cubicBezTo>
                      <a:pt x="88" y="204"/>
                      <a:pt x="79" y="254"/>
                      <a:pt x="60" y="275"/>
                    </a:cubicBezTo>
                    <a:cubicBezTo>
                      <a:pt x="137" y="270"/>
                      <a:pt x="215" y="258"/>
                      <a:pt x="292" y="235"/>
                    </a:cubicBezTo>
                    <a:cubicBezTo>
                      <a:pt x="292" y="218"/>
                      <a:pt x="289" y="201"/>
                      <a:pt x="284" y="185"/>
                    </a:cubicBezTo>
                    <a:cubicBezTo>
                      <a:pt x="252" y="77"/>
                      <a:pt x="136" y="0"/>
                      <a:pt x="0" y="4"/>
                    </a:cubicBezTo>
                    <a:close/>
                  </a:path>
                </a:pathLst>
              </a:custGeom>
              <a:solidFill>
                <a:srgbClr val="8DB0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r"/>
                <a:endParaRPr lang="en-US"/>
              </a:p>
            </p:txBody>
          </p:sp>
        </p:grpSp>
        <p:sp>
          <p:nvSpPr>
            <p:cNvPr id="150" name="FREEFORM">
              <a:extLst>
                <a:ext uri="{FF2B5EF4-FFF2-40B4-BE49-F238E27FC236}">
                  <a16:creationId xmlns:a16="http://schemas.microsoft.com/office/drawing/2014/main" id="{6D81EC5E-8C6A-4D26-AA8F-3A7B842460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365250" y="4651375"/>
              <a:ext cx="14288" cy="174625"/>
            </a:xfrm>
            <a:custGeom>
              <a:avLst/>
              <a:gdLst>
                <a:gd name="T0" fmla="*/ 0 w 19"/>
                <a:gd name="T1" fmla="*/ 0 h 233"/>
                <a:gd name="T2" fmla="*/ 8 w 19"/>
                <a:gd name="T3" fmla="*/ 0 h 233"/>
                <a:gd name="T4" fmla="*/ 19 w 19"/>
                <a:gd name="T5" fmla="*/ 233 h 233"/>
                <a:gd name="T6" fmla="*/ 11 w 19"/>
                <a:gd name="T7" fmla="*/ 233 h 233"/>
                <a:gd name="T8" fmla="*/ 0 w 19"/>
                <a:gd name="T9" fmla="*/ 0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233">
                  <a:moveTo>
                    <a:pt x="0" y="0"/>
                  </a:moveTo>
                  <a:lnTo>
                    <a:pt x="8" y="0"/>
                  </a:lnTo>
                  <a:lnTo>
                    <a:pt x="19" y="233"/>
                  </a:lnTo>
                  <a:lnTo>
                    <a:pt x="11" y="2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5E6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r"/>
              <a:endParaRPr lang="en-US"/>
            </a:p>
          </p:txBody>
        </p:sp>
        <p:sp>
          <p:nvSpPr>
            <p:cNvPr id="151" name="FREEFORM">
              <a:extLst>
                <a:ext uri="{FF2B5EF4-FFF2-40B4-BE49-F238E27FC236}">
                  <a16:creationId xmlns:a16="http://schemas.microsoft.com/office/drawing/2014/main" id="{73620D21-F350-4D1F-873C-875658318D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343025" y="4660900"/>
              <a:ext cx="52388" cy="49213"/>
            </a:xfrm>
            <a:custGeom>
              <a:avLst/>
              <a:gdLst>
                <a:gd name="T0" fmla="*/ 0 w 71"/>
                <a:gd name="T1" fmla="*/ 6 h 66"/>
                <a:gd name="T2" fmla="*/ 6 w 71"/>
                <a:gd name="T3" fmla="*/ 0 h 66"/>
                <a:gd name="T4" fmla="*/ 71 w 71"/>
                <a:gd name="T5" fmla="*/ 60 h 66"/>
                <a:gd name="T6" fmla="*/ 66 w 71"/>
                <a:gd name="T7" fmla="*/ 66 h 66"/>
                <a:gd name="T8" fmla="*/ 0 w 71"/>
                <a:gd name="T9" fmla="*/ 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" h="66">
                  <a:moveTo>
                    <a:pt x="0" y="6"/>
                  </a:moveTo>
                  <a:lnTo>
                    <a:pt x="6" y="0"/>
                  </a:lnTo>
                  <a:lnTo>
                    <a:pt x="71" y="60"/>
                  </a:lnTo>
                  <a:lnTo>
                    <a:pt x="66" y="6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5E6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r"/>
              <a:endParaRPr lang="en-US"/>
            </a:p>
          </p:txBody>
        </p:sp>
        <p:sp>
          <p:nvSpPr>
            <p:cNvPr id="152" name="FREEFORM">
              <a:extLst>
                <a:ext uri="{FF2B5EF4-FFF2-40B4-BE49-F238E27FC236}">
                  <a16:creationId xmlns:a16="http://schemas.microsoft.com/office/drawing/2014/main" id="{CC292D9B-E158-4CB3-9899-7967BF894604}"/>
                </a:ext>
              </a:extLst>
            </p:cNvPr>
            <p:cNvSpPr>
              <a:spLocks/>
            </p:cNvSpPr>
            <p:nvPr/>
          </p:nvSpPr>
          <p:spPr bwMode="auto">
            <a:xfrm>
              <a:off x="1344613" y="4657725"/>
              <a:ext cx="49213" cy="53975"/>
            </a:xfrm>
            <a:custGeom>
              <a:avLst/>
              <a:gdLst>
                <a:gd name="T0" fmla="*/ 66 w 66"/>
                <a:gd name="T1" fmla="*/ 5 h 71"/>
                <a:gd name="T2" fmla="*/ 60 w 66"/>
                <a:gd name="T3" fmla="*/ 0 h 71"/>
                <a:gd name="T4" fmla="*/ 0 w 66"/>
                <a:gd name="T5" fmla="*/ 66 h 71"/>
                <a:gd name="T6" fmla="*/ 6 w 66"/>
                <a:gd name="T7" fmla="*/ 71 h 71"/>
                <a:gd name="T8" fmla="*/ 66 w 66"/>
                <a:gd name="T9" fmla="*/ 5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71">
                  <a:moveTo>
                    <a:pt x="66" y="5"/>
                  </a:moveTo>
                  <a:lnTo>
                    <a:pt x="60" y="0"/>
                  </a:lnTo>
                  <a:lnTo>
                    <a:pt x="0" y="66"/>
                  </a:lnTo>
                  <a:lnTo>
                    <a:pt x="6" y="71"/>
                  </a:lnTo>
                  <a:lnTo>
                    <a:pt x="66" y="5"/>
                  </a:lnTo>
                  <a:close/>
                </a:path>
              </a:pathLst>
            </a:custGeom>
            <a:solidFill>
              <a:srgbClr val="E5E6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r"/>
              <a:endParaRPr lang="en-US"/>
            </a:p>
          </p:txBody>
        </p:sp>
      </p:grpSp>
      <p:grpSp>
        <p:nvGrpSpPr>
          <p:cNvPr id="205" name="GROUP">
            <a:extLst>
              <a:ext uri="{FF2B5EF4-FFF2-40B4-BE49-F238E27FC236}">
                <a16:creationId xmlns:a16="http://schemas.microsoft.com/office/drawing/2014/main" id="{96C348E4-53B1-4395-BA41-DBD341624E6D}"/>
              </a:ext>
            </a:extLst>
          </p:cNvPr>
          <p:cNvGrpSpPr/>
          <p:nvPr/>
        </p:nvGrpSpPr>
        <p:grpSpPr>
          <a:xfrm>
            <a:off x="10067925" y="4257675"/>
            <a:ext cx="1350963" cy="2078038"/>
            <a:chOff x="10067925" y="4257675"/>
            <a:chExt cx="1350963" cy="2078038"/>
          </a:xfrm>
        </p:grpSpPr>
        <p:sp>
          <p:nvSpPr>
            <p:cNvPr id="156" name="RECTANGLE">
              <a:extLst>
                <a:ext uri="{FF2B5EF4-FFF2-40B4-BE49-F238E27FC236}">
                  <a16:creationId xmlns:a16="http://schemas.microsoft.com/office/drawing/2014/main" id="{B59851A7-5A27-4377-8564-9F27765600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88625" y="5943600"/>
              <a:ext cx="12700" cy="184150"/>
            </a:xfrm>
            <a:prstGeom prst="rect">
              <a:avLst/>
            </a:prstGeom>
            <a:solidFill>
              <a:srgbClr val="E5E6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r"/>
              <a:endParaRPr lang="en-US"/>
            </a:p>
          </p:txBody>
        </p:sp>
        <p:sp>
          <p:nvSpPr>
            <p:cNvPr id="157" name="RECTANGLE">
              <a:extLst>
                <a:ext uri="{FF2B5EF4-FFF2-40B4-BE49-F238E27FC236}">
                  <a16:creationId xmlns:a16="http://schemas.microsoft.com/office/drawing/2014/main" id="{501E73B3-E4C9-4FDB-8A0C-AEE6658110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12463" y="5943600"/>
              <a:ext cx="11113" cy="184150"/>
            </a:xfrm>
            <a:prstGeom prst="rect">
              <a:avLst/>
            </a:prstGeom>
            <a:solidFill>
              <a:srgbClr val="E5E6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r"/>
              <a:endParaRPr lang="en-US"/>
            </a:p>
          </p:txBody>
        </p:sp>
        <p:sp>
          <p:nvSpPr>
            <p:cNvPr id="158" name="RECTANGLE">
              <a:extLst>
                <a:ext uri="{FF2B5EF4-FFF2-40B4-BE49-F238E27FC236}">
                  <a16:creationId xmlns:a16="http://schemas.microsoft.com/office/drawing/2014/main" id="{B67203D9-231A-4A13-9FC9-273F75E24A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85488" y="5943600"/>
              <a:ext cx="12700" cy="184150"/>
            </a:xfrm>
            <a:prstGeom prst="rect">
              <a:avLst/>
            </a:prstGeom>
            <a:solidFill>
              <a:srgbClr val="E5E6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r"/>
              <a:endParaRPr lang="en-US"/>
            </a:p>
          </p:txBody>
        </p:sp>
        <p:sp>
          <p:nvSpPr>
            <p:cNvPr id="159" name="RECTANGLE">
              <a:extLst>
                <a:ext uri="{FF2B5EF4-FFF2-40B4-BE49-F238E27FC236}">
                  <a16:creationId xmlns:a16="http://schemas.microsoft.com/office/drawing/2014/main" id="{196D2595-0143-4793-82F3-25FF43E120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74350" y="5943600"/>
              <a:ext cx="11113" cy="184150"/>
            </a:xfrm>
            <a:prstGeom prst="rect">
              <a:avLst/>
            </a:prstGeom>
            <a:solidFill>
              <a:srgbClr val="E5E6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r"/>
              <a:endParaRPr lang="en-US"/>
            </a:p>
          </p:txBody>
        </p:sp>
        <p:sp>
          <p:nvSpPr>
            <p:cNvPr id="160" name="FREEFORM">
              <a:extLst>
                <a:ext uri="{FF2B5EF4-FFF2-40B4-BE49-F238E27FC236}">
                  <a16:creationId xmlns:a16="http://schemas.microsoft.com/office/drawing/2014/main" id="{9E2BE2D4-5DA4-48C8-A179-C087B968110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67925" y="4257675"/>
              <a:ext cx="1350963" cy="1685925"/>
            </a:xfrm>
            <a:custGeom>
              <a:avLst/>
              <a:gdLst>
                <a:gd name="T0" fmla="*/ 901 w 1802"/>
                <a:gd name="T1" fmla="*/ 0 h 2244"/>
                <a:gd name="T2" fmla="*/ 1802 w 1802"/>
                <a:gd name="T3" fmla="*/ 763 h 2244"/>
                <a:gd name="T4" fmla="*/ 1731 w 1802"/>
                <a:gd name="T5" fmla="*/ 1060 h 2244"/>
                <a:gd name="T6" fmla="*/ 1740 w 1802"/>
                <a:gd name="T7" fmla="*/ 1063 h 2244"/>
                <a:gd name="T8" fmla="*/ 1118 w 1802"/>
                <a:gd name="T9" fmla="*/ 2244 h 2244"/>
                <a:gd name="T10" fmla="*/ 938 w 1802"/>
                <a:gd name="T11" fmla="*/ 2244 h 2244"/>
                <a:gd name="T12" fmla="*/ 875 w 1802"/>
                <a:gd name="T13" fmla="*/ 2244 h 2244"/>
                <a:gd name="T14" fmla="*/ 695 w 1802"/>
                <a:gd name="T15" fmla="*/ 2244 h 2244"/>
                <a:gd name="T16" fmla="*/ 82 w 1802"/>
                <a:gd name="T17" fmla="*/ 1081 h 2244"/>
                <a:gd name="T18" fmla="*/ 75 w 1802"/>
                <a:gd name="T19" fmla="*/ 1067 h 2244"/>
                <a:gd name="T20" fmla="*/ 73 w 1802"/>
                <a:gd name="T21" fmla="*/ 1063 h 2244"/>
                <a:gd name="T22" fmla="*/ 73 w 1802"/>
                <a:gd name="T23" fmla="*/ 1063 h 2244"/>
                <a:gd name="T24" fmla="*/ 0 w 1802"/>
                <a:gd name="T25" fmla="*/ 763 h 2244"/>
                <a:gd name="T26" fmla="*/ 901 w 1802"/>
                <a:gd name="T27" fmla="*/ 0 h 2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802" h="2244">
                  <a:moveTo>
                    <a:pt x="901" y="0"/>
                  </a:moveTo>
                  <a:cubicBezTo>
                    <a:pt x="1399" y="0"/>
                    <a:pt x="1802" y="342"/>
                    <a:pt x="1802" y="763"/>
                  </a:cubicBezTo>
                  <a:cubicBezTo>
                    <a:pt x="1802" y="868"/>
                    <a:pt x="1777" y="969"/>
                    <a:pt x="1731" y="1060"/>
                  </a:cubicBezTo>
                  <a:lnTo>
                    <a:pt x="1740" y="1063"/>
                  </a:lnTo>
                  <a:lnTo>
                    <a:pt x="1118" y="2244"/>
                  </a:lnTo>
                  <a:lnTo>
                    <a:pt x="938" y="2244"/>
                  </a:lnTo>
                  <a:lnTo>
                    <a:pt x="875" y="2244"/>
                  </a:lnTo>
                  <a:lnTo>
                    <a:pt x="695" y="2244"/>
                  </a:lnTo>
                  <a:lnTo>
                    <a:pt x="82" y="1081"/>
                  </a:lnTo>
                  <a:cubicBezTo>
                    <a:pt x="80" y="1077"/>
                    <a:pt x="77" y="1072"/>
                    <a:pt x="75" y="1067"/>
                  </a:cubicBezTo>
                  <a:lnTo>
                    <a:pt x="73" y="1063"/>
                  </a:lnTo>
                  <a:lnTo>
                    <a:pt x="73" y="1063"/>
                  </a:lnTo>
                  <a:cubicBezTo>
                    <a:pt x="26" y="971"/>
                    <a:pt x="0" y="870"/>
                    <a:pt x="0" y="763"/>
                  </a:cubicBezTo>
                  <a:cubicBezTo>
                    <a:pt x="0" y="342"/>
                    <a:pt x="404" y="0"/>
                    <a:pt x="901" y="0"/>
                  </a:cubicBezTo>
                  <a:close/>
                </a:path>
              </a:pathLst>
            </a:custGeom>
            <a:solidFill>
              <a:srgbClr val="F298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r"/>
              <a:endParaRPr lang="en-US"/>
            </a:p>
          </p:txBody>
        </p:sp>
        <p:sp>
          <p:nvSpPr>
            <p:cNvPr id="161" name="FREEFORM">
              <a:extLst>
                <a:ext uri="{FF2B5EF4-FFF2-40B4-BE49-F238E27FC236}">
                  <a16:creationId xmlns:a16="http://schemas.microsoft.com/office/drawing/2014/main" id="{1C34D6D0-1122-4A72-A261-74446C5124A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58463" y="4257675"/>
              <a:ext cx="369888" cy="1685925"/>
            </a:xfrm>
            <a:custGeom>
              <a:avLst/>
              <a:gdLst>
                <a:gd name="T0" fmla="*/ 246 w 493"/>
                <a:gd name="T1" fmla="*/ 0 h 2244"/>
                <a:gd name="T2" fmla="*/ 493 w 493"/>
                <a:gd name="T3" fmla="*/ 763 h 2244"/>
                <a:gd name="T4" fmla="*/ 473 w 493"/>
                <a:gd name="T5" fmla="*/ 1060 h 2244"/>
                <a:gd name="T6" fmla="*/ 476 w 493"/>
                <a:gd name="T7" fmla="*/ 1063 h 2244"/>
                <a:gd name="T8" fmla="*/ 305 w 493"/>
                <a:gd name="T9" fmla="*/ 2244 h 2244"/>
                <a:gd name="T10" fmla="*/ 256 w 493"/>
                <a:gd name="T11" fmla="*/ 2244 h 2244"/>
                <a:gd name="T12" fmla="*/ 239 w 493"/>
                <a:gd name="T13" fmla="*/ 2244 h 2244"/>
                <a:gd name="T14" fmla="*/ 190 w 493"/>
                <a:gd name="T15" fmla="*/ 2244 h 2244"/>
                <a:gd name="T16" fmla="*/ 22 w 493"/>
                <a:gd name="T17" fmla="*/ 1081 h 2244"/>
                <a:gd name="T18" fmla="*/ 20 w 493"/>
                <a:gd name="T19" fmla="*/ 1067 h 2244"/>
                <a:gd name="T20" fmla="*/ 20 w 493"/>
                <a:gd name="T21" fmla="*/ 1063 h 2244"/>
                <a:gd name="T22" fmla="*/ 20 w 493"/>
                <a:gd name="T23" fmla="*/ 1063 h 2244"/>
                <a:gd name="T24" fmla="*/ 0 w 493"/>
                <a:gd name="T25" fmla="*/ 763 h 2244"/>
                <a:gd name="T26" fmla="*/ 246 w 493"/>
                <a:gd name="T27" fmla="*/ 0 h 2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93" h="2244">
                  <a:moveTo>
                    <a:pt x="246" y="0"/>
                  </a:moveTo>
                  <a:cubicBezTo>
                    <a:pt x="382" y="0"/>
                    <a:pt x="493" y="342"/>
                    <a:pt x="493" y="763"/>
                  </a:cubicBezTo>
                  <a:cubicBezTo>
                    <a:pt x="493" y="868"/>
                    <a:pt x="486" y="969"/>
                    <a:pt x="473" y="1060"/>
                  </a:cubicBezTo>
                  <a:lnTo>
                    <a:pt x="476" y="1063"/>
                  </a:lnTo>
                  <a:lnTo>
                    <a:pt x="305" y="2244"/>
                  </a:lnTo>
                  <a:lnTo>
                    <a:pt x="256" y="2244"/>
                  </a:lnTo>
                  <a:lnTo>
                    <a:pt x="239" y="2244"/>
                  </a:lnTo>
                  <a:lnTo>
                    <a:pt x="190" y="2244"/>
                  </a:lnTo>
                  <a:lnTo>
                    <a:pt x="22" y="1081"/>
                  </a:lnTo>
                  <a:cubicBezTo>
                    <a:pt x="21" y="1077"/>
                    <a:pt x="21" y="1072"/>
                    <a:pt x="20" y="1067"/>
                  </a:cubicBezTo>
                  <a:lnTo>
                    <a:pt x="20" y="1063"/>
                  </a:lnTo>
                  <a:lnTo>
                    <a:pt x="20" y="1063"/>
                  </a:lnTo>
                  <a:cubicBezTo>
                    <a:pt x="7" y="971"/>
                    <a:pt x="0" y="870"/>
                    <a:pt x="0" y="763"/>
                  </a:cubicBezTo>
                  <a:cubicBezTo>
                    <a:pt x="0" y="342"/>
                    <a:pt x="110" y="0"/>
                    <a:pt x="246" y="0"/>
                  </a:cubicBezTo>
                  <a:close/>
                </a:path>
              </a:pathLst>
            </a:custGeom>
            <a:solidFill>
              <a:srgbClr val="E151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r"/>
              <a:endParaRPr lang="en-US"/>
            </a:p>
          </p:txBody>
        </p:sp>
        <p:sp>
          <p:nvSpPr>
            <p:cNvPr id="162" name="FREEFORM">
              <a:extLst>
                <a:ext uri="{FF2B5EF4-FFF2-40B4-BE49-F238E27FC236}">
                  <a16:creationId xmlns:a16="http://schemas.microsoft.com/office/drawing/2014/main" id="{2681E460-4FF7-4B4E-BB7E-6EB5F8E0E31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60000" y="4257675"/>
              <a:ext cx="584200" cy="1685925"/>
            </a:xfrm>
            <a:custGeom>
              <a:avLst/>
              <a:gdLst>
                <a:gd name="T0" fmla="*/ 779 w 779"/>
                <a:gd name="T1" fmla="*/ 0 h 2244"/>
                <a:gd name="T2" fmla="*/ 166 w 779"/>
                <a:gd name="T3" fmla="*/ 774 h 2244"/>
                <a:gd name="T4" fmla="*/ 573 w 779"/>
                <a:gd name="T5" fmla="*/ 2244 h 2244"/>
                <a:gd name="T6" fmla="*/ 25 w 779"/>
                <a:gd name="T7" fmla="*/ 784 h 2244"/>
                <a:gd name="T8" fmla="*/ 779 w 779"/>
                <a:gd name="T9" fmla="*/ 0 h 2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9" h="2244">
                  <a:moveTo>
                    <a:pt x="779" y="0"/>
                  </a:moveTo>
                  <a:cubicBezTo>
                    <a:pt x="283" y="126"/>
                    <a:pt x="152" y="450"/>
                    <a:pt x="166" y="774"/>
                  </a:cubicBezTo>
                  <a:cubicBezTo>
                    <a:pt x="185" y="1188"/>
                    <a:pt x="455" y="1695"/>
                    <a:pt x="573" y="2244"/>
                  </a:cubicBezTo>
                  <a:cubicBezTo>
                    <a:pt x="464" y="1847"/>
                    <a:pt x="58" y="1266"/>
                    <a:pt x="25" y="784"/>
                  </a:cubicBezTo>
                  <a:cubicBezTo>
                    <a:pt x="0" y="437"/>
                    <a:pt x="177" y="96"/>
                    <a:pt x="779" y="0"/>
                  </a:cubicBezTo>
                  <a:close/>
                </a:path>
              </a:pathLst>
            </a:custGeom>
            <a:solidFill>
              <a:srgbClr val="E151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r"/>
              <a:endParaRPr lang="en-US"/>
            </a:p>
          </p:txBody>
        </p:sp>
        <p:sp>
          <p:nvSpPr>
            <p:cNvPr id="163" name="FREEFORM">
              <a:extLst>
                <a:ext uri="{FF2B5EF4-FFF2-40B4-BE49-F238E27FC236}">
                  <a16:creationId xmlns:a16="http://schemas.microsoft.com/office/drawing/2014/main" id="{419CCCC1-78BC-4A18-9F75-6B1F5FDA8CF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44200" y="4257675"/>
              <a:ext cx="584200" cy="1685925"/>
            </a:xfrm>
            <a:custGeom>
              <a:avLst/>
              <a:gdLst>
                <a:gd name="T0" fmla="*/ 0 w 779"/>
                <a:gd name="T1" fmla="*/ 0 h 2244"/>
                <a:gd name="T2" fmla="*/ 613 w 779"/>
                <a:gd name="T3" fmla="*/ 774 h 2244"/>
                <a:gd name="T4" fmla="*/ 206 w 779"/>
                <a:gd name="T5" fmla="*/ 2244 h 2244"/>
                <a:gd name="T6" fmla="*/ 755 w 779"/>
                <a:gd name="T7" fmla="*/ 784 h 2244"/>
                <a:gd name="T8" fmla="*/ 0 w 779"/>
                <a:gd name="T9" fmla="*/ 0 h 2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9" h="2244">
                  <a:moveTo>
                    <a:pt x="0" y="0"/>
                  </a:moveTo>
                  <a:cubicBezTo>
                    <a:pt x="497" y="126"/>
                    <a:pt x="628" y="450"/>
                    <a:pt x="613" y="774"/>
                  </a:cubicBezTo>
                  <a:cubicBezTo>
                    <a:pt x="594" y="1188"/>
                    <a:pt x="324" y="1695"/>
                    <a:pt x="206" y="2244"/>
                  </a:cubicBezTo>
                  <a:cubicBezTo>
                    <a:pt x="315" y="1847"/>
                    <a:pt x="721" y="1266"/>
                    <a:pt x="755" y="784"/>
                  </a:cubicBezTo>
                  <a:cubicBezTo>
                    <a:pt x="779" y="437"/>
                    <a:pt x="602" y="96"/>
                    <a:pt x="0" y="0"/>
                  </a:cubicBezTo>
                  <a:close/>
                </a:path>
              </a:pathLst>
            </a:custGeom>
            <a:solidFill>
              <a:srgbClr val="E151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r"/>
              <a:endParaRPr lang="en-US"/>
            </a:p>
          </p:txBody>
        </p:sp>
        <p:sp>
          <p:nvSpPr>
            <p:cNvPr id="164" name="RECTANGLE">
              <a:extLst>
                <a:ext uri="{FF2B5EF4-FFF2-40B4-BE49-F238E27FC236}">
                  <a16:creationId xmlns:a16="http://schemas.microsoft.com/office/drawing/2014/main" id="{5F581491-DA03-4507-99E7-1EEE608C38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77513" y="6103938"/>
              <a:ext cx="331788" cy="231775"/>
            </a:xfrm>
            <a:prstGeom prst="rect">
              <a:avLst/>
            </a:prstGeom>
            <a:solidFill>
              <a:srgbClr val="DB91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r"/>
              <a:endParaRPr lang="en-US"/>
            </a:p>
          </p:txBody>
        </p:sp>
        <p:sp>
          <p:nvSpPr>
            <p:cNvPr id="165" name="RECTANGLE">
              <a:extLst>
                <a:ext uri="{FF2B5EF4-FFF2-40B4-BE49-F238E27FC236}">
                  <a16:creationId xmlns:a16="http://schemas.microsoft.com/office/drawing/2014/main" id="{3E9A47CC-AC13-45AA-AE12-FC522E308D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09288" y="6103938"/>
              <a:ext cx="100013" cy="231775"/>
            </a:xfrm>
            <a:prstGeom prst="rect">
              <a:avLst/>
            </a:prstGeom>
            <a:solidFill>
              <a:srgbClr val="D372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r"/>
              <a:endParaRPr lang="en-US"/>
            </a:p>
          </p:txBody>
        </p:sp>
        <p:sp>
          <p:nvSpPr>
            <p:cNvPr id="166" name="RECTANGLE">
              <a:extLst>
                <a:ext uri="{FF2B5EF4-FFF2-40B4-BE49-F238E27FC236}">
                  <a16:creationId xmlns:a16="http://schemas.microsoft.com/office/drawing/2014/main" id="{EB89A04A-203B-474B-BDFB-CEB4E9FFD8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63238" y="6151563"/>
              <a:ext cx="60325" cy="141288"/>
            </a:xfrm>
            <a:prstGeom prst="rect">
              <a:avLst/>
            </a:prstGeom>
            <a:solidFill>
              <a:srgbClr val="D372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r"/>
              <a:endParaRPr lang="en-US"/>
            </a:p>
          </p:txBody>
        </p:sp>
        <p:sp>
          <p:nvSpPr>
            <p:cNvPr id="167" name="RECTANGLE">
              <a:extLst>
                <a:ext uri="{FF2B5EF4-FFF2-40B4-BE49-F238E27FC236}">
                  <a16:creationId xmlns:a16="http://schemas.microsoft.com/office/drawing/2014/main" id="{B08AB762-A370-45D6-A0D7-DC5C6BCBB9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50538" y="6151563"/>
              <a:ext cx="12700" cy="141288"/>
            </a:xfrm>
            <a:prstGeom prst="rect">
              <a:avLst/>
            </a:prstGeom>
            <a:solidFill>
              <a:srgbClr val="B05A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r"/>
              <a:endParaRPr lang="en-US"/>
            </a:p>
          </p:txBody>
        </p:sp>
      </p:grpSp>
      <p:grpSp>
        <p:nvGrpSpPr>
          <p:cNvPr id="206" name="GROUP">
            <a:extLst>
              <a:ext uri="{FF2B5EF4-FFF2-40B4-BE49-F238E27FC236}">
                <a16:creationId xmlns:a16="http://schemas.microsoft.com/office/drawing/2014/main" id="{52F35B0B-2B48-4596-88C3-AF3E0476CC17}"/>
              </a:ext>
            </a:extLst>
          </p:cNvPr>
          <p:cNvGrpSpPr/>
          <p:nvPr/>
        </p:nvGrpSpPr>
        <p:grpSpPr>
          <a:xfrm>
            <a:off x="10166350" y="603250"/>
            <a:ext cx="1179513" cy="725487"/>
            <a:chOff x="10166350" y="603250"/>
            <a:chExt cx="1179513" cy="725487"/>
          </a:xfrm>
        </p:grpSpPr>
        <p:sp>
          <p:nvSpPr>
            <p:cNvPr id="168" name="FREEFORM">
              <a:extLst>
                <a:ext uri="{FF2B5EF4-FFF2-40B4-BE49-F238E27FC236}">
                  <a16:creationId xmlns:a16="http://schemas.microsoft.com/office/drawing/2014/main" id="{1ABCAA73-2E6B-4C6F-A2C2-3835A9F271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23513" y="1081087"/>
              <a:ext cx="819150" cy="247650"/>
            </a:xfrm>
            <a:custGeom>
              <a:avLst/>
              <a:gdLst>
                <a:gd name="T0" fmla="*/ 566 w 1093"/>
                <a:gd name="T1" fmla="*/ 73 h 329"/>
                <a:gd name="T2" fmla="*/ 1082 w 1093"/>
                <a:gd name="T3" fmla="*/ 279 h 329"/>
                <a:gd name="T4" fmla="*/ 527 w 1093"/>
                <a:gd name="T5" fmla="*/ 256 h 329"/>
                <a:gd name="T6" fmla="*/ 10 w 1093"/>
                <a:gd name="T7" fmla="*/ 51 h 329"/>
                <a:gd name="T8" fmla="*/ 566 w 1093"/>
                <a:gd name="T9" fmla="*/ 73 h 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3" h="329">
                  <a:moveTo>
                    <a:pt x="566" y="73"/>
                  </a:moveTo>
                  <a:cubicBezTo>
                    <a:pt x="862" y="136"/>
                    <a:pt x="1093" y="228"/>
                    <a:pt x="1082" y="279"/>
                  </a:cubicBezTo>
                  <a:cubicBezTo>
                    <a:pt x="1072" y="329"/>
                    <a:pt x="823" y="319"/>
                    <a:pt x="527" y="256"/>
                  </a:cubicBezTo>
                  <a:cubicBezTo>
                    <a:pt x="231" y="193"/>
                    <a:pt x="0" y="101"/>
                    <a:pt x="10" y="51"/>
                  </a:cubicBezTo>
                  <a:cubicBezTo>
                    <a:pt x="21" y="0"/>
                    <a:pt x="270" y="10"/>
                    <a:pt x="566" y="73"/>
                  </a:cubicBezTo>
                  <a:close/>
                </a:path>
              </a:pathLst>
            </a:custGeom>
            <a:solidFill>
              <a:srgbClr val="613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r"/>
              <a:endParaRPr lang="en-US"/>
            </a:p>
          </p:txBody>
        </p:sp>
        <p:sp>
          <p:nvSpPr>
            <p:cNvPr id="169" name="FREEFORM">
              <a:extLst>
                <a:ext uri="{FF2B5EF4-FFF2-40B4-BE49-F238E27FC236}">
                  <a16:creationId xmlns:a16="http://schemas.microsoft.com/office/drawing/2014/main" id="{56DEC4D2-01D1-4521-A35F-30C9F3DEABC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10800" y="985837"/>
              <a:ext cx="1069975" cy="322263"/>
            </a:xfrm>
            <a:custGeom>
              <a:avLst/>
              <a:gdLst>
                <a:gd name="T0" fmla="*/ 738 w 1426"/>
                <a:gd name="T1" fmla="*/ 95 h 429"/>
                <a:gd name="T2" fmla="*/ 1412 w 1426"/>
                <a:gd name="T3" fmla="*/ 363 h 429"/>
                <a:gd name="T4" fmla="*/ 688 w 1426"/>
                <a:gd name="T5" fmla="*/ 333 h 429"/>
                <a:gd name="T6" fmla="*/ 14 w 1426"/>
                <a:gd name="T7" fmla="*/ 66 h 429"/>
                <a:gd name="T8" fmla="*/ 738 w 1426"/>
                <a:gd name="T9" fmla="*/ 95 h 4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26" h="429">
                  <a:moveTo>
                    <a:pt x="738" y="95"/>
                  </a:moveTo>
                  <a:cubicBezTo>
                    <a:pt x="1124" y="178"/>
                    <a:pt x="1426" y="297"/>
                    <a:pt x="1412" y="363"/>
                  </a:cubicBezTo>
                  <a:cubicBezTo>
                    <a:pt x="1398" y="429"/>
                    <a:pt x="1074" y="416"/>
                    <a:pt x="688" y="333"/>
                  </a:cubicBezTo>
                  <a:cubicBezTo>
                    <a:pt x="302" y="251"/>
                    <a:pt x="0" y="131"/>
                    <a:pt x="14" y="66"/>
                  </a:cubicBezTo>
                  <a:cubicBezTo>
                    <a:pt x="28" y="0"/>
                    <a:pt x="352" y="13"/>
                    <a:pt x="738" y="95"/>
                  </a:cubicBezTo>
                  <a:close/>
                </a:path>
              </a:pathLst>
            </a:custGeom>
            <a:solidFill>
              <a:srgbClr val="875D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r"/>
              <a:endParaRPr lang="en-US"/>
            </a:p>
          </p:txBody>
        </p:sp>
        <p:sp>
          <p:nvSpPr>
            <p:cNvPr id="170" name="FREEFORM">
              <a:extLst>
                <a:ext uri="{FF2B5EF4-FFF2-40B4-BE49-F238E27FC236}">
                  <a16:creationId xmlns:a16="http://schemas.microsoft.com/office/drawing/2014/main" id="{3D6E679F-279F-430F-BAF9-7CBF7F7FE37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66350" y="920750"/>
              <a:ext cx="1179513" cy="355600"/>
            </a:xfrm>
            <a:custGeom>
              <a:avLst/>
              <a:gdLst>
                <a:gd name="T0" fmla="*/ 814 w 1572"/>
                <a:gd name="T1" fmla="*/ 106 h 473"/>
                <a:gd name="T2" fmla="*/ 1556 w 1572"/>
                <a:gd name="T3" fmla="*/ 401 h 473"/>
                <a:gd name="T4" fmla="*/ 758 w 1572"/>
                <a:gd name="T5" fmla="*/ 368 h 473"/>
                <a:gd name="T6" fmla="*/ 15 w 1572"/>
                <a:gd name="T7" fmla="*/ 73 h 473"/>
                <a:gd name="T8" fmla="*/ 814 w 1572"/>
                <a:gd name="T9" fmla="*/ 106 h 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72" h="473">
                  <a:moveTo>
                    <a:pt x="814" y="106"/>
                  </a:moveTo>
                  <a:cubicBezTo>
                    <a:pt x="1239" y="196"/>
                    <a:pt x="1572" y="328"/>
                    <a:pt x="1556" y="401"/>
                  </a:cubicBezTo>
                  <a:cubicBezTo>
                    <a:pt x="1541" y="473"/>
                    <a:pt x="1184" y="459"/>
                    <a:pt x="758" y="368"/>
                  </a:cubicBezTo>
                  <a:cubicBezTo>
                    <a:pt x="332" y="277"/>
                    <a:pt x="0" y="145"/>
                    <a:pt x="15" y="73"/>
                  </a:cubicBezTo>
                  <a:cubicBezTo>
                    <a:pt x="30" y="0"/>
                    <a:pt x="388" y="15"/>
                    <a:pt x="814" y="106"/>
                  </a:cubicBezTo>
                  <a:close/>
                </a:path>
              </a:pathLst>
            </a:custGeom>
            <a:solidFill>
              <a:srgbClr val="996E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r"/>
              <a:endParaRPr lang="en-US"/>
            </a:p>
          </p:txBody>
        </p:sp>
        <p:sp>
          <p:nvSpPr>
            <p:cNvPr id="171" name="FREEFORM">
              <a:extLst>
                <a:ext uri="{FF2B5EF4-FFF2-40B4-BE49-F238E27FC236}">
                  <a16:creationId xmlns:a16="http://schemas.microsoft.com/office/drawing/2014/main" id="{F566ACDD-4AA5-40C3-AE5B-8C9B21E6D64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67975" y="773112"/>
              <a:ext cx="649288" cy="365125"/>
            </a:xfrm>
            <a:custGeom>
              <a:avLst/>
              <a:gdLst>
                <a:gd name="T0" fmla="*/ 487 w 865"/>
                <a:gd name="T1" fmla="*/ 49 h 486"/>
                <a:gd name="T2" fmla="*/ 824 w 865"/>
                <a:gd name="T3" fmla="*/ 486 h 486"/>
                <a:gd name="T4" fmla="*/ 0 w 865"/>
                <a:gd name="T5" fmla="*/ 311 h 486"/>
                <a:gd name="T6" fmla="*/ 487 w 865"/>
                <a:gd name="T7" fmla="*/ 49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65" h="486">
                  <a:moveTo>
                    <a:pt x="487" y="49"/>
                  </a:moveTo>
                  <a:cubicBezTo>
                    <a:pt x="714" y="97"/>
                    <a:pt x="865" y="293"/>
                    <a:pt x="824" y="486"/>
                  </a:cubicBezTo>
                  <a:cubicBezTo>
                    <a:pt x="538" y="483"/>
                    <a:pt x="263" y="425"/>
                    <a:pt x="0" y="311"/>
                  </a:cubicBezTo>
                  <a:cubicBezTo>
                    <a:pt x="42" y="118"/>
                    <a:pt x="259" y="0"/>
                    <a:pt x="487" y="49"/>
                  </a:cubicBezTo>
                  <a:close/>
                </a:path>
              </a:pathLst>
            </a:custGeom>
            <a:solidFill>
              <a:srgbClr val="E5E6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r"/>
              <a:endParaRPr lang="en-US"/>
            </a:p>
          </p:txBody>
        </p:sp>
        <p:sp>
          <p:nvSpPr>
            <p:cNvPr id="172" name="FREEFORM">
              <a:extLst>
                <a:ext uri="{FF2B5EF4-FFF2-40B4-BE49-F238E27FC236}">
                  <a16:creationId xmlns:a16="http://schemas.microsoft.com/office/drawing/2014/main" id="{6F9F53D7-B036-4B6F-98D4-23086145DB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29925" y="812800"/>
              <a:ext cx="261938" cy="328613"/>
            </a:xfrm>
            <a:custGeom>
              <a:avLst/>
              <a:gdLst>
                <a:gd name="T0" fmla="*/ 17 w 349"/>
                <a:gd name="T1" fmla="*/ 0 h 437"/>
                <a:gd name="T2" fmla="*/ 80 w 349"/>
                <a:gd name="T3" fmla="*/ 283 h 437"/>
                <a:gd name="T4" fmla="*/ 0 w 349"/>
                <a:gd name="T5" fmla="*/ 403 h 437"/>
                <a:gd name="T6" fmla="*/ 342 w 349"/>
                <a:gd name="T7" fmla="*/ 434 h 437"/>
                <a:gd name="T8" fmla="*/ 349 w 349"/>
                <a:gd name="T9" fmla="*/ 360 h 437"/>
                <a:gd name="T10" fmla="*/ 17 w 349"/>
                <a:gd name="T11" fmla="*/ 0 h 4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9" h="437">
                  <a:moveTo>
                    <a:pt x="17" y="0"/>
                  </a:moveTo>
                  <a:cubicBezTo>
                    <a:pt x="85" y="87"/>
                    <a:pt x="120" y="197"/>
                    <a:pt x="80" y="283"/>
                  </a:cubicBezTo>
                  <a:cubicBezTo>
                    <a:pt x="66" y="314"/>
                    <a:pt x="34" y="381"/>
                    <a:pt x="0" y="403"/>
                  </a:cubicBezTo>
                  <a:cubicBezTo>
                    <a:pt x="111" y="426"/>
                    <a:pt x="225" y="437"/>
                    <a:pt x="342" y="434"/>
                  </a:cubicBezTo>
                  <a:cubicBezTo>
                    <a:pt x="347" y="410"/>
                    <a:pt x="349" y="385"/>
                    <a:pt x="349" y="360"/>
                  </a:cubicBezTo>
                  <a:cubicBezTo>
                    <a:pt x="343" y="197"/>
                    <a:pt x="209" y="45"/>
                    <a:pt x="17" y="0"/>
                  </a:cubicBezTo>
                  <a:close/>
                </a:path>
              </a:pathLst>
            </a:custGeom>
            <a:solidFill>
              <a:srgbClr val="8DB0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r"/>
              <a:endParaRPr lang="en-US"/>
            </a:p>
          </p:txBody>
        </p:sp>
        <p:sp>
          <p:nvSpPr>
            <p:cNvPr id="173" name="FREEFORM">
              <a:extLst>
                <a:ext uri="{FF2B5EF4-FFF2-40B4-BE49-F238E27FC236}">
                  <a16:creationId xmlns:a16="http://schemas.microsoft.com/office/drawing/2014/main" id="{099FBEB1-3B05-4C06-9806-3FA432D065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20400" y="603250"/>
              <a:ext cx="60325" cy="252413"/>
            </a:xfrm>
            <a:custGeom>
              <a:avLst/>
              <a:gdLst>
                <a:gd name="T0" fmla="*/ 70 w 81"/>
                <a:gd name="T1" fmla="*/ 0 h 334"/>
                <a:gd name="T2" fmla="*/ 81 w 81"/>
                <a:gd name="T3" fmla="*/ 3 h 334"/>
                <a:gd name="T4" fmla="*/ 11 w 81"/>
                <a:gd name="T5" fmla="*/ 334 h 334"/>
                <a:gd name="T6" fmla="*/ 0 w 81"/>
                <a:gd name="T7" fmla="*/ 332 h 334"/>
                <a:gd name="T8" fmla="*/ 70 w 81"/>
                <a:gd name="T9" fmla="*/ 0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334">
                  <a:moveTo>
                    <a:pt x="70" y="0"/>
                  </a:moveTo>
                  <a:lnTo>
                    <a:pt x="81" y="3"/>
                  </a:lnTo>
                  <a:lnTo>
                    <a:pt x="11" y="334"/>
                  </a:lnTo>
                  <a:lnTo>
                    <a:pt x="0" y="332"/>
                  </a:lnTo>
                  <a:lnTo>
                    <a:pt x="70" y="0"/>
                  </a:lnTo>
                  <a:close/>
                </a:path>
              </a:pathLst>
            </a:custGeom>
            <a:solidFill>
              <a:srgbClr val="E5E6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r"/>
              <a:endParaRPr lang="en-US"/>
            </a:p>
          </p:txBody>
        </p:sp>
        <p:sp>
          <p:nvSpPr>
            <p:cNvPr id="174" name="FREEFORM">
              <a:extLst>
                <a:ext uri="{FF2B5EF4-FFF2-40B4-BE49-F238E27FC236}">
                  <a16:creationId xmlns:a16="http://schemas.microsoft.com/office/drawing/2014/main" id="{DBAF841D-3CF4-4B05-8030-16D987A48E8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36275" y="609600"/>
              <a:ext cx="60325" cy="85725"/>
            </a:xfrm>
            <a:custGeom>
              <a:avLst/>
              <a:gdLst>
                <a:gd name="T0" fmla="*/ 0 w 80"/>
                <a:gd name="T1" fmla="*/ 6 h 114"/>
                <a:gd name="T2" fmla="*/ 10 w 80"/>
                <a:gd name="T3" fmla="*/ 0 h 114"/>
                <a:gd name="T4" fmla="*/ 80 w 80"/>
                <a:gd name="T5" fmla="*/ 108 h 114"/>
                <a:gd name="T6" fmla="*/ 71 w 80"/>
                <a:gd name="T7" fmla="*/ 114 h 114"/>
                <a:gd name="T8" fmla="*/ 0 w 80"/>
                <a:gd name="T9" fmla="*/ 6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114">
                  <a:moveTo>
                    <a:pt x="0" y="6"/>
                  </a:moveTo>
                  <a:lnTo>
                    <a:pt x="10" y="0"/>
                  </a:lnTo>
                  <a:lnTo>
                    <a:pt x="80" y="108"/>
                  </a:lnTo>
                  <a:lnTo>
                    <a:pt x="71" y="114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5E6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r"/>
              <a:endParaRPr lang="en-US"/>
            </a:p>
          </p:txBody>
        </p:sp>
        <p:sp>
          <p:nvSpPr>
            <p:cNvPr id="175" name="FREEFORM">
              <a:extLst>
                <a:ext uri="{FF2B5EF4-FFF2-40B4-BE49-F238E27FC236}">
                  <a16:creationId xmlns:a16="http://schemas.microsoft.com/office/drawing/2014/main" id="{4D7F73A9-E455-4039-80D2-41979C4E5A6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23575" y="622300"/>
              <a:ext cx="85725" cy="60325"/>
            </a:xfrm>
            <a:custGeom>
              <a:avLst/>
              <a:gdLst>
                <a:gd name="T0" fmla="*/ 115 w 115"/>
                <a:gd name="T1" fmla="*/ 9 h 80"/>
                <a:gd name="T2" fmla="*/ 109 w 115"/>
                <a:gd name="T3" fmla="*/ 0 h 80"/>
                <a:gd name="T4" fmla="*/ 0 w 115"/>
                <a:gd name="T5" fmla="*/ 71 h 80"/>
                <a:gd name="T6" fmla="*/ 6 w 115"/>
                <a:gd name="T7" fmla="*/ 80 h 80"/>
                <a:gd name="T8" fmla="*/ 115 w 115"/>
                <a:gd name="T9" fmla="*/ 9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5" h="80">
                  <a:moveTo>
                    <a:pt x="115" y="9"/>
                  </a:moveTo>
                  <a:lnTo>
                    <a:pt x="109" y="0"/>
                  </a:lnTo>
                  <a:lnTo>
                    <a:pt x="0" y="71"/>
                  </a:lnTo>
                  <a:lnTo>
                    <a:pt x="6" y="80"/>
                  </a:lnTo>
                  <a:lnTo>
                    <a:pt x="115" y="9"/>
                  </a:lnTo>
                  <a:close/>
                </a:path>
              </a:pathLst>
            </a:custGeom>
            <a:solidFill>
              <a:srgbClr val="E5E6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r"/>
              <a:endParaRPr lang="en-US"/>
            </a:p>
          </p:txBody>
        </p:sp>
      </p:grpSp>
      <p:grpSp>
        <p:nvGrpSpPr>
          <p:cNvPr id="204" name="GROUP">
            <a:extLst>
              <a:ext uri="{FF2B5EF4-FFF2-40B4-BE49-F238E27FC236}">
                <a16:creationId xmlns:a16="http://schemas.microsoft.com/office/drawing/2014/main" id="{E3C27FF8-CB7A-4206-85CC-85E5A76D8E73}"/>
              </a:ext>
            </a:extLst>
          </p:cNvPr>
          <p:cNvGrpSpPr/>
          <p:nvPr/>
        </p:nvGrpSpPr>
        <p:grpSpPr>
          <a:xfrm>
            <a:off x="7870825" y="7008813"/>
            <a:ext cx="290513" cy="447676"/>
            <a:chOff x="7870825" y="5838825"/>
            <a:chExt cx="290513" cy="447676"/>
          </a:xfrm>
        </p:grpSpPr>
        <p:sp>
          <p:nvSpPr>
            <p:cNvPr id="176" name="RECTANGLE">
              <a:extLst>
                <a:ext uri="{FF2B5EF4-FFF2-40B4-BE49-F238E27FC236}">
                  <a16:creationId xmlns:a16="http://schemas.microsoft.com/office/drawing/2014/main" id="{1DD86622-5F12-41D3-ADE3-D8262A817E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83538" y="6202363"/>
              <a:ext cx="1588" cy="39688"/>
            </a:xfrm>
            <a:prstGeom prst="rect">
              <a:avLst/>
            </a:prstGeom>
            <a:solidFill>
              <a:srgbClr val="E5E6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r"/>
              <a:endParaRPr lang="en-US"/>
            </a:p>
          </p:txBody>
        </p:sp>
        <p:sp>
          <p:nvSpPr>
            <p:cNvPr id="177" name="RECTANGLE">
              <a:extLst>
                <a:ext uri="{FF2B5EF4-FFF2-40B4-BE49-F238E27FC236}">
                  <a16:creationId xmlns:a16="http://schemas.microsoft.com/office/drawing/2014/main" id="{87EAC5F7-9AF9-4A78-8CF8-86D769851B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31163" y="6202363"/>
              <a:ext cx="3175" cy="39688"/>
            </a:xfrm>
            <a:prstGeom prst="rect">
              <a:avLst/>
            </a:prstGeom>
            <a:solidFill>
              <a:srgbClr val="E5E6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r"/>
              <a:endParaRPr lang="en-US"/>
            </a:p>
          </p:txBody>
        </p:sp>
        <p:sp>
          <p:nvSpPr>
            <p:cNvPr id="178" name="RECTANGLE">
              <a:extLst>
                <a:ext uri="{FF2B5EF4-FFF2-40B4-BE49-F238E27FC236}">
                  <a16:creationId xmlns:a16="http://schemas.microsoft.com/office/drawing/2014/main" id="{97DE02BC-7486-4347-B12F-FBD8B51970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47038" y="6202363"/>
              <a:ext cx="3175" cy="39688"/>
            </a:xfrm>
            <a:prstGeom prst="rect">
              <a:avLst/>
            </a:prstGeom>
            <a:solidFill>
              <a:srgbClr val="E5E6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r"/>
              <a:endParaRPr lang="en-US"/>
            </a:p>
          </p:txBody>
        </p:sp>
        <p:sp>
          <p:nvSpPr>
            <p:cNvPr id="179" name="RECTANGLE">
              <a:extLst>
                <a:ext uri="{FF2B5EF4-FFF2-40B4-BE49-F238E27FC236}">
                  <a16:creationId xmlns:a16="http://schemas.microsoft.com/office/drawing/2014/main" id="{082931F4-424C-4655-AD9D-9BAC6202CD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01000" y="6202363"/>
              <a:ext cx="3175" cy="39688"/>
            </a:xfrm>
            <a:prstGeom prst="rect">
              <a:avLst/>
            </a:prstGeom>
            <a:solidFill>
              <a:srgbClr val="E5E6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r"/>
              <a:endParaRPr lang="en-US"/>
            </a:p>
          </p:txBody>
        </p:sp>
        <p:sp>
          <p:nvSpPr>
            <p:cNvPr id="180" name="FREEFORM">
              <a:extLst>
                <a:ext uri="{FF2B5EF4-FFF2-40B4-BE49-F238E27FC236}">
                  <a16:creationId xmlns:a16="http://schemas.microsoft.com/office/drawing/2014/main" id="{330C4879-B427-46D7-82D3-F5DDF09A9DC8}"/>
                </a:ext>
              </a:extLst>
            </p:cNvPr>
            <p:cNvSpPr>
              <a:spLocks/>
            </p:cNvSpPr>
            <p:nvPr/>
          </p:nvSpPr>
          <p:spPr bwMode="auto">
            <a:xfrm>
              <a:off x="7870825" y="5838825"/>
              <a:ext cx="290513" cy="363538"/>
            </a:xfrm>
            <a:custGeom>
              <a:avLst/>
              <a:gdLst>
                <a:gd name="T0" fmla="*/ 195 w 389"/>
                <a:gd name="T1" fmla="*/ 0 h 484"/>
                <a:gd name="T2" fmla="*/ 389 w 389"/>
                <a:gd name="T3" fmla="*/ 164 h 484"/>
                <a:gd name="T4" fmla="*/ 373 w 389"/>
                <a:gd name="T5" fmla="*/ 228 h 484"/>
                <a:gd name="T6" fmla="*/ 375 w 389"/>
                <a:gd name="T7" fmla="*/ 229 h 484"/>
                <a:gd name="T8" fmla="*/ 241 w 389"/>
                <a:gd name="T9" fmla="*/ 484 h 484"/>
                <a:gd name="T10" fmla="*/ 202 w 389"/>
                <a:gd name="T11" fmla="*/ 484 h 484"/>
                <a:gd name="T12" fmla="*/ 189 w 389"/>
                <a:gd name="T13" fmla="*/ 484 h 484"/>
                <a:gd name="T14" fmla="*/ 150 w 389"/>
                <a:gd name="T15" fmla="*/ 484 h 484"/>
                <a:gd name="T16" fmla="*/ 18 w 389"/>
                <a:gd name="T17" fmla="*/ 233 h 484"/>
                <a:gd name="T18" fmla="*/ 16 w 389"/>
                <a:gd name="T19" fmla="*/ 230 h 484"/>
                <a:gd name="T20" fmla="*/ 16 w 389"/>
                <a:gd name="T21" fmla="*/ 229 h 484"/>
                <a:gd name="T22" fmla="*/ 16 w 389"/>
                <a:gd name="T23" fmla="*/ 229 h 484"/>
                <a:gd name="T24" fmla="*/ 0 w 389"/>
                <a:gd name="T25" fmla="*/ 164 h 484"/>
                <a:gd name="T26" fmla="*/ 195 w 389"/>
                <a:gd name="T27" fmla="*/ 0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89" h="484">
                  <a:moveTo>
                    <a:pt x="195" y="0"/>
                  </a:moveTo>
                  <a:cubicBezTo>
                    <a:pt x="302" y="0"/>
                    <a:pt x="389" y="74"/>
                    <a:pt x="389" y="164"/>
                  </a:cubicBezTo>
                  <a:cubicBezTo>
                    <a:pt x="389" y="187"/>
                    <a:pt x="383" y="209"/>
                    <a:pt x="373" y="228"/>
                  </a:cubicBezTo>
                  <a:lnTo>
                    <a:pt x="375" y="229"/>
                  </a:lnTo>
                  <a:lnTo>
                    <a:pt x="241" y="484"/>
                  </a:lnTo>
                  <a:lnTo>
                    <a:pt x="202" y="484"/>
                  </a:lnTo>
                  <a:lnTo>
                    <a:pt x="189" y="484"/>
                  </a:lnTo>
                  <a:lnTo>
                    <a:pt x="150" y="484"/>
                  </a:lnTo>
                  <a:lnTo>
                    <a:pt x="18" y="233"/>
                  </a:lnTo>
                  <a:cubicBezTo>
                    <a:pt x="17" y="232"/>
                    <a:pt x="17" y="231"/>
                    <a:pt x="16" y="230"/>
                  </a:cubicBezTo>
                  <a:lnTo>
                    <a:pt x="16" y="229"/>
                  </a:lnTo>
                  <a:lnTo>
                    <a:pt x="16" y="229"/>
                  </a:lnTo>
                  <a:cubicBezTo>
                    <a:pt x="6" y="209"/>
                    <a:pt x="0" y="187"/>
                    <a:pt x="0" y="164"/>
                  </a:cubicBezTo>
                  <a:cubicBezTo>
                    <a:pt x="0" y="74"/>
                    <a:pt x="87" y="0"/>
                    <a:pt x="195" y="0"/>
                  </a:cubicBezTo>
                  <a:close/>
                </a:path>
              </a:pathLst>
            </a:custGeom>
            <a:solidFill>
              <a:srgbClr val="AE36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r"/>
              <a:endParaRPr lang="en-US"/>
            </a:p>
          </p:txBody>
        </p:sp>
        <p:sp>
          <p:nvSpPr>
            <p:cNvPr id="181" name="FREEFORM">
              <a:extLst>
                <a:ext uri="{FF2B5EF4-FFF2-40B4-BE49-F238E27FC236}">
                  <a16:creationId xmlns:a16="http://schemas.microsoft.com/office/drawing/2014/main" id="{BBA74975-55D9-4701-986A-E428EC9BA958}"/>
                </a:ext>
              </a:extLst>
            </p:cNvPr>
            <p:cNvSpPr>
              <a:spLocks/>
            </p:cNvSpPr>
            <p:nvPr/>
          </p:nvSpPr>
          <p:spPr bwMode="auto">
            <a:xfrm>
              <a:off x="7975600" y="5838825"/>
              <a:ext cx="80963" cy="363538"/>
            </a:xfrm>
            <a:custGeom>
              <a:avLst/>
              <a:gdLst>
                <a:gd name="T0" fmla="*/ 54 w 107"/>
                <a:gd name="T1" fmla="*/ 0 h 484"/>
                <a:gd name="T2" fmla="*/ 107 w 107"/>
                <a:gd name="T3" fmla="*/ 164 h 484"/>
                <a:gd name="T4" fmla="*/ 102 w 107"/>
                <a:gd name="T5" fmla="*/ 228 h 484"/>
                <a:gd name="T6" fmla="*/ 103 w 107"/>
                <a:gd name="T7" fmla="*/ 229 h 484"/>
                <a:gd name="T8" fmla="*/ 66 w 107"/>
                <a:gd name="T9" fmla="*/ 484 h 484"/>
                <a:gd name="T10" fmla="*/ 56 w 107"/>
                <a:gd name="T11" fmla="*/ 484 h 484"/>
                <a:gd name="T12" fmla="*/ 52 w 107"/>
                <a:gd name="T13" fmla="*/ 484 h 484"/>
                <a:gd name="T14" fmla="*/ 41 w 107"/>
                <a:gd name="T15" fmla="*/ 484 h 484"/>
                <a:gd name="T16" fmla="*/ 5 w 107"/>
                <a:gd name="T17" fmla="*/ 233 h 484"/>
                <a:gd name="T18" fmla="*/ 5 w 107"/>
                <a:gd name="T19" fmla="*/ 230 h 484"/>
                <a:gd name="T20" fmla="*/ 5 w 107"/>
                <a:gd name="T21" fmla="*/ 229 h 484"/>
                <a:gd name="T22" fmla="*/ 5 w 107"/>
                <a:gd name="T23" fmla="*/ 229 h 484"/>
                <a:gd name="T24" fmla="*/ 0 w 107"/>
                <a:gd name="T25" fmla="*/ 164 h 484"/>
                <a:gd name="T26" fmla="*/ 54 w 107"/>
                <a:gd name="T27" fmla="*/ 0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7" h="484">
                  <a:moveTo>
                    <a:pt x="54" y="0"/>
                  </a:moveTo>
                  <a:cubicBezTo>
                    <a:pt x="83" y="0"/>
                    <a:pt x="107" y="74"/>
                    <a:pt x="107" y="164"/>
                  </a:cubicBezTo>
                  <a:cubicBezTo>
                    <a:pt x="107" y="187"/>
                    <a:pt x="105" y="209"/>
                    <a:pt x="102" y="228"/>
                  </a:cubicBezTo>
                  <a:lnTo>
                    <a:pt x="103" y="229"/>
                  </a:lnTo>
                  <a:lnTo>
                    <a:pt x="66" y="484"/>
                  </a:lnTo>
                  <a:lnTo>
                    <a:pt x="56" y="484"/>
                  </a:lnTo>
                  <a:lnTo>
                    <a:pt x="52" y="484"/>
                  </a:lnTo>
                  <a:lnTo>
                    <a:pt x="41" y="484"/>
                  </a:lnTo>
                  <a:lnTo>
                    <a:pt x="5" y="233"/>
                  </a:lnTo>
                  <a:cubicBezTo>
                    <a:pt x="5" y="232"/>
                    <a:pt x="5" y="231"/>
                    <a:pt x="5" y="230"/>
                  </a:cubicBezTo>
                  <a:lnTo>
                    <a:pt x="5" y="229"/>
                  </a:lnTo>
                  <a:lnTo>
                    <a:pt x="5" y="229"/>
                  </a:lnTo>
                  <a:cubicBezTo>
                    <a:pt x="2" y="209"/>
                    <a:pt x="0" y="187"/>
                    <a:pt x="0" y="164"/>
                  </a:cubicBezTo>
                  <a:cubicBezTo>
                    <a:pt x="0" y="74"/>
                    <a:pt x="24" y="0"/>
                    <a:pt x="54" y="0"/>
                  </a:cubicBezTo>
                  <a:close/>
                </a:path>
              </a:pathLst>
            </a:custGeom>
            <a:solidFill>
              <a:srgbClr val="DC55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r"/>
              <a:endParaRPr lang="en-US"/>
            </a:p>
          </p:txBody>
        </p:sp>
        <p:sp>
          <p:nvSpPr>
            <p:cNvPr id="182" name="FREEFORM">
              <a:extLst>
                <a:ext uri="{FF2B5EF4-FFF2-40B4-BE49-F238E27FC236}">
                  <a16:creationId xmlns:a16="http://schemas.microsoft.com/office/drawing/2014/main" id="{046C10A7-45D8-473F-8425-A475ACAD9E7A}"/>
                </a:ext>
              </a:extLst>
            </p:cNvPr>
            <p:cNvSpPr>
              <a:spLocks/>
            </p:cNvSpPr>
            <p:nvPr/>
          </p:nvSpPr>
          <p:spPr bwMode="auto">
            <a:xfrm>
              <a:off x="7889875" y="5838825"/>
              <a:ext cx="127000" cy="363538"/>
            </a:xfrm>
            <a:custGeom>
              <a:avLst/>
              <a:gdLst>
                <a:gd name="T0" fmla="*/ 168 w 168"/>
                <a:gd name="T1" fmla="*/ 0 h 484"/>
                <a:gd name="T2" fmla="*/ 35 w 168"/>
                <a:gd name="T3" fmla="*/ 167 h 484"/>
                <a:gd name="T4" fmla="*/ 123 w 168"/>
                <a:gd name="T5" fmla="*/ 484 h 484"/>
                <a:gd name="T6" fmla="*/ 5 w 168"/>
                <a:gd name="T7" fmla="*/ 169 h 484"/>
                <a:gd name="T8" fmla="*/ 168 w 168"/>
                <a:gd name="T9" fmla="*/ 0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8" h="484">
                  <a:moveTo>
                    <a:pt x="168" y="0"/>
                  </a:moveTo>
                  <a:cubicBezTo>
                    <a:pt x="61" y="27"/>
                    <a:pt x="32" y="97"/>
                    <a:pt x="35" y="167"/>
                  </a:cubicBezTo>
                  <a:cubicBezTo>
                    <a:pt x="39" y="256"/>
                    <a:pt x="98" y="365"/>
                    <a:pt x="123" y="484"/>
                  </a:cubicBezTo>
                  <a:cubicBezTo>
                    <a:pt x="100" y="398"/>
                    <a:pt x="12" y="273"/>
                    <a:pt x="5" y="169"/>
                  </a:cubicBezTo>
                  <a:cubicBezTo>
                    <a:pt x="0" y="94"/>
                    <a:pt x="38" y="21"/>
                    <a:pt x="168" y="0"/>
                  </a:cubicBezTo>
                  <a:close/>
                </a:path>
              </a:pathLst>
            </a:custGeom>
            <a:solidFill>
              <a:srgbClr val="DC55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r"/>
              <a:endParaRPr lang="en-US"/>
            </a:p>
          </p:txBody>
        </p:sp>
        <p:sp>
          <p:nvSpPr>
            <p:cNvPr id="183" name="FREEFORM">
              <a:extLst>
                <a:ext uri="{FF2B5EF4-FFF2-40B4-BE49-F238E27FC236}">
                  <a16:creationId xmlns:a16="http://schemas.microsoft.com/office/drawing/2014/main" id="{5963CF23-F720-455D-BFCD-310EEDF3EE81}"/>
                </a:ext>
              </a:extLst>
            </p:cNvPr>
            <p:cNvSpPr>
              <a:spLocks/>
            </p:cNvSpPr>
            <p:nvPr/>
          </p:nvSpPr>
          <p:spPr bwMode="auto">
            <a:xfrm>
              <a:off x="8016875" y="5838825"/>
              <a:ext cx="125413" cy="363538"/>
            </a:xfrm>
            <a:custGeom>
              <a:avLst/>
              <a:gdLst>
                <a:gd name="T0" fmla="*/ 0 w 167"/>
                <a:gd name="T1" fmla="*/ 0 h 484"/>
                <a:gd name="T2" fmla="*/ 132 w 167"/>
                <a:gd name="T3" fmla="*/ 167 h 484"/>
                <a:gd name="T4" fmla="*/ 44 w 167"/>
                <a:gd name="T5" fmla="*/ 484 h 484"/>
                <a:gd name="T6" fmla="*/ 162 w 167"/>
                <a:gd name="T7" fmla="*/ 169 h 484"/>
                <a:gd name="T8" fmla="*/ 0 w 167"/>
                <a:gd name="T9" fmla="*/ 0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7" h="484">
                  <a:moveTo>
                    <a:pt x="0" y="0"/>
                  </a:moveTo>
                  <a:cubicBezTo>
                    <a:pt x="107" y="27"/>
                    <a:pt x="135" y="97"/>
                    <a:pt x="132" y="167"/>
                  </a:cubicBezTo>
                  <a:cubicBezTo>
                    <a:pt x="128" y="256"/>
                    <a:pt x="69" y="365"/>
                    <a:pt x="44" y="484"/>
                  </a:cubicBezTo>
                  <a:cubicBezTo>
                    <a:pt x="67" y="398"/>
                    <a:pt x="155" y="273"/>
                    <a:pt x="162" y="169"/>
                  </a:cubicBezTo>
                  <a:cubicBezTo>
                    <a:pt x="167" y="94"/>
                    <a:pt x="129" y="21"/>
                    <a:pt x="0" y="0"/>
                  </a:cubicBezTo>
                  <a:close/>
                </a:path>
              </a:pathLst>
            </a:custGeom>
            <a:solidFill>
              <a:srgbClr val="DC55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r"/>
              <a:endParaRPr lang="en-US"/>
            </a:p>
          </p:txBody>
        </p:sp>
        <p:sp>
          <p:nvSpPr>
            <p:cNvPr id="184" name="RECTANGLE">
              <a:extLst>
                <a:ext uri="{FF2B5EF4-FFF2-40B4-BE49-F238E27FC236}">
                  <a16:creationId xmlns:a16="http://schemas.microsoft.com/office/drawing/2014/main" id="{5B05E646-047C-49E5-B42F-C9977284AD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80363" y="6237288"/>
              <a:ext cx="71438" cy="49213"/>
            </a:xfrm>
            <a:prstGeom prst="rect">
              <a:avLst/>
            </a:prstGeom>
            <a:solidFill>
              <a:srgbClr val="DB91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r"/>
              <a:endParaRPr lang="en-US"/>
            </a:p>
          </p:txBody>
        </p:sp>
        <p:sp>
          <p:nvSpPr>
            <p:cNvPr id="185" name="RECTANGLE">
              <a:extLst>
                <a:ext uri="{FF2B5EF4-FFF2-40B4-BE49-F238E27FC236}">
                  <a16:creationId xmlns:a16="http://schemas.microsoft.com/office/drawing/2014/main" id="{D14E32CD-F751-4A46-A0FE-585F8FC5C8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29575" y="6237288"/>
              <a:ext cx="22225" cy="49213"/>
            </a:xfrm>
            <a:prstGeom prst="rect">
              <a:avLst/>
            </a:prstGeom>
            <a:solidFill>
              <a:srgbClr val="D372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r"/>
              <a:endParaRPr lang="en-US"/>
            </a:p>
          </p:txBody>
        </p:sp>
        <p:sp>
          <p:nvSpPr>
            <p:cNvPr id="186" name="RECTANGLE">
              <a:extLst>
                <a:ext uri="{FF2B5EF4-FFF2-40B4-BE49-F238E27FC236}">
                  <a16:creationId xmlns:a16="http://schemas.microsoft.com/office/drawing/2014/main" id="{BA31C603-E598-4839-9977-A5DD0309AC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97825" y="6246813"/>
              <a:ext cx="14288" cy="30163"/>
            </a:xfrm>
            <a:prstGeom prst="rect">
              <a:avLst/>
            </a:prstGeom>
            <a:solidFill>
              <a:srgbClr val="D372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r"/>
              <a:endParaRPr lang="en-US"/>
            </a:p>
          </p:txBody>
        </p:sp>
        <p:sp>
          <p:nvSpPr>
            <p:cNvPr id="187" name="RECTANGLE">
              <a:extLst>
                <a:ext uri="{FF2B5EF4-FFF2-40B4-BE49-F238E27FC236}">
                  <a16:creationId xmlns:a16="http://schemas.microsoft.com/office/drawing/2014/main" id="{55BD8762-7ACC-4DB3-AE2F-B9B8AA212E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96238" y="6246813"/>
              <a:ext cx="1588" cy="30163"/>
            </a:xfrm>
            <a:prstGeom prst="rect">
              <a:avLst/>
            </a:prstGeom>
            <a:solidFill>
              <a:srgbClr val="B05A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r"/>
              <a:endParaRPr lang="en-US"/>
            </a:p>
          </p:txBody>
        </p:sp>
      </p:grpSp>
      <p:grpSp>
        <p:nvGrpSpPr>
          <p:cNvPr id="207" name="GROUP">
            <a:extLst>
              <a:ext uri="{FF2B5EF4-FFF2-40B4-BE49-F238E27FC236}">
                <a16:creationId xmlns:a16="http://schemas.microsoft.com/office/drawing/2014/main" id="{63225CB6-AB80-4B2F-9958-C337635D9A0E}"/>
              </a:ext>
            </a:extLst>
          </p:cNvPr>
          <p:cNvGrpSpPr/>
          <p:nvPr/>
        </p:nvGrpSpPr>
        <p:grpSpPr>
          <a:xfrm>
            <a:off x="7470775" y="-744537"/>
            <a:ext cx="388938" cy="598488"/>
            <a:chOff x="7470775" y="446087"/>
            <a:chExt cx="388938" cy="598488"/>
          </a:xfrm>
        </p:grpSpPr>
        <p:sp>
          <p:nvSpPr>
            <p:cNvPr id="188" name="RECTANGLE">
              <a:extLst>
                <a:ext uri="{FF2B5EF4-FFF2-40B4-BE49-F238E27FC236}">
                  <a16:creationId xmlns:a16="http://schemas.microsoft.com/office/drawing/2014/main" id="{8EBE0B2D-1801-4E35-A94D-E3147E3EDF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20000" y="931862"/>
              <a:ext cx="4763" cy="52388"/>
            </a:xfrm>
            <a:prstGeom prst="rect">
              <a:avLst/>
            </a:prstGeom>
            <a:solidFill>
              <a:srgbClr val="E5E6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r"/>
              <a:endParaRPr lang="en-US"/>
            </a:p>
          </p:txBody>
        </p:sp>
        <p:sp>
          <p:nvSpPr>
            <p:cNvPr id="189" name="RECTANGLE">
              <a:extLst>
                <a:ext uri="{FF2B5EF4-FFF2-40B4-BE49-F238E27FC236}">
                  <a16:creationId xmlns:a16="http://schemas.microsoft.com/office/drawing/2014/main" id="{B9AC8AF9-3FE1-4090-B047-BB475CBD31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85088" y="931862"/>
              <a:ext cx="3175" cy="52388"/>
            </a:xfrm>
            <a:prstGeom prst="rect">
              <a:avLst/>
            </a:prstGeom>
            <a:solidFill>
              <a:srgbClr val="E5E6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r"/>
              <a:endParaRPr lang="en-US"/>
            </a:p>
          </p:txBody>
        </p:sp>
        <p:sp>
          <p:nvSpPr>
            <p:cNvPr id="190" name="RECTANGLE">
              <a:extLst>
                <a:ext uri="{FF2B5EF4-FFF2-40B4-BE49-F238E27FC236}">
                  <a16:creationId xmlns:a16="http://schemas.microsoft.com/office/drawing/2014/main" id="{BBF9051A-66E7-4848-97E3-AEDD133135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05725" y="931862"/>
              <a:ext cx="4763" cy="52388"/>
            </a:xfrm>
            <a:prstGeom prst="rect">
              <a:avLst/>
            </a:prstGeom>
            <a:solidFill>
              <a:srgbClr val="E5E6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r"/>
              <a:endParaRPr lang="en-US"/>
            </a:p>
          </p:txBody>
        </p:sp>
        <p:sp>
          <p:nvSpPr>
            <p:cNvPr id="191" name="RECTANGLE">
              <a:extLst>
                <a:ext uri="{FF2B5EF4-FFF2-40B4-BE49-F238E27FC236}">
                  <a16:creationId xmlns:a16="http://schemas.microsoft.com/office/drawing/2014/main" id="{BA2F9634-922E-4D50-A3FC-5CE7486AC9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45400" y="931862"/>
              <a:ext cx="3175" cy="52388"/>
            </a:xfrm>
            <a:prstGeom prst="rect">
              <a:avLst/>
            </a:prstGeom>
            <a:solidFill>
              <a:srgbClr val="E5E6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r"/>
              <a:endParaRPr lang="en-US"/>
            </a:p>
          </p:txBody>
        </p:sp>
        <p:sp>
          <p:nvSpPr>
            <p:cNvPr id="192" name="FREEFORM">
              <a:extLst>
                <a:ext uri="{FF2B5EF4-FFF2-40B4-BE49-F238E27FC236}">
                  <a16:creationId xmlns:a16="http://schemas.microsoft.com/office/drawing/2014/main" id="{35D1C6D9-4853-4923-97DA-CFD598097D6D}"/>
                </a:ext>
              </a:extLst>
            </p:cNvPr>
            <p:cNvSpPr>
              <a:spLocks/>
            </p:cNvSpPr>
            <p:nvPr/>
          </p:nvSpPr>
          <p:spPr bwMode="auto">
            <a:xfrm>
              <a:off x="7470775" y="446087"/>
              <a:ext cx="388938" cy="485775"/>
            </a:xfrm>
            <a:custGeom>
              <a:avLst/>
              <a:gdLst>
                <a:gd name="T0" fmla="*/ 259 w 519"/>
                <a:gd name="T1" fmla="*/ 0 h 647"/>
                <a:gd name="T2" fmla="*/ 519 w 519"/>
                <a:gd name="T3" fmla="*/ 220 h 647"/>
                <a:gd name="T4" fmla="*/ 499 w 519"/>
                <a:gd name="T5" fmla="*/ 305 h 647"/>
                <a:gd name="T6" fmla="*/ 501 w 519"/>
                <a:gd name="T7" fmla="*/ 306 h 647"/>
                <a:gd name="T8" fmla="*/ 322 w 519"/>
                <a:gd name="T9" fmla="*/ 647 h 647"/>
                <a:gd name="T10" fmla="*/ 270 w 519"/>
                <a:gd name="T11" fmla="*/ 647 h 647"/>
                <a:gd name="T12" fmla="*/ 252 w 519"/>
                <a:gd name="T13" fmla="*/ 647 h 647"/>
                <a:gd name="T14" fmla="*/ 200 w 519"/>
                <a:gd name="T15" fmla="*/ 647 h 647"/>
                <a:gd name="T16" fmla="*/ 23 w 519"/>
                <a:gd name="T17" fmla="*/ 311 h 647"/>
                <a:gd name="T18" fmla="*/ 21 w 519"/>
                <a:gd name="T19" fmla="*/ 307 h 647"/>
                <a:gd name="T20" fmla="*/ 21 w 519"/>
                <a:gd name="T21" fmla="*/ 306 h 647"/>
                <a:gd name="T22" fmla="*/ 21 w 519"/>
                <a:gd name="T23" fmla="*/ 306 h 647"/>
                <a:gd name="T24" fmla="*/ 0 w 519"/>
                <a:gd name="T25" fmla="*/ 220 h 647"/>
                <a:gd name="T26" fmla="*/ 259 w 519"/>
                <a:gd name="T27" fmla="*/ 0 h 6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19" h="647">
                  <a:moveTo>
                    <a:pt x="259" y="0"/>
                  </a:moveTo>
                  <a:cubicBezTo>
                    <a:pt x="403" y="0"/>
                    <a:pt x="519" y="98"/>
                    <a:pt x="519" y="220"/>
                  </a:cubicBezTo>
                  <a:cubicBezTo>
                    <a:pt x="519" y="250"/>
                    <a:pt x="512" y="279"/>
                    <a:pt x="499" y="305"/>
                  </a:cubicBezTo>
                  <a:lnTo>
                    <a:pt x="501" y="306"/>
                  </a:lnTo>
                  <a:lnTo>
                    <a:pt x="322" y="647"/>
                  </a:lnTo>
                  <a:lnTo>
                    <a:pt x="270" y="647"/>
                  </a:lnTo>
                  <a:lnTo>
                    <a:pt x="252" y="647"/>
                  </a:lnTo>
                  <a:lnTo>
                    <a:pt x="200" y="647"/>
                  </a:lnTo>
                  <a:lnTo>
                    <a:pt x="23" y="311"/>
                  </a:lnTo>
                  <a:cubicBezTo>
                    <a:pt x="23" y="310"/>
                    <a:pt x="22" y="309"/>
                    <a:pt x="21" y="307"/>
                  </a:cubicBezTo>
                  <a:lnTo>
                    <a:pt x="21" y="306"/>
                  </a:lnTo>
                  <a:lnTo>
                    <a:pt x="21" y="306"/>
                  </a:lnTo>
                  <a:cubicBezTo>
                    <a:pt x="7" y="280"/>
                    <a:pt x="0" y="250"/>
                    <a:pt x="0" y="220"/>
                  </a:cubicBezTo>
                  <a:cubicBezTo>
                    <a:pt x="0" y="98"/>
                    <a:pt x="116" y="0"/>
                    <a:pt x="259" y="0"/>
                  </a:cubicBezTo>
                  <a:close/>
                </a:path>
              </a:pathLst>
            </a:custGeom>
            <a:solidFill>
              <a:srgbClr val="F298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r"/>
              <a:endParaRPr lang="en-US"/>
            </a:p>
          </p:txBody>
        </p:sp>
        <p:sp>
          <p:nvSpPr>
            <p:cNvPr id="193" name="FREEFORM">
              <a:extLst>
                <a:ext uri="{FF2B5EF4-FFF2-40B4-BE49-F238E27FC236}">
                  <a16:creationId xmlns:a16="http://schemas.microsoft.com/office/drawing/2014/main" id="{0758F47D-6BD5-4E5B-933A-7C4A316A0426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063" y="446087"/>
              <a:ext cx="106363" cy="485775"/>
            </a:xfrm>
            <a:custGeom>
              <a:avLst/>
              <a:gdLst>
                <a:gd name="T0" fmla="*/ 71 w 142"/>
                <a:gd name="T1" fmla="*/ 0 h 647"/>
                <a:gd name="T2" fmla="*/ 142 w 142"/>
                <a:gd name="T3" fmla="*/ 220 h 647"/>
                <a:gd name="T4" fmla="*/ 137 w 142"/>
                <a:gd name="T5" fmla="*/ 305 h 647"/>
                <a:gd name="T6" fmla="*/ 137 w 142"/>
                <a:gd name="T7" fmla="*/ 306 h 647"/>
                <a:gd name="T8" fmla="*/ 88 w 142"/>
                <a:gd name="T9" fmla="*/ 647 h 647"/>
                <a:gd name="T10" fmla="*/ 74 w 142"/>
                <a:gd name="T11" fmla="*/ 647 h 647"/>
                <a:gd name="T12" fmla="*/ 69 w 142"/>
                <a:gd name="T13" fmla="*/ 647 h 647"/>
                <a:gd name="T14" fmla="*/ 55 w 142"/>
                <a:gd name="T15" fmla="*/ 647 h 647"/>
                <a:gd name="T16" fmla="*/ 7 w 142"/>
                <a:gd name="T17" fmla="*/ 311 h 647"/>
                <a:gd name="T18" fmla="*/ 6 w 142"/>
                <a:gd name="T19" fmla="*/ 307 h 647"/>
                <a:gd name="T20" fmla="*/ 6 w 142"/>
                <a:gd name="T21" fmla="*/ 306 h 647"/>
                <a:gd name="T22" fmla="*/ 6 w 142"/>
                <a:gd name="T23" fmla="*/ 306 h 647"/>
                <a:gd name="T24" fmla="*/ 0 w 142"/>
                <a:gd name="T25" fmla="*/ 220 h 647"/>
                <a:gd name="T26" fmla="*/ 71 w 142"/>
                <a:gd name="T27" fmla="*/ 0 h 6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2" h="647">
                  <a:moveTo>
                    <a:pt x="71" y="0"/>
                  </a:moveTo>
                  <a:cubicBezTo>
                    <a:pt x="111" y="0"/>
                    <a:pt x="142" y="98"/>
                    <a:pt x="142" y="220"/>
                  </a:cubicBezTo>
                  <a:cubicBezTo>
                    <a:pt x="142" y="250"/>
                    <a:pt x="140" y="279"/>
                    <a:pt x="137" y="305"/>
                  </a:cubicBezTo>
                  <a:lnTo>
                    <a:pt x="137" y="306"/>
                  </a:lnTo>
                  <a:lnTo>
                    <a:pt x="88" y="647"/>
                  </a:lnTo>
                  <a:lnTo>
                    <a:pt x="74" y="647"/>
                  </a:lnTo>
                  <a:lnTo>
                    <a:pt x="69" y="647"/>
                  </a:lnTo>
                  <a:lnTo>
                    <a:pt x="55" y="647"/>
                  </a:lnTo>
                  <a:lnTo>
                    <a:pt x="7" y="311"/>
                  </a:lnTo>
                  <a:cubicBezTo>
                    <a:pt x="7" y="310"/>
                    <a:pt x="6" y="309"/>
                    <a:pt x="6" y="307"/>
                  </a:cubicBezTo>
                  <a:lnTo>
                    <a:pt x="6" y="306"/>
                  </a:lnTo>
                  <a:lnTo>
                    <a:pt x="6" y="306"/>
                  </a:lnTo>
                  <a:cubicBezTo>
                    <a:pt x="2" y="280"/>
                    <a:pt x="0" y="250"/>
                    <a:pt x="0" y="220"/>
                  </a:cubicBezTo>
                  <a:cubicBezTo>
                    <a:pt x="0" y="98"/>
                    <a:pt x="32" y="0"/>
                    <a:pt x="71" y="0"/>
                  </a:cubicBezTo>
                  <a:close/>
                </a:path>
              </a:pathLst>
            </a:custGeom>
            <a:solidFill>
              <a:srgbClr val="E151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r"/>
              <a:endParaRPr lang="en-US"/>
            </a:p>
          </p:txBody>
        </p:sp>
        <p:sp>
          <p:nvSpPr>
            <p:cNvPr id="194" name="FREEFORM">
              <a:extLst>
                <a:ext uri="{FF2B5EF4-FFF2-40B4-BE49-F238E27FC236}">
                  <a16:creationId xmlns:a16="http://schemas.microsoft.com/office/drawing/2014/main" id="{E9837EBA-2860-4D5D-8F87-91189C80CBFE}"/>
                </a:ext>
              </a:extLst>
            </p:cNvPr>
            <p:cNvSpPr>
              <a:spLocks/>
            </p:cNvSpPr>
            <p:nvPr/>
          </p:nvSpPr>
          <p:spPr bwMode="auto">
            <a:xfrm>
              <a:off x="7496175" y="446087"/>
              <a:ext cx="168275" cy="485775"/>
            </a:xfrm>
            <a:custGeom>
              <a:avLst/>
              <a:gdLst>
                <a:gd name="T0" fmla="*/ 224 w 224"/>
                <a:gd name="T1" fmla="*/ 0 h 647"/>
                <a:gd name="T2" fmla="*/ 48 w 224"/>
                <a:gd name="T3" fmla="*/ 223 h 647"/>
                <a:gd name="T4" fmla="*/ 165 w 224"/>
                <a:gd name="T5" fmla="*/ 647 h 647"/>
                <a:gd name="T6" fmla="*/ 7 w 224"/>
                <a:gd name="T7" fmla="*/ 226 h 647"/>
                <a:gd name="T8" fmla="*/ 224 w 224"/>
                <a:gd name="T9" fmla="*/ 0 h 6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4" h="647">
                  <a:moveTo>
                    <a:pt x="224" y="0"/>
                  </a:moveTo>
                  <a:cubicBezTo>
                    <a:pt x="81" y="36"/>
                    <a:pt x="43" y="129"/>
                    <a:pt x="48" y="223"/>
                  </a:cubicBezTo>
                  <a:cubicBezTo>
                    <a:pt x="53" y="342"/>
                    <a:pt x="131" y="488"/>
                    <a:pt x="165" y="647"/>
                  </a:cubicBezTo>
                  <a:cubicBezTo>
                    <a:pt x="133" y="532"/>
                    <a:pt x="17" y="365"/>
                    <a:pt x="7" y="226"/>
                  </a:cubicBezTo>
                  <a:cubicBezTo>
                    <a:pt x="0" y="126"/>
                    <a:pt x="51" y="27"/>
                    <a:pt x="224" y="0"/>
                  </a:cubicBezTo>
                  <a:close/>
                </a:path>
              </a:pathLst>
            </a:custGeom>
            <a:solidFill>
              <a:srgbClr val="E151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r"/>
              <a:endParaRPr lang="en-US"/>
            </a:p>
          </p:txBody>
        </p:sp>
        <p:sp>
          <p:nvSpPr>
            <p:cNvPr id="195" name="FREEFORM">
              <a:extLst>
                <a:ext uri="{FF2B5EF4-FFF2-40B4-BE49-F238E27FC236}">
                  <a16:creationId xmlns:a16="http://schemas.microsoft.com/office/drawing/2014/main" id="{321A69BC-0713-4977-ACE6-A57C4D09C918}"/>
                </a:ext>
              </a:extLst>
            </p:cNvPr>
            <p:cNvSpPr>
              <a:spLocks/>
            </p:cNvSpPr>
            <p:nvPr/>
          </p:nvSpPr>
          <p:spPr bwMode="auto">
            <a:xfrm>
              <a:off x="7664450" y="446087"/>
              <a:ext cx="169863" cy="485775"/>
            </a:xfrm>
            <a:custGeom>
              <a:avLst/>
              <a:gdLst>
                <a:gd name="T0" fmla="*/ 0 w 225"/>
                <a:gd name="T1" fmla="*/ 0 h 647"/>
                <a:gd name="T2" fmla="*/ 177 w 225"/>
                <a:gd name="T3" fmla="*/ 223 h 647"/>
                <a:gd name="T4" fmla="*/ 60 w 225"/>
                <a:gd name="T5" fmla="*/ 647 h 647"/>
                <a:gd name="T6" fmla="*/ 218 w 225"/>
                <a:gd name="T7" fmla="*/ 226 h 647"/>
                <a:gd name="T8" fmla="*/ 0 w 225"/>
                <a:gd name="T9" fmla="*/ 0 h 6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5" h="647">
                  <a:moveTo>
                    <a:pt x="0" y="0"/>
                  </a:moveTo>
                  <a:cubicBezTo>
                    <a:pt x="143" y="36"/>
                    <a:pt x="181" y="129"/>
                    <a:pt x="177" y="223"/>
                  </a:cubicBezTo>
                  <a:cubicBezTo>
                    <a:pt x="172" y="342"/>
                    <a:pt x="94" y="488"/>
                    <a:pt x="60" y="647"/>
                  </a:cubicBezTo>
                  <a:cubicBezTo>
                    <a:pt x="91" y="532"/>
                    <a:pt x="208" y="365"/>
                    <a:pt x="218" y="226"/>
                  </a:cubicBezTo>
                  <a:cubicBezTo>
                    <a:pt x="225" y="126"/>
                    <a:pt x="174" y="27"/>
                    <a:pt x="0" y="0"/>
                  </a:cubicBezTo>
                  <a:close/>
                </a:path>
              </a:pathLst>
            </a:custGeom>
            <a:solidFill>
              <a:srgbClr val="E151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r"/>
              <a:endParaRPr lang="en-US"/>
            </a:p>
          </p:txBody>
        </p:sp>
        <p:sp>
          <p:nvSpPr>
            <p:cNvPr id="196" name="RECTANGLE">
              <a:extLst>
                <a:ext uri="{FF2B5EF4-FFF2-40B4-BE49-F238E27FC236}">
                  <a16:creationId xmlns:a16="http://schemas.microsoft.com/office/drawing/2014/main" id="{08B53E83-060C-4C25-95C7-732C91DC0F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16825" y="977900"/>
              <a:ext cx="95250" cy="66675"/>
            </a:xfrm>
            <a:prstGeom prst="rect">
              <a:avLst/>
            </a:prstGeom>
            <a:solidFill>
              <a:srgbClr val="DB91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r"/>
              <a:endParaRPr lang="en-US"/>
            </a:p>
          </p:txBody>
        </p:sp>
        <p:sp>
          <p:nvSpPr>
            <p:cNvPr id="197" name="RECTANGLE">
              <a:extLst>
                <a:ext uri="{FF2B5EF4-FFF2-40B4-BE49-F238E27FC236}">
                  <a16:creationId xmlns:a16="http://schemas.microsoft.com/office/drawing/2014/main" id="{583DA705-CBE7-4699-86E4-BA536D948D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85088" y="977900"/>
              <a:ext cx="26988" cy="66675"/>
            </a:xfrm>
            <a:prstGeom prst="rect">
              <a:avLst/>
            </a:prstGeom>
            <a:solidFill>
              <a:srgbClr val="D372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r"/>
              <a:endParaRPr lang="en-US"/>
            </a:p>
          </p:txBody>
        </p:sp>
        <p:sp>
          <p:nvSpPr>
            <p:cNvPr id="198" name="RECTANGLE">
              <a:extLst>
                <a:ext uri="{FF2B5EF4-FFF2-40B4-BE49-F238E27FC236}">
                  <a16:creationId xmlns:a16="http://schemas.microsoft.com/office/drawing/2014/main" id="{7DEEE393-7D54-494E-9BCF-3A5EC07A98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42225" y="990600"/>
              <a:ext cx="17463" cy="41275"/>
            </a:xfrm>
            <a:prstGeom prst="rect">
              <a:avLst/>
            </a:prstGeom>
            <a:solidFill>
              <a:srgbClr val="D372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r"/>
              <a:endParaRPr lang="en-US"/>
            </a:p>
          </p:txBody>
        </p:sp>
        <p:sp>
          <p:nvSpPr>
            <p:cNvPr id="199" name="RECTANGLE">
              <a:extLst>
                <a:ext uri="{FF2B5EF4-FFF2-40B4-BE49-F238E27FC236}">
                  <a16:creationId xmlns:a16="http://schemas.microsoft.com/office/drawing/2014/main" id="{AD0EEAE3-96CE-4895-893C-A92F04AEF7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37463" y="990600"/>
              <a:ext cx="4763" cy="41275"/>
            </a:xfrm>
            <a:prstGeom prst="rect">
              <a:avLst/>
            </a:prstGeom>
            <a:solidFill>
              <a:srgbClr val="B05A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r"/>
              <a:endParaRPr lang="en-US"/>
            </a:p>
          </p:txBody>
        </p:sp>
      </p:grpSp>
      <p:sp>
        <p:nvSpPr>
          <p:cNvPr id="210" name="FREEFORM">
            <a:extLst>
              <a:ext uri="{FF2B5EF4-FFF2-40B4-BE49-F238E27FC236}">
                <a16:creationId xmlns:a16="http://schemas.microsoft.com/office/drawing/2014/main" id="{C0A4A0DD-A38D-4204-9282-A8E6A191A2BF}"/>
              </a:ext>
            </a:extLst>
          </p:cNvPr>
          <p:cNvSpPr>
            <a:spLocks/>
          </p:cNvSpPr>
          <p:nvPr/>
        </p:nvSpPr>
        <p:spPr bwMode="auto">
          <a:xfrm>
            <a:off x="7591416" y="-2120901"/>
            <a:ext cx="4704181" cy="2149476"/>
          </a:xfrm>
          <a:custGeom>
            <a:avLst/>
            <a:gdLst>
              <a:gd name="T0" fmla="*/ 1536 w 4521"/>
              <a:gd name="T1" fmla="*/ 982 h 2062"/>
              <a:gd name="T2" fmla="*/ 2273 w 4521"/>
              <a:gd name="T3" fmla="*/ 477 h 2062"/>
              <a:gd name="T4" fmla="*/ 3442 w 4521"/>
              <a:gd name="T5" fmla="*/ 230 h 2062"/>
              <a:gd name="T6" fmla="*/ 4382 w 4521"/>
              <a:gd name="T7" fmla="*/ 473 h 2062"/>
              <a:gd name="T8" fmla="*/ 4521 w 4521"/>
              <a:gd name="T9" fmla="*/ 507 h 2062"/>
              <a:gd name="T10" fmla="*/ 4521 w 4521"/>
              <a:gd name="T11" fmla="*/ 1459 h 2062"/>
              <a:gd name="T12" fmla="*/ 4333 w 4521"/>
              <a:gd name="T13" fmla="*/ 1520 h 2062"/>
              <a:gd name="T14" fmla="*/ 3371 w 4521"/>
              <a:gd name="T15" fmla="*/ 1848 h 2062"/>
              <a:gd name="T16" fmla="*/ 2599 w 4521"/>
              <a:gd name="T17" fmla="*/ 1556 h 2062"/>
              <a:gd name="T18" fmla="*/ 1860 w 4521"/>
              <a:gd name="T19" fmla="*/ 1327 h 2062"/>
              <a:gd name="T20" fmla="*/ 1104 w 4521"/>
              <a:gd name="T21" fmla="*/ 1496 h 2062"/>
              <a:gd name="T22" fmla="*/ 165 w 4521"/>
              <a:gd name="T23" fmla="*/ 1379 h 2062"/>
              <a:gd name="T24" fmla="*/ 507 w 4521"/>
              <a:gd name="T25" fmla="*/ 1297 h 2062"/>
              <a:gd name="T26" fmla="*/ 1473 w 4521"/>
              <a:gd name="T27" fmla="*/ 1032 h 2062"/>
              <a:gd name="T28" fmla="*/ 1536 w 4521"/>
              <a:gd name="T29" fmla="*/ 982 h 20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4521" h="2062">
                <a:moveTo>
                  <a:pt x="1536" y="982"/>
                </a:moveTo>
                <a:cubicBezTo>
                  <a:pt x="1678" y="602"/>
                  <a:pt x="1732" y="1115"/>
                  <a:pt x="2273" y="477"/>
                </a:cubicBezTo>
                <a:cubicBezTo>
                  <a:pt x="2411" y="314"/>
                  <a:pt x="3061" y="407"/>
                  <a:pt x="3442" y="230"/>
                </a:cubicBezTo>
                <a:cubicBezTo>
                  <a:pt x="3939" y="0"/>
                  <a:pt x="3829" y="409"/>
                  <a:pt x="4382" y="473"/>
                </a:cubicBezTo>
                <a:cubicBezTo>
                  <a:pt x="4447" y="481"/>
                  <a:pt x="4491" y="493"/>
                  <a:pt x="4521" y="507"/>
                </a:cubicBezTo>
                <a:lnTo>
                  <a:pt x="4521" y="1459"/>
                </a:lnTo>
                <a:cubicBezTo>
                  <a:pt x="4411" y="1468"/>
                  <a:pt x="4353" y="1493"/>
                  <a:pt x="4333" y="1520"/>
                </a:cubicBezTo>
                <a:cubicBezTo>
                  <a:pt x="4035" y="1906"/>
                  <a:pt x="4045" y="1279"/>
                  <a:pt x="3371" y="1848"/>
                </a:cubicBezTo>
                <a:cubicBezTo>
                  <a:pt x="3119" y="2062"/>
                  <a:pt x="2671" y="2013"/>
                  <a:pt x="2599" y="1556"/>
                </a:cubicBezTo>
                <a:cubicBezTo>
                  <a:pt x="2547" y="1225"/>
                  <a:pt x="2376" y="1703"/>
                  <a:pt x="1860" y="1327"/>
                </a:cubicBezTo>
                <a:cubicBezTo>
                  <a:pt x="1693" y="1206"/>
                  <a:pt x="1577" y="1496"/>
                  <a:pt x="1104" y="1496"/>
                </a:cubicBezTo>
                <a:cubicBezTo>
                  <a:pt x="541" y="1496"/>
                  <a:pt x="703" y="1537"/>
                  <a:pt x="165" y="1379"/>
                </a:cubicBezTo>
                <a:cubicBezTo>
                  <a:pt x="0" y="1330"/>
                  <a:pt x="39" y="1437"/>
                  <a:pt x="507" y="1297"/>
                </a:cubicBezTo>
                <a:cubicBezTo>
                  <a:pt x="923" y="1173"/>
                  <a:pt x="1076" y="1529"/>
                  <a:pt x="1473" y="1032"/>
                </a:cubicBezTo>
                <a:lnTo>
                  <a:pt x="1536" y="982"/>
                </a:lnTo>
                <a:close/>
              </a:path>
            </a:pathLst>
          </a:custGeom>
          <a:solidFill>
            <a:srgbClr val="FEFEF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r"/>
            <a:endParaRPr lang="en-US"/>
          </a:p>
        </p:txBody>
      </p:sp>
      <p:sp>
        <p:nvSpPr>
          <p:cNvPr id="153" name="TEXTBOX">
            <a:extLst>
              <a:ext uri="{FF2B5EF4-FFF2-40B4-BE49-F238E27FC236}">
                <a16:creationId xmlns:a16="http://schemas.microsoft.com/office/drawing/2014/main" id="{4BE67A16-0159-4772-915D-4E795D146F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61977" y="1728788"/>
            <a:ext cx="6865754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800" b="0" i="0" u="none" strike="noStrike" cap="none" normalizeH="0" baseline="0" dirty="0">
                <a:ln>
                  <a:noFill/>
                </a:ln>
                <a:solidFill>
                  <a:srgbClr val="D4733E"/>
                </a:solidFill>
                <a:effectLst/>
                <a:latin typeface="Myriad Pro Light" panose="020B0603030403020204" pitchFamily="34" charset="0"/>
              </a:rPr>
              <a:t>Ada</a:t>
            </a:r>
            <a:r>
              <a:rPr kumimoji="0" lang="en-US" altLang="en-US" sz="3800" b="0" i="0" u="none" strike="noStrike" cap="none" normalizeH="0" dirty="0">
                <a:ln>
                  <a:noFill/>
                </a:ln>
                <a:solidFill>
                  <a:srgbClr val="D4733E"/>
                </a:solidFill>
                <a:effectLst/>
                <a:latin typeface="Myriad Pro Light" panose="020B0603030403020204" pitchFamily="34" charset="0"/>
              </a:rPr>
              <a:t> </a:t>
            </a:r>
            <a:r>
              <a:rPr kumimoji="0" lang="en-US" altLang="en-US" sz="3800" b="0" i="0" u="none" strike="noStrike" cap="none" normalizeH="0" dirty="0" err="1">
                <a:ln>
                  <a:noFill/>
                </a:ln>
                <a:solidFill>
                  <a:srgbClr val="D4733E"/>
                </a:solidFill>
                <a:effectLst/>
                <a:latin typeface="Myriad Pro Light" panose="020B0603030403020204" pitchFamily="34" charset="0"/>
              </a:rPr>
              <a:t>berapa</a:t>
            </a:r>
            <a:r>
              <a:rPr kumimoji="0" lang="en-US" altLang="en-US" sz="3800" b="0" i="0" u="none" strike="noStrike" cap="none" normalizeH="0" baseline="0" dirty="0">
                <a:ln>
                  <a:noFill/>
                </a:ln>
                <a:solidFill>
                  <a:srgbClr val="D4733E"/>
                </a:solidFill>
                <a:effectLst/>
                <a:latin typeface="Myriad Pro Light" panose="020B0603030403020204" pitchFamily="34" charset="0"/>
              </a:rPr>
              <a:t> </a:t>
            </a:r>
            <a:r>
              <a:rPr kumimoji="0" lang="en-US" altLang="en-US" sz="3800" b="0" i="0" u="none" strike="noStrike" cap="none" normalizeH="0" baseline="0" dirty="0" err="1">
                <a:ln>
                  <a:noFill/>
                </a:ln>
                <a:solidFill>
                  <a:srgbClr val="D4733E"/>
                </a:solidFill>
                <a:effectLst/>
                <a:latin typeface="Myriad Pro Light" panose="020B0603030403020204" pitchFamily="34" charset="0"/>
              </a:rPr>
              <a:t>jenis</a:t>
            </a:r>
            <a:r>
              <a:rPr kumimoji="0" lang="en-US" altLang="en-US" sz="3800" b="0" i="0" u="none" strike="noStrike" cap="none" normalizeH="0" baseline="0" dirty="0">
                <a:ln>
                  <a:noFill/>
                </a:ln>
                <a:solidFill>
                  <a:srgbClr val="D4733E"/>
                </a:solidFill>
                <a:effectLst/>
                <a:latin typeface="Myriad Pro Light" panose="020B0603030403020204" pitchFamily="34" charset="0"/>
              </a:rPr>
              <a:t> </a:t>
            </a:r>
            <a:r>
              <a:rPr kumimoji="0" lang="en-US" altLang="en-US" sz="3800" b="0" i="0" u="none" strike="noStrike" cap="none" normalizeH="0" baseline="0" dirty="0" err="1">
                <a:ln>
                  <a:noFill/>
                </a:ln>
                <a:solidFill>
                  <a:srgbClr val="D4733E"/>
                </a:solidFill>
                <a:effectLst/>
                <a:latin typeface="Myriad Pro Light" panose="020B0603030403020204" pitchFamily="34" charset="0"/>
              </a:rPr>
              <a:t>percabangan</a:t>
            </a:r>
            <a:r>
              <a:rPr kumimoji="0" lang="en-US" altLang="en-US" sz="3800" b="0" i="0" u="none" strike="noStrike" cap="none" normalizeH="0" baseline="0" dirty="0">
                <a:ln>
                  <a:noFill/>
                </a:ln>
                <a:solidFill>
                  <a:srgbClr val="D4733E"/>
                </a:solidFill>
                <a:effectLst/>
                <a:latin typeface="Myriad Pro Light" panose="020B0603030403020204" pitchFamily="34" charset="0"/>
              </a:rPr>
              <a:t> 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800" b="0" i="0" u="none" strike="noStrike" cap="none" normalizeH="0" baseline="0" dirty="0" err="1">
                <a:ln>
                  <a:noFill/>
                </a:ln>
                <a:solidFill>
                  <a:srgbClr val="D4733E"/>
                </a:solidFill>
                <a:effectLst/>
                <a:latin typeface="Myriad Pro Light" panose="020B0603030403020204" pitchFamily="34" charset="0"/>
              </a:rPr>
              <a:t>dalam</a:t>
            </a:r>
            <a:r>
              <a:rPr kumimoji="0" lang="en-US" altLang="en-US" sz="3800" b="0" i="0" u="none" strike="noStrike" cap="none" normalizeH="0" baseline="0" dirty="0">
                <a:ln>
                  <a:noFill/>
                </a:ln>
                <a:solidFill>
                  <a:srgbClr val="D4733E"/>
                </a:solidFill>
                <a:effectLst/>
                <a:latin typeface="Myriad Pro Light" panose="020B0603030403020204" pitchFamily="34" charset="0"/>
              </a:rPr>
              <a:t> JAVA?</a:t>
            </a:r>
          </a:p>
        </p:txBody>
      </p:sp>
    </p:spTree>
    <p:extLst>
      <p:ext uri="{BB962C8B-B14F-4D97-AF65-F5344CB8AC3E}">
        <p14:creationId xmlns:p14="http://schemas.microsoft.com/office/powerpoint/2010/main" val="618703386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4.81481E-6 L -0.08229 4.81481E-6 " pathEditMode="relative" rAng="0" ptsTypes="AA">
                                      <p:cBhvr>
                                        <p:cTn id="6" dur="11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115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35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7.40741E-7 L 0.01016 -0.08287 " pathEditMode="relative" rAng="0" ptsTypes="AA">
                                      <p:cBhvr>
                                        <p:cTn id="8" dur="11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30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30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repeatCount="indefinite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75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75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repeatCount="indefinite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repeatCount="indefinite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path" presetSubtype="0" repeatCount="indefinite" autoRev="1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animMotion origin="layout" path="M -2.70833E-6 -1.48148E-6 L -2.70833E-6 0.07523 " pathEditMode="relative" rAng="0" ptsTypes="AA">
                                      <p:cBhvr>
                                        <p:cTn id="34" dur="8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750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path" presetSubtype="0" repeatCount="indefinite" autoRev="1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animMotion origin="layout" path="M -2.70833E-6 -1.48148E-6 L -2.70833E-6 0.07523 " pathEditMode="relative" rAng="0" ptsTypes="AA">
                                      <p:cBhvr>
                                        <p:cTn id="40" dur="8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750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9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9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path" presetSubtype="0" repeatCount="indefinite" autoRev="1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animMotion origin="layout" path="M -2.70833E-6 -1.48148E-6 L -2.70833E-6 0.07523 " pathEditMode="relative" rAng="0" ptsTypes="AA">
                                      <p:cBhvr>
                                        <p:cTn id="46" dur="8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750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4.81481E-6 L 4.16667E-6 1.0743 " pathEditMode="relative" rAng="0" ptsTypes="AA">
                                      <p:cBhvr>
                                        <p:cTn id="48" dur="30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3704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3.7037E-7 L -1.875E-6 -1.06782 " pathEditMode="relative" rAng="0" ptsTypes="AA">
                                      <p:cBhvr>
                                        <p:cTn id="50" dur="30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3403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2" presetClass="entr" presetSubtype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10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10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path" presetSubtype="0" repeatCount="indefinite" autoRev="1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animMotion origin="layout" path="M -1.66667E-6 7.40741E-7 L 0.01445 -0.00023 " pathEditMode="relative" rAng="0" ptsTypes="AA">
                                      <p:cBhvr>
                                        <p:cTn id="56" dur="8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6" y="-23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2" presetClass="entr" presetSubtype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2" presetClass="path" presetSubtype="0" repeatCount="indefinite" autoRev="1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animMotion origin="layout" path="M -1.66667E-6 7.40741E-7 L 0.01445 -0.00023 " pathEditMode="relative" rAng="0" ptsTypes="AA">
                                      <p:cBhvr>
                                        <p:cTn id="62" dur="8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6" y="-23"/>
                                    </p:animMotion>
                                  </p:childTnLst>
                                </p:cTn>
                              </p:par>
                              <p:par>
                                <p:cTn id="63" presetID="42" presetClass="path" presetSubtype="0" repeatCount="indefinite" accel="50000" decel="50000" autoRev="1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animMotion origin="layout" path="M -1.25E-6 2.22222E-6 L -1.25E-6 0.04606 " pathEditMode="relative" rAng="0" ptsTypes="AA">
                                      <p:cBhvr>
                                        <p:cTn id="64" dur="13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292"/>
                                    </p:animMotion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2" presetClass="exit" presetSubtype="2" accel="100000" fill="hold" grpId="1" nodeType="withEffect">
                                  <p:stCondLst>
                                    <p:cond delay="41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 calcmode="lin" valueType="num">
                                      <p:cBhvr additive="base">
                                        <p:cTn id="68" dur="350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350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210" grpId="0" animBg="1"/>
      <p:bldP spid="153" grpId="0"/>
      <p:bldP spid="153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PICTURE">
            <a:extLst>
              <a:ext uri="{FF2B5EF4-FFF2-40B4-BE49-F238E27FC236}">
                <a16:creationId xmlns:a16="http://schemas.microsoft.com/office/drawing/2014/main" id="{5A429122-D9B9-46F7-B059-E824B9F873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7" y="0"/>
            <a:ext cx="12181183" cy="6858000"/>
          </a:xfrm>
          <a:prstGeom prst="rect">
            <a:avLst/>
          </a:prstGeom>
        </p:spPr>
      </p:pic>
      <p:sp>
        <p:nvSpPr>
          <p:cNvPr id="58" name="FREEFORM">
            <a:extLst>
              <a:ext uri="{FF2B5EF4-FFF2-40B4-BE49-F238E27FC236}">
                <a16:creationId xmlns:a16="http://schemas.microsoft.com/office/drawing/2014/main" id="{BDAF52A4-BDFB-4376-911B-7F55C136E32E}"/>
              </a:ext>
            </a:extLst>
          </p:cNvPr>
          <p:cNvSpPr>
            <a:spLocks/>
          </p:cNvSpPr>
          <p:nvPr/>
        </p:nvSpPr>
        <p:spPr bwMode="auto">
          <a:xfrm>
            <a:off x="6750050" y="4819394"/>
            <a:ext cx="5441950" cy="2046288"/>
          </a:xfrm>
          <a:custGeom>
            <a:avLst/>
            <a:gdLst>
              <a:gd name="T0" fmla="*/ 2800 w 7256"/>
              <a:gd name="T1" fmla="*/ 2725 h 2725"/>
              <a:gd name="T2" fmla="*/ 2209 w 7256"/>
              <a:gd name="T3" fmla="*/ 2277 h 2725"/>
              <a:gd name="T4" fmla="*/ 1341 w 7256"/>
              <a:gd name="T5" fmla="*/ 2054 h 2725"/>
              <a:gd name="T6" fmla="*/ 3 w 7256"/>
              <a:gd name="T7" fmla="*/ 1881 h 2725"/>
              <a:gd name="T8" fmla="*/ 1252 w 7256"/>
              <a:gd name="T9" fmla="*/ 1686 h 2725"/>
              <a:gd name="T10" fmla="*/ 2402 w 7256"/>
              <a:gd name="T11" fmla="*/ 1422 h 2725"/>
              <a:gd name="T12" fmla="*/ 3337 w 7256"/>
              <a:gd name="T13" fmla="*/ 1522 h 2725"/>
              <a:gd name="T14" fmla="*/ 4464 w 7256"/>
              <a:gd name="T15" fmla="*/ 1353 h 2725"/>
              <a:gd name="T16" fmla="*/ 6134 w 7256"/>
              <a:gd name="T17" fmla="*/ 459 h 2725"/>
              <a:gd name="T18" fmla="*/ 7256 w 7256"/>
              <a:gd name="T19" fmla="*/ 356 h 2725"/>
              <a:gd name="T20" fmla="*/ 7256 w 7256"/>
              <a:gd name="T21" fmla="*/ 2725 h 2725"/>
              <a:gd name="T22" fmla="*/ 2800 w 7256"/>
              <a:gd name="T23" fmla="*/ 2725 h 27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256" h="2725">
                <a:moveTo>
                  <a:pt x="2800" y="2725"/>
                </a:moveTo>
                <a:cubicBezTo>
                  <a:pt x="2705" y="2492"/>
                  <a:pt x="2597" y="2252"/>
                  <a:pt x="2209" y="2277"/>
                </a:cubicBezTo>
                <a:cubicBezTo>
                  <a:pt x="1960" y="2293"/>
                  <a:pt x="1932" y="2017"/>
                  <a:pt x="1341" y="2054"/>
                </a:cubicBezTo>
                <a:cubicBezTo>
                  <a:pt x="254" y="2124"/>
                  <a:pt x="0" y="2024"/>
                  <a:pt x="3" y="1881"/>
                </a:cubicBezTo>
                <a:cubicBezTo>
                  <a:pt x="10" y="1599"/>
                  <a:pt x="770" y="1826"/>
                  <a:pt x="1252" y="1686"/>
                </a:cubicBezTo>
                <a:cubicBezTo>
                  <a:pt x="1484" y="1619"/>
                  <a:pt x="2050" y="1439"/>
                  <a:pt x="2402" y="1422"/>
                </a:cubicBezTo>
                <a:cubicBezTo>
                  <a:pt x="2628" y="1411"/>
                  <a:pt x="3125" y="1499"/>
                  <a:pt x="3337" y="1522"/>
                </a:cubicBezTo>
                <a:cubicBezTo>
                  <a:pt x="4091" y="1607"/>
                  <a:pt x="4402" y="1477"/>
                  <a:pt x="4464" y="1353"/>
                </a:cubicBezTo>
                <a:cubicBezTo>
                  <a:pt x="4934" y="411"/>
                  <a:pt x="5022" y="1880"/>
                  <a:pt x="6134" y="459"/>
                </a:cubicBezTo>
                <a:cubicBezTo>
                  <a:pt x="6429" y="83"/>
                  <a:pt x="6920" y="0"/>
                  <a:pt x="7256" y="356"/>
                </a:cubicBezTo>
                <a:lnTo>
                  <a:pt x="7256" y="2725"/>
                </a:lnTo>
                <a:lnTo>
                  <a:pt x="2800" y="2725"/>
                </a:lnTo>
                <a:close/>
              </a:path>
            </a:pathLst>
          </a:custGeom>
          <a:solidFill>
            <a:srgbClr val="FEFEF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8" name="FREEFORM">
            <a:extLst>
              <a:ext uri="{FF2B5EF4-FFF2-40B4-BE49-F238E27FC236}">
                <a16:creationId xmlns:a16="http://schemas.microsoft.com/office/drawing/2014/main" id="{9E3852DD-7434-439F-9AD9-6C8910802AD8}"/>
              </a:ext>
            </a:extLst>
          </p:cNvPr>
          <p:cNvSpPr>
            <a:spLocks/>
          </p:cNvSpPr>
          <p:nvPr/>
        </p:nvSpPr>
        <p:spPr bwMode="auto">
          <a:xfrm>
            <a:off x="557213" y="-114556"/>
            <a:ext cx="8039100" cy="1357313"/>
          </a:xfrm>
          <a:custGeom>
            <a:avLst/>
            <a:gdLst>
              <a:gd name="T0" fmla="*/ 9385 w 10718"/>
              <a:gd name="T1" fmla="*/ 131 h 1806"/>
              <a:gd name="T2" fmla="*/ 9839 w 10718"/>
              <a:gd name="T3" fmla="*/ 239 h 1806"/>
              <a:gd name="T4" fmla="*/ 9895 w 10718"/>
              <a:gd name="T5" fmla="*/ 575 h 1806"/>
              <a:gd name="T6" fmla="*/ 8850 w 10718"/>
              <a:gd name="T7" fmla="*/ 736 h 1806"/>
              <a:gd name="T8" fmla="*/ 8019 w 10718"/>
              <a:gd name="T9" fmla="*/ 586 h 1806"/>
              <a:gd name="T10" fmla="*/ 7000 w 10718"/>
              <a:gd name="T11" fmla="*/ 664 h 1806"/>
              <a:gd name="T12" fmla="*/ 5447 w 10718"/>
              <a:gd name="T13" fmla="*/ 1356 h 1806"/>
              <a:gd name="T14" fmla="*/ 4199 w 10718"/>
              <a:gd name="T15" fmla="*/ 739 h 1806"/>
              <a:gd name="T16" fmla="*/ 3005 w 10718"/>
              <a:gd name="T17" fmla="*/ 259 h 1806"/>
              <a:gd name="T18" fmla="*/ 1783 w 10718"/>
              <a:gd name="T19" fmla="*/ 614 h 1806"/>
              <a:gd name="T20" fmla="*/ 266 w 10718"/>
              <a:gd name="T21" fmla="*/ 367 h 1806"/>
              <a:gd name="T22" fmla="*/ 820 w 10718"/>
              <a:gd name="T23" fmla="*/ 195 h 1806"/>
              <a:gd name="T24" fmla="*/ 1957 w 10718"/>
              <a:gd name="T25" fmla="*/ 131 h 1806"/>
              <a:gd name="T26" fmla="*/ 9385 w 10718"/>
              <a:gd name="T27" fmla="*/ 131 h 18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0718" h="1806">
                <a:moveTo>
                  <a:pt x="9385" y="131"/>
                </a:moveTo>
                <a:cubicBezTo>
                  <a:pt x="9478" y="184"/>
                  <a:pt x="9610" y="232"/>
                  <a:pt x="9839" y="239"/>
                </a:cubicBezTo>
                <a:cubicBezTo>
                  <a:pt x="10623" y="263"/>
                  <a:pt x="10718" y="595"/>
                  <a:pt x="9895" y="575"/>
                </a:cubicBezTo>
                <a:cubicBezTo>
                  <a:pt x="9679" y="569"/>
                  <a:pt x="9165" y="744"/>
                  <a:pt x="8850" y="736"/>
                </a:cubicBezTo>
                <a:cubicBezTo>
                  <a:pt x="8646" y="731"/>
                  <a:pt x="8207" y="621"/>
                  <a:pt x="8019" y="586"/>
                </a:cubicBezTo>
                <a:cubicBezTo>
                  <a:pt x="7350" y="461"/>
                  <a:pt x="7063" y="557"/>
                  <a:pt x="7000" y="664"/>
                </a:cubicBezTo>
                <a:cubicBezTo>
                  <a:pt x="6518" y="1477"/>
                  <a:pt x="6534" y="156"/>
                  <a:pt x="5447" y="1356"/>
                </a:cubicBezTo>
                <a:cubicBezTo>
                  <a:pt x="5039" y="1806"/>
                  <a:pt x="4315" y="1702"/>
                  <a:pt x="4199" y="739"/>
                </a:cubicBezTo>
                <a:cubicBezTo>
                  <a:pt x="4115" y="43"/>
                  <a:pt x="3838" y="1050"/>
                  <a:pt x="3005" y="259"/>
                </a:cubicBezTo>
                <a:cubicBezTo>
                  <a:pt x="2736" y="3"/>
                  <a:pt x="2548" y="614"/>
                  <a:pt x="1783" y="614"/>
                </a:cubicBezTo>
                <a:cubicBezTo>
                  <a:pt x="874" y="614"/>
                  <a:pt x="1136" y="701"/>
                  <a:pt x="266" y="367"/>
                </a:cubicBezTo>
                <a:cubicBezTo>
                  <a:pt x="0" y="265"/>
                  <a:pt x="63" y="490"/>
                  <a:pt x="820" y="195"/>
                </a:cubicBezTo>
                <a:cubicBezTo>
                  <a:pt x="1322" y="0"/>
                  <a:pt x="1587" y="370"/>
                  <a:pt x="1957" y="131"/>
                </a:cubicBezTo>
                <a:lnTo>
                  <a:pt x="9385" y="131"/>
                </a:lnTo>
                <a:close/>
              </a:path>
            </a:pathLst>
          </a:custGeom>
          <a:solidFill>
            <a:srgbClr val="FEFEF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37AD515-0C0F-4AF6-A442-542585FBB96D}"/>
              </a:ext>
            </a:extLst>
          </p:cNvPr>
          <p:cNvGrpSpPr/>
          <p:nvPr/>
        </p:nvGrpSpPr>
        <p:grpSpPr>
          <a:xfrm>
            <a:off x="5983433" y="-93637"/>
            <a:ext cx="2480692" cy="3176844"/>
            <a:chOff x="2962276" y="-15875"/>
            <a:chExt cx="4548188" cy="5824538"/>
          </a:xfrm>
        </p:grpSpPr>
        <p:sp>
          <p:nvSpPr>
            <p:cNvPr id="164" name="FREEFORM">
              <a:extLst>
                <a:ext uri="{FF2B5EF4-FFF2-40B4-BE49-F238E27FC236}">
                  <a16:creationId xmlns:a16="http://schemas.microsoft.com/office/drawing/2014/main" id="{29FC4FAA-1600-4E6B-A6E6-F07ACD99BB8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62276" y="-15875"/>
              <a:ext cx="1509713" cy="2906713"/>
            </a:xfrm>
            <a:custGeom>
              <a:avLst/>
              <a:gdLst>
                <a:gd name="T0" fmla="*/ 2014 w 2014"/>
                <a:gd name="T1" fmla="*/ 0 h 3869"/>
                <a:gd name="T2" fmla="*/ 2014 w 2014"/>
                <a:gd name="T3" fmla="*/ 2141 h 3869"/>
                <a:gd name="T4" fmla="*/ 2006 w 2014"/>
                <a:gd name="T5" fmla="*/ 3869 h 3869"/>
                <a:gd name="T6" fmla="*/ 0 w 2014"/>
                <a:gd name="T7" fmla="*/ 3869 h 3869"/>
                <a:gd name="T8" fmla="*/ 0 w 2014"/>
                <a:gd name="T9" fmla="*/ 0 h 3869"/>
                <a:gd name="T10" fmla="*/ 2014 w 2014"/>
                <a:gd name="T11" fmla="*/ 0 h 38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14" h="3869">
                  <a:moveTo>
                    <a:pt x="2014" y="0"/>
                  </a:moveTo>
                  <a:lnTo>
                    <a:pt x="2014" y="2141"/>
                  </a:lnTo>
                  <a:cubicBezTo>
                    <a:pt x="2014" y="2763"/>
                    <a:pt x="2011" y="3339"/>
                    <a:pt x="2006" y="3869"/>
                  </a:cubicBezTo>
                  <a:lnTo>
                    <a:pt x="0" y="3869"/>
                  </a:lnTo>
                  <a:cubicBezTo>
                    <a:pt x="0" y="2579"/>
                    <a:pt x="0" y="1290"/>
                    <a:pt x="0" y="0"/>
                  </a:cubicBezTo>
                  <a:lnTo>
                    <a:pt x="2014" y="0"/>
                  </a:lnTo>
                  <a:close/>
                </a:path>
              </a:pathLst>
            </a:custGeom>
            <a:solidFill>
              <a:srgbClr val="946C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FREEFORM">
              <a:extLst>
                <a:ext uri="{FF2B5EF4-FFF2-40B4-BE49-F238E27FC236}">
                  <a16:creationId xmlns:a16="http://schemas.microsoft.com/office/drawing/2014/main" id="{7BE4AE5E-F2AE-4FE8-BA22-DA665FE08400}"/>
                </a:ext>
              </a:extLst>
            </p:cNvPr>
            <p:cNvSpPr>
              <a:spLocks/>
            </p:cNvSpPr>
            <p:nvPr/>
          </p:nvSpPr>
          <p:spPr bwMode="auto">
            <a:xfrm>
              <a:off x="4173539" y="-15875"/>
              <a:ext cx="1136650" cy="2906713"/>
            </a:xfrm>
            <a:custGeom>
              <a:avLst/>
              <a:gdLst>
                <a:gd name="T0" fmla="*/ 1514 w 1514"/>
                <a:gd name="T1" fmla="*/ 0 h 3869"/>
                <a:gd name="T2" fmla="*/ 1514 w 1514"/>
                <a:gd name="T3" fmla="*/ 3218 h 3869"/>
                <a:gd name="T4" fmla="*/ 1514 w 1514"/>
                <a:gd name="T5" fmla="*/ 3228 h 3869"/>
                <a:gd name="T6" fmla="*/ 1508 w 1514"/>
                <a:gd name="T7" fmla="*/ 3869 h 3869"/>
                <a:gd name="T8" fmla="*/ 6 w 1514"/>
                <a:gd name="T9" fmla="*/ 3869 h 3869"/>
                <a:gd name="T10" fmla="*/ 0 w 1514"/>
                <a:gd name="T11" fmla="*/ 3218 h 3869"/>
                <a:gd name="T12" fmla="*/ 0 w 1514"/>
                <a:gd name="T13" fmla="*/ 0 h 3869"/>
                <a:gd name="T14" fmla="*/ 1514 w 1514"/>
                <a:gd name="T15" fmla="*/ 0 h 38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14" h="3869">
                  <a:moveTo>
                    <a:pt x="1514" y="0"/>
                  </a:moveTo>
                  <a:lnTo>
                    <a:pt x="1514" y="3218"/>
                  </a:lnTo>
                  <a:lnTo>
                    <a:pt x="1514" y="3228"/>
                  </a:lnTo>
                  <a:cubicBezTo>
                    <a:pt x="1514" y="3449"/>
                    <a:pt x="1512" y="3664"/>
                    <a:pt x="1508" y="3869"/>
                  </a:cubicBezTo>
                  <a:lnTo>
                    <a:pt x="6" y="3869"/>
                  </a:lnTo>
                  <a:cubicBezTo>
                    <a:pt x="2" y="3660"/>
                    <a:pt x="0" y="3442"/>
                    <a:pt x="0" y="3218"/>
                  </a:cubicBezTo>
                  <a:lnTo>
                    <a:pt x="0" y="0"/>
                  </a:lnTo>
                  <a:lnTo>
                    <a:pt x="1514" y="0"/>
                  </a:lnTo>
                  <a:close/>
                </a:path>
              </a:pathLst>
            </a:custGeom>
            <a:solidFill>
              <a:srgbClr val="7552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FREEFORM">
              <a:extLst>
                <a:ext uri="{FF2B5EF4-FFF2-40B4-BE49-F238E27FC236}">
                  <a16:creationId xmlns:a16="http://schemas.microsoft.com/office/drawing/2014/main" id="{DB7AD830-C26F-4370-B260-36653146C31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62276" y="2890838"/>
              <a:ext cx="4081463" cy="2917825"/>
            </a:xfrm>
            <a:custGeom>
              <a:avLst/>
              <a:gdLst>
                <a:gd name="T0" fmla="*/ 2014 w 5442"/>
                <a:gd name="T1" fmla="*/ 3885 h 3885"/>
                <a:gd name="T2" fmla="*/ 5254 w 5442"/>
                <a:gd name="T3" fmla="*/ 3885 h 3885"/>
                <a:gd name="T4" fmla="*/ 5254 w 5442"/>
                <a:gd name="T5" fmla="*/ 1871 h 3885"/>
                <a:gd name="T6" fmla="*/ 2014 w 5442"/>
                <a:gd name="T7" fmla="*/ 1871 h 3885"/>
                <a:gd name="T8" fmla="*/ 2014 w 5442"/>
                <a:gd name="T9" fmla="*/ 337 h 3885"/>
                <a:gd name="T10" fmla="*/ 2006 w 5442"/>
                <a:gd name="T11" fmla="*/ 0 h 3885"/>
                <a:gd name="T12" fmla="*/ 0 w 5442"/>
                <a:gd name="T13" fmla="*/ 0 h 3885"/>
                <a:gd name="T14" fmla="*/ 0 w 5442"/>
                <a:gd name="T15" fmla="*/ 0 h 3885"/>
                <a:gd name="T16" fmla="*/ 0 w 5442"/>
                <a:gd name="T17" fmla="*/ 1879 h 3885"/>
                <a:gd name="T18" fmla="*/ 2014 w 5442"/>
                <a:gd name="T19" fmla="*/ 3885 h 3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442" h="3885">
                  <a:moveTo>
                    <a:pt x="2014" y="3885"/>
                  </a:moveTo>
                  <a:cubicBezTo>
                    <a:pt x="5442" y="3885"/>
                    <a:pt x="1826" y="3885"/>
                    <a:pt x="5254" y="3885"/>
                  </a:cubicBezTo>
                  <a:lnTo>
                    <a:pt x="5254" y="1871"/>
                  </a:lnTo>
                  <a:lnTo>
                    <a:pt x="2014" y="1871"/>
                  </a:lnTo>
                  <a:lnTo>
                    <a:pt x="2014" y="337"/>
                  </a:lnTo>
                  <a:cubicBezTo>
                    <a:pt x="2014" y="216"/>
                    <a:pt x="2011" y="103"/>
                    <a:pt x="2006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0" y="626"/>
                    <a:pt x="0" y="1252"/>
                    <a:pt x="0" y="1879"/>
                  </a:cubicBezTo>
                  <a:cubicBezTo>
                    <a:pt x="0" y="3379"/>
                    <a:pt x="817" y="3885"/>
                    <a:pt x="2014" y="3885"/>
                  </a:cubicBezTo>
                  <a:close/>
                </a:path>
              </a:pathLst>
            </a:custGeom>
            <a:solidFill>
              <a:srgbClr val="946C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FREEFORM">
              <a:extLst>
                <a:ext uri="{FF2B5EF4-FFF2-40B4-BE49-F238E27FC236}">
                  <a16:creationId xmlns:a16="http://schemas.microsoft.com/office/drawing/2014/main" id="{E4A1486F-8797-413F-B889-E38BD86BFC11}"/>
                </a:ext>
              </a:extLst>
            </p:cNvPr>
            <p:cNvSpPr>
              <a:spLocks/>
            </p:cNvSpPr>
            <p:nvPr/>
          </p:nvSpPr>
          <p:spPr bwMode="auto">
            <a:xfrm>
              <a:off x="4173539" y="2890838"/>
              <a:ext cx="2728913" cy="1704975"/>
            </a:xfrm>
            <a:custGeom>
              <a:avLst/>
              <a:gdLst>
                <a:gd name="T0" fmla="*/ 1334 w 3638"/>
                <a:gd name="T1" fmla="*/ 2269 h 2269"/>
                <a:gd name="T2" fmla="*/ 3638 w 3638"/>
                <a:gd name="T3" fmla="*/ 2269 h 2269"/>
                <a:gd name="T4" fmla="*/ 3638 w 3638"/>
                <a:gd name="T5" fmla="*/ 755 h 2269"/>
                <a:gd name="T6" fmla="*/ 1514 w 3638"/>
                <a:gd name="T7" fmla="*/ 755 h 2269"/>
                <a:gd name="T8" fmla="*/ 1514 w 3638"/>
                <a:gd name="T9" fmla="*/ 127 h 2269"/>
                <a:gd name="T10" fmla="*/ 1508 w 3638"/>
                <a:gd name="T11" fmla="*/ 0 h 2269"/>
                <a:gd name="T12" fmla="*/ 6 w 3638"/>
                <a:gd name="T13" fmla="*/ 0 h 2269"/>
                <a:gd name="T14" fmla="*/ 0 w 3638"/>
                <a:gd name="T15" fmla="*/ 127 h 2269"/>
                <a:gd name="T16" fmla="*/ 0 w 3638"/>
                <a:gd name="T17" fmla="*/ 761 h 2269"/>
                <a:gd name="T18" fmla="*/ 1334 w 3638"/>
                <a:gd name="T19" fmla="*/ 2269 h 2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38" h="2269">
                  <a:moveTo>
                    <a:pt x="1334" y="2269"/>
                  </a:moveTo>
                  <a:lnTo>
                    <a:pt x="3638" y="2269"/>
                  </a:lnTo>
                  <a:lnTo>
                    <a:pt x="3638" y="755"/>
                  </a:lnTo>
                  <a:lnTo>
                    <a:pt x="1514" y="755"/>
                  </a:lnTo>
                  <a:lnTo>
                    <a:pt x="1514" y="127"/>
                  </a:lnTo>
                  <a:cubicBezTo>
                    <a:pt x="1514" y="83"/>
                    <a:pt x="1512" y="40"/>
                    <a:pt x="1508" y="0"/>
                  </a:cubicBezTo>
                  <a:lnTo>
                    <a:pt x="6" y="0"/>
                  </a:lnTo>
                  <a:cubicBezTo>
                    <a:pt x="2" y="40"/>
                    <a:pt x="0" y="83"/>
                    <a:pt x="0" y="127"/>
                  </a:cubicBezTo>
                  <a:cubicBezTo>
                    <a:pt x="0" y="338"/>
                    <a:pt x="0" y="549"/>
                    <a:pt x="0" y="761"/>
                  </a:cubicBezTo>
                  <a:cubicBezTo>
                    <a:pt x="0" y="2152"/>
                    <a:pt x="48" y="2269"/>
                    <a:pt x="1334" y="2269"/>
                  </a:cubicBezTo>
                  <a:close/>
                </a:path>
              </a:pathLst>
            </a:custGeom>
            <a:solidFill>
              <a:srgbClr val="7552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OVAL">
              <a:extLst>
                <a:ext uri="{FF2B5EF4-FFF2-40B4-BE49-F238E27FC236}">
                  <a16:creationId xmlns:a16="http://schemas.microsoft.com/office/drawing/2014/main" id="{2D787080-6120-4F83-AE71-FD31393F96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94439" y="3457575"/>
              <a:ext cx="1216025" cy="2351088"/>
            </a:xfrm>
            <a:prstGeom prst="ellipse">
              <a:avLst/>
            </a:prstGeom>
            <a:solidFill>
              <a:srgbClr val="4A30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FREEFORM">
              <a:extLst>
                <a:ext uri="{FF2B5EF4-FFF2-40B4-BE49-F238E27FC236}">
                  <a16:creationId xmlns:a16="http://schemas.microsoft.com/office/drawing/2014/main" id="{664A7961-9D26-4AE3-947A-78D15D4ED6C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94439" y="3613150"/>
              <a:ext cx="611188" cy="2041525"/>
            </a:xfrm>
            <a:custGeom>
              <a:avLst/>
              <a:gdLst>
                <a:gd name="T0" fmla="*/ 408 w 815"/>
                <a:gd name="T1" fmla="*/ 0 h 2718"/>
                <a:gd name="T2" fmla="*/ 34 w 815"/>
                <a:gd name="T3" fmla="*/ 910 h 2718"/>
                <a:gd name="T4" fmla="*/ 0 w 815"/>
                <a:gd name="T5" fmla="*/ 1308 h 2718"/>
                <a:gd name="T6" fmla="*/ 0 w 815"/>
                <a:gd name="T7" fmla="*/ 1359 h 2718"/>
                <a:gd name="T8" fmla="*/ 408 w 815"/>
                <a:gd name="T9" fmla="*/ 2718 h 2718"/>
                <a:gd name="T10" fmla="*/ 810 w 815"/>
                <a:gd name="T11" fmla="*/ 1543 h 2718"/>
                <a:gd name="T12" fmla="*/ 815 w 815"/>
                <a:gd name="T13" fmla="*/ 1359 h 2718"/>
                <a:gd name="T14" fmla="*/ 810 w 815"/>
                <a:gd name="T15" fmla="*/ 1175 h 2718"/>
                <a:gd name="T16" fmla="*/ 781 w 815"/>
                <a:gd name="T17" fmla="*/ 910 h 2718"/>
                <a:gd name="T18" fmla="*/ 408 w 815"/>
                <a:gd name="T19" fmla="*/ 0 h 27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15" h="2718">
                  <a:moveTo>
                    <a:pt x="408" y="0"/>
                  </a:moveTo>
                  <a:cubicBezTo>
                    <a:pt x="229" y="198"/>
                    <a:pt x="94" y="522"/>
                    <a:pt x="34" y="910"/>
                  </a:cubicBezTo>
                  <a:cubicBezTo>
                    <a:pt x="14" y="1037"/>
                    <a:pt x="2" y="1170"/>
                    <a:pt x="0" y="1308"/>
                  </a:cubicBezTo>
                  <a:cubicBezTo>
                    <a:pt x="0" y="1325"/>
                    <a:pt x="0" y="1342"/>
                    <a:pt x="0" y="1359"/>
                  </a:cubicBezTo>
                  <a:cubicBezTo>
                    <a:pt x="0" y="1941"/>
                    <a:pt x="164" y="2448"/>
                    <a:pt x="408" y="2718"/>
                  </a:cubicBezTo>
                  <a:cubicBezTo>
                    <a:pt x="625" y="2477"/>
                    <a:pt x="779" y="2046"/>
                    <a:pt x="810" y="1543"/>
                  </a:cubicBezTo>
                  <a:cubicBezTo>
                    <a:pt x="813" y="1483"/>
                    <a:pt x="815" y="1421"/>
                    <a:pt x="815" y="1359"/>
                  </a:cubicBezTo>
                  <a:cubicBezTo>
                    <a:pt x="815" y="1297"/>
                    <a:pt x="813" y="1236"/>
                    <a:pt x="810" y="1175"/>
                  </a:cubicBezTo>
                  <a:cubicBezTo>
                    <a:pt x="804" y="1084"/>
                    <a:pt x="795" y="996"/>
                    <a:pt x="781" y="910"/>
                  </a:cubicBezTo>
                  <a:cubicBezTo>
                    <a:pt x="721" y="522"/>
                    <a:pt x="586" y="198"/>
                    <a:pt x="408" y="0"/>
                  </a:cubicBezTo>
                  <a:close/>
                </a:path>
              </a:pathLst>
            </a:custGeom>
            <a:solidFill>
              <a:srgbClr val="3321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">
              <a:extLst>
                <a:ext uri="{FF2B5EF4-FFF2-40B4-BE49-F238E27FC236}">
                  <a16:creationId xmlns:a16="http://schemas.microsoft.com/office/drawing/2014/main" id="{4A86B19B-E058-47C9-A0CA-06A280428C77}"/>
                </a:ext>
              </a:extLst>
            </p:cNvPr>
            <p:cNvSpPr>
              <a:spLocks/>
            </p:cNvSpPr>
            <p:nvPr/>
          </p:nvSpPr>
          <p:spPr bwMode="auto">
            <a:xfrm>
              <a:off x="3008313" y="3455732"/>
              <a:ext cx="2897188" cy="812800"/>
            </a:xfrm>
            <a:custGeom>
              <a:avLst/>
              <a:gdLst>
                <a:gd name="T0" fmla="*/ 1633 w 3863"/>
                <a:gd name="T1" fmla="*/ 741 h 1083"/>
                <a:gd name="T2" fmla="*/ 2708 w 3863"/>
                <a:gd name="T3" fmla="*/ 531 h 1083"/>
                <a:gd name="T4" fmla="*/ 3467 w 3863"/>
                <a:gd name="T5" fmla="*/ 236 h 1083"/>
                <a:gd name="T6" fmla="*/ 3863 w 3863"/>
                <a:gd name="T7" fmla="*/ 20 h 1083"/>
                <a:gd name="T8" fmla="*/ 3213 w 3863"/>
                <a:gd name="T9" fmla="*/ 20 h 1083"/>
                <a:gd name="T10" fmla="*/ 2913 w 3863"/>
                <a:gd name="T11" fmla="*/ 69 h 1083"/>
                <a:gd name="T12" fmla="*/ 2014 w 3863"/>
                <a:gd name="T13" fmla="*/ 398 h 1083"/>
                <a:gd name="T14" fmla="*/ 1773 w 3863"/>
                <a:gd name="T15" fmla="*/ 349 h 1083"/>
                <a:gd name="T16" fmla="*/ 1617 w 3863"/>
                <a:gd name="T17" fmla="*/ 280 h 1083"/>
                <a:gd name="T18" fmla="*/ 889 w 3863"/>
                <a:gd name="T19" fmla="*/ 329 h 1083"/>
                <a:gd name="T20" fmla="*/ 146 w 3863"/>
                <a:gd name="T21" fmla="*/ 165 h 1083"/>
                <a:gd name="T22" fmla="*/ 0 w 3863"/>
                <a:gd name="T23" fmla="*/ 151 h 1083"/>
                <a:gd name="T24" fmla="*/ 724 w 3863"/>
                <a:gd name="T25" fmla="*/ 611 h 1083"/>
                <a:gd name="T26" fmla="*/ 1114 w 3863"/>
                <a:gd name="T27" fmla="*/ 594 h 1083"/>
                <a:gd name="T28" fmla="*/ 1633 w 3863"/>
                <a:gd name="T29" fmla="*/ 741 h 10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863" h="1083">
                  <a:moveTo>
                    <a:pt x="1633" y="741"/>
                  </a:moveTo>
                  <a:cubicBezTo>
                    <a:pt x="2341" y="1083"/>
                    <a:pt x="2200" y="424"/>
                    <a:pt x="2708" y="531"/>
                  </a:cubicBezTo>
                  <a:cubicBezTo>
                    <a:pt x="3087" y="611"/>
                    <a:pt x="2900" y="391"/>
                    <a:pt x="3467" y="236"/>
                  </a:cubicBezTo>
                  <a:cubicBezTo>
                    <a:pt x="3784" y="150"/>
                    <a:pt x="3794" y="140"/>
                    <a:pt x="3863" y="20"/>
                  </a:cubicBezTo>
                  <a:lnTo>
                    <a:pt x="3213" y="20"/>
                  </a:lnTo>
                  <a:cubicBezTo>
                    <a:pt x="3152" y="69"/>
                    <a:pt x="3076" y="98"/>
                    <a:pt x="2913" y="69"/>
                  </a:cubicBezTo>
                  <a:cubicBezTo>
                    <a:pt x="2517" y="0"/>
                    <a:pt x="2323" y="373"/>
                    <a:pt x="2014" y="398"/>
                  </a:cubicBezTo>
                  <a:cubicBezTo>
                    <a:pt x="1941" y="404"/>
                    <a:pt x="1862" y="391"/>
                    <a:pt x="1773" y="349"/>
                  </a:cubicBezTo>
                  <a:cubicBezTo>
                    <a:pt x="1713" y="320"/>
                    <a:pt x="1661" y="297"/>
                    <a:pt x="1617" y="280"/>
                  </a:cubicBezTo>
                  <a:cubicBezTo>
                    <a:pt x="1216" y="118"/>
                    <a:pt x="1409" y="368"/>
                    <a:pt x="889" y="329"/>
                  </a:cubicBezTo>
                  <a:cubicBezTo>
                    <a:pt x="317" y="286"/>
                    <a:pt x="316" y="170"/>
                    <a:pt x="146" y="165"/>
                  </a:cubicBezTo>
                  <a:cubicBezTo>
                    <a:pt x="94" y="164"/>
                    <a:pt x="46" y="159"/>
                    <a:pt x="0" y="151"/>
                  </a:cubicBezTo>
                  <a:cubicBezTo>
                    <a:pt x="250" y="467"/>
                    <a:pt x="335" y="391"/>
                    <a:pt x="724" y="611"/>
                  </a:cubicBezTo>
                  <a:cubicBezTo>
                    <a:pt x="847" y="680"/>
                    <a:pt x="954" y="574"/>
                    <a:pt x="1114" y="594"/>
                  </a:cubicBezTo>
                  <a:cubicBezTo>
                    <a:pt x="1543" y="648"/>
                    <a:pt x="1303" y="581"/>
                    <a:pt x="1633" y="741"/>
                  </a:cubicBezTo>
                  <a:close/>
                </a:path>
              </a:pathLst>
            </a:custGeom>
            <a:solidFill>
              <a:srgbClr val="4A30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171" name="GROUP">
            <a:extLst>
              <a:ext uri="{FF2B5EF4-FFF2-40B4-BE49-F238E27FC236}">
                <a16:creationId xmlns:a16="http://schemas.microsoft.com/office/drawing/2014/main" id="{DC2889E1-C9FF-497C-9F87-B1205F7A7960}"/>
              </a:ext>
            </a:extLst>
          </p:cNvPr>
          <p:cNvGrpSpPr/>
          <p:nvPr/>
        </p:nvGrpSpPr>
        <p:grpSpPr>
          <a:xfrm>
            <a:off x="-1919286" y="-1890968"/>
            <a:ext cx="7229475" cy="2163763"/>
            <a:chOff x="603252" y="1726689"/>
            <a:chExt cx="7229475" cy="2163763"/>
          </a:xfrm>
        </p:grpSpPr>
        <p:sp>
          <p:nvSpPr>
            <p:cNvPr id="93" name="FREEFORM">
              <a:extLst>
                <a:ext uri="{FF2B5EF4-FFF2-40B4-BE49-F238E27FC236}">
                  <a16:creationId xmlns:a16="http://schemas.microsoft.com/office/drawing/2014/main" id="{A28531B3-C37B-45B8-86DE-10EDECF9CBE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3252" y="1726689"/>
              <a:ext cx="7229475" cy="2163763"/>
            </a:xfrm>
            <a:custGeom>
              <a:avLst/>
              <a:gdLst>
                <a:gd name="T0" fmla="*/ 3140 w 9639"/>
                <a:gd name="T1" fmla="*/ 0 h 2882"/>
                <a:gd name="T2" fmla="*/ 2344 w 9639"/>
                <a:gd name="T3" fmla="*/ 261 h 2882"/>
                <a:gd name="T4" fmla="*/ 1752 w 9639"/>
                <a:gd name="T5" fmla="*/ 641 h 2882"/>
                <a:gd name="T6" fmla="*/ 1242 w 9639"/>
                <a:gd name="T7" fmla="*/ 1064 h 2882"/>
                <a:gd name="T8" fmla="*/ 94 w 9639"/>
                <a:gd name="T9" fmla="*/ 1438 h 2882"/>
                <a:gd name="T10" fmla="*/ 1218 w 9639"/>
                <a:gd name="T11" fmla="*/ 1654 h 2882"/>
                <a:gd name="T12" fmla="*/ 2023 w 9639"/>
                <a:gd name="T13" fmla="*/ 1957 h 2882"/>
                <a:gd name="T14" fmla="*/ 3291 w 9639"/>
                <a:gd name="T15" fmla="*/ 2475 h 2882"/>
                <a:gd name="T16" fmla="*/ 4034 w 9639"/>
                <a:gd name="T17" fmla="*/ 2639 h 2882"/>
                <a:gd name="T18" fmla="*/ 4918 w 9639"/>
                <a:gd name="T19" fmla="*/ 2659 h 2882"/>
                <a:gd name="T20" fmla="*/ 6058 w 9639"/>
                <a:gd name="T21" fmla="*/ 2379 h 2882"/>
                <a:gd name="T22" fmla="*/ 6975 w 9639"/>
                <a:gd name="T23" fmla="*/ 2084 h 2882"/>
                <a:gd name="T24" fmla="*/ 7924 w 9639"/>
                <a:gd name="T25" fmla="*/ 1606 h 2882"/>
                <a:gd name="T26" fmla="*/ 9639 w 9639"/>
                <a:gd name="T27" fmla="*/ 1199 h 2882"/>
                <a:gd name="T28" fmla="*/ 8132 w 9639"/>
                <a:gd name="T29" fmla="*/ 641 h 2882"/>
                <a:gd name="T30" fmla="*/ 6776 w 9639"/>
                <a:gd name="T31" fmla="*/ 143 h 2882"/>
                <a:gd name="T32" fmla="*/ 6275 w 9639"/>
                <a:gd name="T33" fmla="*/ 188 h 2882"/>
                <a:gd name="T34" fmla="*/ 6283 w 9639"/>
                <a:gd name="T35" fmla="*/ 1043 h 2882"/>
                <a:gd name="T36" fmla="*/ 4485 w 9639"/>
                <a:gd name="T37" fmla="*/ 1225 h 2882"/>
                <a:gd name="T38" fmla="*/ 3144 w 9639"/>
                <a:gd name="T39" fmla="*/ 1191 h 2882"/>
                <a:gd name="T40" fmla="*/ 3140 w 9639"/>
                <a:gd name="T41" fmla="*/ 0 h 28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639" h="2882">
                  <a:moveTo>
                    <a:pt x="3140" y="0"/>
                  </a:moveTo>
                  <a:cubicBezTo>
                    <a:pt x="2341" y="53"/>
                    <a:pt x="3300" y="249"/>
                    <a:pt x="2344" y="261"/>
                  </a:cubicBezTo>
                  <a:cubicBezTo>
                    <a:pt x="1963" y="266"/>
                    <a:pt x="2029" y="545"/>
                    <a:pt x="1752" y="641"/>
                  </a:cubicBezTo>
                  <a:cubicBezTo>
                    <a:pt x="1569" y="705"/>
                    <a:pt x="1522" y="871"/>
                    <a:pt x="1242" y="1064"/>
                  </a:cubicBezTo>
                  <a:cubicBezTo>
                    <a:pt x="1112" y="1153"/>
                    <a:pt x="0" y="1257"/>
                    <a:pt x="94" y="1438"/>
                  </a:cubicBezTo>
                  <a:cubicBezTo>
                    <a:pt x="184" y="1614"/>
                    <a:pt x="816" y="1570"/>
                    <a:pt x="1218" y="1654"/>
                  </a:cubicBezTo>
                  <a:cubicBezTo>
                    <a:pt x="1564" y="1725"/>
                    <a:pt x="1658" y="1935"/>
                    <a:pt x="2023" y="1957"/>
                  </a:cubicBezTo>
                  <a:cubicBezTo>
                    <a:pt x="2497" y="1986"/>
                    <a:pt x="2676" y="2456"/>
                    <a:pt x="3291" y="2475"/>
                  </a:cubicBezTo>
                  <a:cubicBezTo>
                    <a:pt x="3461" y="2480"/>
                    <a:pt x="3462" y="2596"/>
                    <a:pt x="4034" y="2639"/>
                  </a:cubicBezTo>
                  <a:cubicBezTo>
                    <a:pt x="4612" y="2682"/>
                    <a:pt x="4310" y="2370"/>
                    <a:pt x="4918" y="2659"/>
                  </a:cubicBezTo>
                  <a:cubicBezTo>
                    <a:pt x="5388" y="2882"/>
                    <a:pt x="5569" y="2294"/>
                    <a:pt x="6058" y="2379"/>
                  </a:cubicBezTo>
                  <a:cubicBezTo>
                    <a:pt x="6516" y="2459"/>
                    <a:pt x="6287" y="2084"/>
                    <a:pt x="6975" y="2084"/>
                  </a:cubicBezTo>
                  <a:cubicBezTo>
                    <a:pt x="7650" y="2084"/>
                    <a:pt x="7169" y="1806"/>
                    <a:pt x="7924" y="1606"/>
                  </a:cubicBezTo>
                  <a:cubicBezTo>
                    <a:pt x="8458" y="1465"/>
                    <a:pt x="9639" y="1568"/>
                    <a:pt x="9639" y="1199"/>
                  </a:cubicBezTo>
                  <a:cubicBezTo>
                    <a:pt x="9639" y="995"/>
                    <a:pt x="8451" y="1135"/>
                    <a:pt x="8132" y="641"/>
                  </a:cubicBezTo>
                  <a:cubicBezTo>
                    <a:pt x="7757" y="60"/>
                    <a:pt x="7304" y="561"/>
                    <a:pt x="6776" y="143"/>
                  </a:cubicBezTo>
                  <a:cubicBezTo>
                    <a:pt x="6729" y="106"/>
                    <a:pt x="6364" y="188"/>
                    <a:pt x="6275" y="188"/>
                  </a:cubicBezTo>
                  <a:lnTo>
                    <a:pt x="6283" y="1043"/>
                  </a:lnTo>
                  <a:cubicBezTo>
                    <a:pt x="5564" y="665"/>
                    <a:pt x="5593" y="1681"/>
                    <a:pt x="4485" y="1225"/>
                  </a:cubicBezTo>
                  <a:cubicBezTo>
                    <a:pt x="3614" y="867"/>
                    <a:pt x="3520" y="1645"/>
                    <a:pt x="3144" y="1191"/>
                  </a:cubicBezTo>
                  <a:lnTo>
                    <a:pt x="3140" y="0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">
              <a:extLst>
                <a:ext uri="{FF2B5EF4-FFF2-40B4-BE49-F238E27FC236}">
                  <a16:creationId xmlns:a16="http://schemas.microsoft.com/office/drawing/2014/main" id="{8E7727A0-7794-433D-B0C1-C438AA5A41F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015" y="2087052"/>
              <a:ext cx="992188" cy="604838"/>
            </a:xfrm>
            <a:custGeom>
              <a:avLst/>
              <a:gdLst>
                <a:gd name="T0" fmla="*/ 0 w 1324"/>
                <a:gd name="T1" fmla="*/ 35 h 804"/>
                <a:gd name="T2" fmla="*/ 4 w 1324"/>
                <a:gd name="T3" fmla="*/ 562 h 804"/>
                <a:gd name="T4" fmla="*/ 871 w 1324"/>
                <a:gd name="T5" fmla="*/ 397 h 804"/>
                <a:gd name="T6" fmla="*/ 1324 w 1324"/>
                <a:gd name="T7" fmla="*/ 358 h 804"/>
                <a:gd name="T8" fmla="*/ 612 w 1324"/>
                <a:gd name="T9" fmla="*/ 178 h 804"/>
                <a:gd name="T10" fmla="*/ 195 w 1324"/>
                <a:gd name="T11" fmla="*/ 111 h 804"/>
                <a:gd name="T12" fmla="*/ 0 w 1324"/>
                <a:gd name="T13" fmla="*/ 35 h 8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24" h="804">
                  <a:moveTo>
                    <a:pt x="0" y="35"/>
                  </a:moveTo>
                  <a:lnTo>
                    <a:pt x="4" y="562"/>
                  </a:lnTo>
                  <a:cubicBezTo>
                    <a:pt x="384" y="804"/>
                    <a:pt x="416" y="405"/>
                    <a:pt x="871" y="397"/>
                  </a:cubicBezTo>
                  <a:cubicBezTo>
                    <a:pt x="1101" y="393"/>
                    <a:pt x="1182" y="319"/>
                    <a:pt x="1324" y="358"/>
                  </a:cubicBezTo>
                  <a:cubicBezTo>
                    <a:pt x="1088" y="85"/>
                    <a:pt x="1087" y="431"/>
                    <a:pt x="612" y="178"/>
                  </a:cubicBezTo>
                  <a:cubicBezTo>
                    <a:pt x="524" y="131"/>
                    <a:pt x="278" y="0"/>
                    <a:pt x="195" y="111"/>
                  </a:cubicBezTo>
                  <a:cubicBezTo>
                    <a:pt x="190" y="118"/>
                    <a:pt x="22" y="34"/>
                    <a:pt x="0" y="35"/>
                  </a:cubicBezTo>
                  <a:close/>
                </a:path>
              </a:pathLst>
            </a:custGeom>
            <a:solidFill>
              <a:srgbClr val="D0D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FREEFORM">
              <a:extLst>
                <a:ext uri="{FF2B5EF4-FFF2-40B4-BE49-F238E27FC236}">
                  <a16:creationId xmlns:a16="http://schemas.microsoft.com/office/drawing/2014/main" id="{326D7928-982E-4C2A-AE90-0F5405126501}"/>
                </a:ext>
              </a:extLst>
            </p:cNvPr>
            <p:cNvSpPr>
              <a:spLocks/>
            </p:cNvSpPr>
            <p:nvPr/>
          </p:nvSpPr>
          <p:spPr bwMode="auto">
            <a:xfrm>
              <a:off x="1968502" y="2028314"/>
              <a:ext cx="993775" cy="603250"/>
            </a:xfrm>
            <a:custGeom>
              <a:avLst/>
              <a:gdLst>
                <a:gd name="T0" fmla="*/ 1325 w 1325"/>
                <a:gd name="T1" fmla="*/ 189 h 803"/>
                <a:gd name="T2" fmla="*/ 1321 w 1325"/>
                <a:gd name="T3" fmla="*/ 803 h 803"/>
                <a:gd name="T4" fmla="*/ 454 w 1325"/>
                <a:gd name="T5" fmla="*/ 611 h 803"/>
                <a:gd name="T6" fmla="*/ 0 w 1325"/>
                <a:gd name="T7" fmla="*/ 566 h 803"/>
                <a:gd name="T8" fmla="*/ 767 w 1325"/>
                <a:gd name="T9" fmla="*/ 207 h 803"/>
                <a:gd name="T10" fmla="*/ 1184 w 1325"/>
                <a:gd name="T11" fmla="*/ 130 h 803"/>
                <a:gd name="T12" fmla="*/ 1325 w 1325"/>
                <a:gd name="T13" fmla="*/ 189 h 8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25" h="803">
                  <a:moveTo>
                    <a:pt x="1325" y="189"/>
                  </a:moveTo>
                  <a:lnTo>
                    <a:pt x="1321" y="803"/>
                  </a:lnTo>
                  <a:cubicBezTo>
                    <a:pt x="998" y="515"/>
                    <a:pt x="909" y="620"/>
                    <a:pt x="454" y="611"/>
                  </a:cubicBezTo>
                  <a:cubicBezTo>
                    <a:pt x="223" y="607"/>
                    <a:pt x="142" y="520"/>
                    <a:pt x="0" y="566"/>
                  </a:cubicBezTo>
                  <a:cubicBezTo>
                    <a:pt x="237" y="247"/>
                    <a:pt x="291" y="503"/>
                    <a:pt x="767" y="207"/>
                  </a:cubicBezTo>
                  <a:cubicBezTo>
                    <a:pt x="855" y="152"/>
                    <a:pt x="1100" y="0"/>
                    <a:pt x="1184" y="130"/>
                  </a:cubicBezTo>
                  <a:cubicBezTo>
                    <a:pt x="1189" y="138"/>
                    <a:pt x="1302" y="187"/>
                    <a:pt x="1325" y="189"/>
                  </a:cubicBezTo>
                  <a:close/>
                </a:path>
              </a:pathLst>
            </a:custGeom>
            <a:solidFill>
              <a:srgbClr val="D0D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70" name="GROUP">
            <a:extLst>
              <a:ext uri="{FF2B5EF4-FFF2-40B4-BE49-F238E27FC236}">
                <a16:creationId xmlns:a16="http://schemas.microsoft.com/office/drawing/2014/main" id="{75B89D2B-CFE2-4BB0-9023-6E96B49346CE}"/>
              </a:ext>
            </a:extLst>
          </p:cNvPr>
          <p:cNvGrpSpPr/>
          <p:nvPr/>
        </p:nvGrpSpPr>
        <p:grpSpPr>
          <a:xfrm>
            <a:off x="5131386" y="4677786"/>
            <a:ext cx="1203325" cy="1849438"/>
            <a:chOff x="1258890" y="2685539"/>
            <a:chExt cx="1203325" cy="1849438"/>
          </a:xfrm>
        </p:grpSpPr>
        <p:sp>
          <p:nvSpPr>
            <p:cNvPr id="97" name="RECTANGLE">
              <a:extLst>
                <a:ext uri="{FF2B5EF4-FFF2-40B4-BE49-F238E27FC236}">
                  <a16:creationId xmlns:a16="http://schemas.microsoft.com/office/drawing/2014/main" id="{AB54FB5D-A0F0-4CC7-8FFE-554AFC3E39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4027" y="4185727"/>
              <a:ext cx="11113" cy="165100"/>
            </a:xfrm>
            <a:prstGeom prst="rect">
              <a:avLst/>
            </a:prstGeom>
            <a:solidFill>
              <a:srgbClr val="E5E6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RECTANGLE">
              <a:extLst>
                <a:ext uri="{FF2B5EF4-FFF2-40B4-BE49-F238E27FC236}">
                  <a16:creationId xmlns:a16="http://schemas.microsoft.com/office/drawing/2014/main" id="{E78C5A68-59C3-4C51-B2D6-00816D57F8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0877" y="4185727"/>
              <a:ext cx="11113" cy="165100"/>
            </a:xfrm>
            <a:prstGeom prst="rect">
              <a:avLst/>
            </a:prstGeom>
            <a:solidFill>
              <a:srgbClr val="E5E6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RECTANGLE">
              <a:extLst>
                <a:ext uri="{FF2B5EF4-FFF2-40B4-BE49-F238E27FC236}">
                  <a16:creationId xmlns:a16="http://schemas.microsoft.com/office/drawing/2014/main" id="{D242A6A9-420A-4EC9-994E-4F551CDF65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87552" y="4185727"/>
              <a:ext cx="11113" cy="165100"/>
            </a:xfrm>
            <a:prstGeom prst="rect">
              <a:avLst/>
            </a:prstGeom>
            <a:solidFill>
              <a:srgbClr val="E5E6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RECTANGLE">
              <a:extLst>
                <a:ext uri="{FF2B5EF4-FFF2-40B4-BE49-F238E27FC236}">
                  <a16:creationId xmlns:a16="http://schemas.microsoft.com/office/drawing/2014/main" id="{10864AED-EAFD-48FF-90A4-BFE5F36C90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98640" y="4185727"/>
              <a:ext cx="11113" cy="165100"/>
            </a:xfrm>
            <a:prstGeom prst="rect">
              <a:avLst/>
            </a:prstGeom>
            <a:solidFill>
              <a:srgbClr val="E5E6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">
              <a:extLst>
                <a:ext uri="{FF2B5EF4-FFF2-40B4-BE49-F238E27FC236}">
                  <a16:creationId xmlns:a16="http://schemas.microsoft.com/office/drawing/2014/main" id="{3DD868EB-B2EA-4359-AD41-9B7AB60BEFA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58890" y="2685539"/>
              <a:ext cx="1203325" cy="1500188"/>
            </a:xfrm>
            <a:custGeom>
              <a:avLst/>
              <a:gdLst>
                <a:gd name="T0" fmla="*/ 802 w 1603"/>
                <a:gd name="T1" fmla="*/ 0 h 1997"/>
                <a:gd name="T2" fmla="*/ 1603 w 1603"/>
                <a:gd name="T3" fmla="*/ 679 h 1997"/>
                <a:gd name="T4" fmla="*/ 1540 w 1603"/>
                <a:gd name="T5" fmla="*/ 944 h 1997"/>
                <a:gd name="T6" fmla="*/ 1548 w 1603"/>
                <a:gd name="T7" fmla="*/ 946 h 1997"/>
                <a:gd name="T8" fmla="*/ 994 w 1603"/>
                <a:gd name="T9" fmla="*/ 1997 h 1997"/>
                <a:gd name="T10" fmla="*/ 834 w 1603"/>
                <a:gd name="T11" fmla="*/ 1997 h 1997"/>
                <a:gd name="T12" fmla="*/ 779 w 1603"/>
                <a:gd name="T13" fmla="*/ 1997 h 1997"/>
                <a:gd name="T14" fmla="*/ 619 w 1603"/>
                <a:gd name="T15" fmla="*/ 1997 h 1997"/>
                <a:gd name="T16" fmla="*/ 73 w 1603"/>
                <a:gd name="T17" fmla="*/ 962 h 1997"/>
                <a:gd name="T18" fmla="*/ 67 w 1603"/>
                <a:gd name="T19" fmla="*/ 950 h 1997"/>
                <a:gd name="T20" fmla="*/ 65 w 1603"/>
                <a:gd name="T21" fmla="*/ 946 h 1997"/>
                <a:gd name="T22" fmla="*/ 65 w 1603"/>
                <a:gd name="T23" fmla="*/ 946 h 1997"/>
                <a:gd name="T24" fmla="*/ 0 w 1603"/>
                <a:gd name="T25" fmla="*/ 679 h 1997"/>
                <a:gd name="T26" fmla="*/ 802 w 1603"/>
                <a:gd name="T27" fmla="*/ 0 h 19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03" h="1997">
                  <a:moveTo>
                    <a:pt x="802" y="0"/>
                  </a:moveTo>
                  <a:cubicBezTo>
                    <a:pt x="1245" y="0"/>
                    <a:pt x="1603" y="304"/>
                    <a:pt x="1603" y="679"/>
                  </a:cubicBezTo>
                  <a:cubicBezTo>
                    <a:pt x="1603" y="773"/>
                    <a:pt x="1581" y="862"/>
                    <a:pt x="1540" y="944"/>
                  </a:cubicBezTo>
                  <a:lnTo>
                    <a:pt x="1548" y="946"/>
                  </a:lnTo>
                  <a:lnTo>
                    <a:pt x="994" y="1997"/>
                  </a:lnTo>
                  <a:lnTo>
                    <a:pt x="834" y="1997"/>
                  </a:lnTo>
                  <a:lnTo>
                    <a:pt x="779" y="1997"/>
                  </a:lnTo>
                  <a:lnTo>
                    <a:pt x="619" y="1997"/>
                  </a:lnTo>
                  <a:lnTo>
                    <a:pt x="73" y="962"/>
                  </a:lnTo>
                  <a:cubicBezTo>
                    <a:pt x="71" y="958"/>
                    <a:pt x="69" y="954"/>
                    <a:pt x="67" y="950"/>
                  </a:cubicBezTo>
                  <a:lnTo>
                    <a:pt x="65" y="946"/>
                  </a:lnTo>
                  <a:lnTo>
                    <a:pt x="65" y="946"/>
                  </a:lnTo>
                  <a:cubicBezTo>
                    <a:pt x="23" y="864"/>
                    <a:pt x="0" y="774"/>
                    <a:pt x="0" y="679"/>
                  </a:cubicBezTo>
                  <a:cubicBezTo>
                    <a:pt x="0" y="304"/>
                    <a:pt x="359" y="0"/>
                    <a:pt x="802" y="0"/>
                  </a:cubicBezTo>
                  <a:close/>
                </a:path>
              </a:pathLst>
            </a:custGeom>
            <a:solidFill>
              <a:srgbClr val="F298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FREEFORM">
              <a:extLst>
                <a:ext uri="{FF2B5EF4-FFF2-40B4-BE49-F238E27FC236}">
                  <a16:creationId xmlns:a16="http://schemas.microsoft.com/office/drawing/2014/main" id="{ECAD6A3C-F77D-4BE3-AB31-13DED7F55BC6}"/>
                </a:ext>
              </a:extLst>
            </p:cNvPr>
            <p:cNvSpPr>
              <a:spLocks/>
            </p:cNvSpPr>
            <p:nvPr/>
          </p:nvSpPr>
          <p:spPr bwMode="auto">
            <a:xfrm>
              <a:off x="1697040" y="2685539"/>
              <a:ext cx="328613" cy="1500188"/>
            </a:xfrm>
            <a:custGeom>
              <a:avLst/>
              <a:gdLst>
                <a:gd name="T0" fmla="*/ 219 w 438"/>
                <a:gd name="T1" fmla="*/ 0 h 1997"/>
                <a:gd name="T2" fmla="*/ 438 w 438"/>
                <a:gd name="T3" fmla="*/ 679 h 1997"/>
                <a:gd name="T4" fmla="*/ 421 w 438"/>
                <a:gd name="T5" fmla="*/ 944 h 1997"/>
                <a:gd name="T6" fmla="*/ 423 w 438"/>
                <a:gd name="T7" fmla="*/ 946 h 1997"/>
                <a:gd name="T8" fmla="*/ 272 w 438"/>
                <a:gd name="T9" fmla="*/ 1997 h 1997"/>
                <a:gd name="T10" fmla="*/ 228 w 438"/>
                <a:gd name="T11" fmla="*/ 1997 h 1997"/>
                <a:gd name="T12" fmla="*/ 213 w 438"/>
                <a:gd name="T13" fmla="*/ 1997 h 1997"/>
                <a:gd name="T14" fmla="*/ 169 w 438"/>
                <a:gd name="T15" fmla="*/ 1997 h 1997"/>
                <a:gd name="T16" fmla="*/ 20 w 438"/>
                <a:gd name="T17" fmla="*/ 962 h 1997"/>
                <a:gd name="T18" fmla="*/ 18 w 438"/>
                <a:gd name="T19" fmla="*/ 950 h 1997"/>
                <a:gd name="T20" fmla="*/ 17 w 438"/>
                <a:gd name="T21" fmla="*/ 946 h 1997"/>
                <a:gd name="T22" fmla="*/ 17 w 438"/>
                <a:gd name="T23" fmla="*/ 946 h 1997"/>
                <a:gd name="T24" fmla="*/ 0 w 438"/>
                <a:gd name="T25" fmla="*/ 679 h 1997"/>
                <a:gd name="T26" fmla="*/ 219 w 438"/>
                <a:gd name="T27" fmla="*/ 0 h 19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38" h="1997">
                  <a:moveTo>
                    <a:pt x="219" y="0"/>
                  </a:moveTo>
                  <a:cubicBezTo>
                    <a:pt x="340" y="0"/>
                    <a:pt x="438" y="304"/>
                    <a:pt x="438" y="679"/>
                  </a:cubicBezTo>
                  <a:cubicBezTo>
                    <a:pt x="438" y="773"/>
                    <a:pt x="432" y="862"/>
                    <a:pt x="421" y="944"/>
                  </a:cubicBezTo>
                  <a:lnTo>
                    <a:pt x="423" y="946"/>
                  </a:lnTo>
                  <a:lnTo>
                    <a:pt x="272" y="1997"/>
                  </a:lnTo>
                  <a:lnTo>
                    <a:pt x="228" y="1997"/>
                  </a:lnTo>
                  <a:lnTo>
                    <a:pt x="213" y="1997"/>
                  </a:lnTo>
                  <a:lnTo>
                    <a:pt x="169" y="1997"/>
                  </a:lnTo>
                  <a:lnTo>
                    <a:pt x="20" y="962"/>
                  </a:lnTo>
                  <a:cubicBezTo>
                    <a:pt x="19" y="958"/>
                    <a:pt x="18" y="954"/>
                    <a:pt x="18" y="950"/>
                  </a:cubicBezTo>
                  <a:lnTo>
                    <a:pt x="17" y="946"/>
                  </a:lnTo>
                  <a:lnTo>
                    <a:pt x="17" y="946"/>
                  </a:lnTo>
                  <a:cubicBezTo>
                    <a:pt x="6" y="864"/>
                    <a:pt x="0" y="774"/>
                    <a:pt x="0" y="679"/>
                  </a:cubicBezTo>
                  <a:cubicBezTo>
                    <a:pt x="0" y="304"/>
                    <a:pt x="98" y="0"/>
                    <a:pt x="219" y="0"/>
                  </a:cubicBezTo>
                  <a:close/>
                </a:path>
              </a:pathLst>
            </a:custGeom>
            <a:solidFill>
              <a:srgbClr val="E151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FREEFORM">
              <a:extLst>
                <a:ext uri="{FF2B5EF4-FFF2-40B4-BE49-F238E27FC236}">
                  <a16:creationId xmlns:a16="http://schemas.microsoft.com/office/drawing/2014/main" id="{1637CBEE-BB97-4302-9D39-2DFCCCC5B974}"/>
                </a:ext>
              </a:extLst>
            </p:cNvPr>
            <p:cNvSpPr>
              <a:spLocks/>
            </p:cNvSpPr>
            <p:nvPr/>
          </p:nvSpPr>
          <p:spPr bwMode="auto">
            <a:xfrm>
              <a:off x="1341440" y="2685539"/>
              <a:ext cx="519113" cy="1500188"/>
            </a:xfrm>
            <a:custGeom>
              <a:avLst/>
              <a:gdLst>
                <a:gd name="T0" fmla="*/ 693 w 693"/>
                <a:gd name="T1" fmla="*/ 0 h 1997"/>
                <a:gd name="T2" fmla="*/ 148 w 693"/>
                <a:gd name="T3" fmla="*/ 689 h 1997"/>
                <a:gd name="T4" fmla="*/ 510 w 693"/>
                <a:gd name="T5" fmla="*/ 1997 h 1997"/>
                <a:gd name="T6" fmla="*/ 21 w 693"/>
                <a:gd name="T7" fmla="*/ 698 h 1997"/>
                <a:gd name="T8" fmla="*/ 693 w 693"/>
                <a:gd name="T9" fmla="*/ 0 h 19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3" h="1997">
                  <a:moveTo>
                    <a:pt x="693" y="0"/>
                  </a:moveTo>
                  <a:cubicBezTo>
                    <a:pt x="251" y="113"/>
                    <a:pt x="135" y="401"/>
                    <a:pt x="148" y="689"/>
                  </a:cubicBezTo>
                  <a:cubicBezTo>
                    <a:pt x="164" y="1057"/>
                    <a:pt x="405" y="1509"/>
                    <a:pt x="510" y="1997"/>
                  </a:cubicBezTo>
                  <a:cubicBezTo>
                    <a:pt x="412" y="1644"/>
                    <a:pt x="51" y="1127"/>
                    <a:pt x="21" y="698"/>
                  </a:cubicBezTo>
                  <a:cubicBezTo>
                    <a:pt x="0" y="389"/>
                    <a:pt x="157" y="86"/>
                    <a:pt x="693" y="0"/>
                  </a:cubicBezTo>
                  <a:close/>
                </a:path>
              </a:pathLst>
            </a:custGeom>
            <a:solidFill>
              <a:srgbClr val="E151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">
              <a:extLst>
                <a:ext uri="{FF2B5EF4-FFF2-40B4-BE49-F238E27FC236}">
                  <a16:creationId xmlns:a16="http://schemas.microsoft.com/office/drawing/2014/main" id="{C617AAE2-8785-4F9A-BA21-E283B4C0AB4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60552" y="2685539"/>
              <a:ext cx="520700" cy="1500188"/>
            </a:xfrm>
            <a:custGeom>
              <a:avLst/>
              <a:gdLst>
                <a:gd name="T0" fmla="*/ 0 w 693"/>
                <a:gd name="T1" fmla="*/ 0 h 1997"/>
                <a:gd name="T2" fmla="*/ 545 w 693"/>
                <a:gd name="T3" fmla="*/ 689 h 1997"/>
                <a:gd name="T4" fmla="*/ 183 w 693"/>
                <a:gd name="T5" fmla="*/ 1997 h 1997"/>
                <a:gd name="T6" fmla="*/ 671 w 693"/>
                <a:gd name="T7" fmla="*/ 698 h 1997"/>
                <a:gd name="T8" fmla="*/ 0 w 693"/>
                <a:gd name="T9" fmla="*/ 0 h 19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3" h="1997">
                  <a:moveTo>
                    <a:pt x="0" y="0"/>
                  </a:moveTo>
                  <a:cubicBezTo>
                    <a:pt x="442" y="113"/>
                    <a:pt x="558" y="401"/>
                    <a:pt x="545" y="689"/>
                  </a:cubicBezTo>
                  <a:cubicBezTo>
                    <a:pt x="528" y="1057"/>
                    <a:pt x="288" y="1509"/>
                    <a:pt x="183" y="1997"/>
                  </a:cubicBezTo>
                  <a:cubicBezTo>
                    <a:pt x="280" y="1644"/>
                    <a:pt x="641" y="1127"/>
                    <a:pt x="671" y="698"/>
                  </a:cubicBezTo>
                  <a:cubicBezTo>
                    <a:pt x="693" y="389"/>
                    <a:pt x="535" y="86"/>
                    <a:pt x="0" y="0"/>
                  </a:cubicBezTo>
                  <a:close/>
                </a:path>
              </a:pathLst>
            </a:custGeom>
            <a:solidFill>
              <a:srgbClr val="E151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RECTANGLE">
              <a:extLst>
                <a:ext uri="{FF2B5EF4-FFF2-40B4-BE49-F238E27FC236}">
                  <a16:creationId xmlns:a16="http://schemas.microsoft.com/office/drawing/2014/main" id="{3A991D02-3CD6-4AC0-B4FB-85CAC732D4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2915" y="4328602"/>
              <a:ext cx="296863" cy="206375"/>
            </a:xfrm>
            <a:prstGeom prst="rect">
              <a:avLst/>
            </a:prstGeom>
            <a:solidFill>
              <a:srgbClr val="DB91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RECTANGLE">
              <a:extLst>
                <a:ext uri="{FF2B5EF4-FFF2-40B4-BE49-F238E27FC236}">
                  <a16:creationId xmlns:a16="http://schemas.microsoft.com/office/drawing/2014/main" id="{F1FCC3FB-F4F2-472E-8C7C-3776B44B9F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9290" y="4328602"/>
              <a:ext cx="90488" cy="206375"/>
            </a:xfrm>
            <a:prstGeom prst="rect">
              <a:avLst/>
            </a:prstGeom>
            <a:solidFill>
              <a:srgbClr val="D372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RECTANGLE">
              <a:extLst>
                <a:ext uri="{FF2B5EF4-FFF2-40B4-BE49-F238E27FC236}">
                  <a16:creationId xmlns:a16="http://schemas.microsoft.com/office/drawing/2014/main" id="{8792105D-70AD-42D4-BD68-7BF29B7105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89115" y="4371464"/>
              <a:ext cx="53975" cy="125413"/>
            </a:xfrm>
            <a:prstGeom prst="rect">
              <a:avLst/>
            </a:prstGeom>
            <a:solidFill>
              <a:srgbClr val="D372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RECTANGLE">
              <a:extLst>
                <a:ext uri="{FF2B5EF4-FFF2-40B4-BE49-F238E27FC236}">
                  <a16:creationId xmlns:a16="http://schemas.microsoft.com/office/drawing/2014/main" id="{072EBF0F-D7A7-4D91-9FE2-7E2EB9143D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6415" y="4371464"/>
              <a:ext cx="12700" cy="125413"/>
            </a:xfrm>
            <a:prstGeom prst="rect">
              <a:avLst/>
            </a:prstGeom>
            <a:solidFill>
              <a:srgbClr val="B05A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57" name="GROUP">
            <a:extLst>
              <a:ext uri="{FF2B5EF4-FFF2-40B4-BE49-F238E27FC236}">
                <a16:creationId xmlns:a16="http://schemas.microsoft.com/office/drawing/2014/main" id="{96F98E55-5DF4-4209-8703-AD990A8D5B11}"/>
              </a:ext>
            </a:extLst>
          </p:cNvPr>
          <p:cNvGrpSpPr/>
          <p:nvPr/>
        </p:nvGrpSpPr>
        <p:grpSpPr>
          <a:xfrm>
            <a:off x="1319213" y="818894"/>
            <a:ext cx="1112838" cy="654051"/>
            <a:chOff x="1279525" y="822325"/>
            <a:chExt cx="1112838" cy="654051"/>
          </a:xfrm>
        </p:grpSpPr>
        <p:sp>
          <p:nvSpPr>
            <p:cNvPr id="109" name="FREEFORM">
              <a:extLst>
                <a:ext uri="{FF2B5EF4-FFF2-40B4-BE49-F238E27FC236}">
                  <a16:creationId xmlns:a16="http://schemas.microsoft.com/office/drawing/2014/main" id="{D31A530D-CBDD-401C-8F68-316BD8A14AE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54150" y="1325563"/>
              <a:ext cx="773113" cy="150813"/>
            </a:xfrm>
            <a:custGeom>
              <a:avLst/>
              <a:gdLst>
                <a:gd name="T0" fmla="*/ 512 w 1031"/>
                <a:gd name="T1" fmla="*/ 14 h 202"/>
                <a:gd name="T2" fmla="*/ 1029 w 1031"/>
                <a:gd name="T3" fmla="*/ 77 h 202"/>
                <a:gd name="T4" fmla="*/ 520 w 1031"/>
                <a:gd name="T5" fmla="*/ 188 h 202"/>
                <a:gd name="T6" fmla="*/ 2 w 1031"/>
                <a:gd name="T7" fmla="*/ 126 h 202"/>
                <a:gd name="T8" fmla="*/ 512 w 1031"/>
                <a:gd name="T9" fmla="*/ 14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1" h="202">
                  <a:moveTo>
                    <a:pt x="512" y="14"/>
                  </a:moveTo>
                  <a:cubicBezTo>
                    <a:pt x="795" y="0"/>
                    <a:pt x="1027" y="28"/>
                    <a:pt x="1029" y="77"/>
                  </a:cubicBezTo>
                  <a:cubicBezTo>
                    <a:pt x="1031" y="125"/>
                    <a:pt x="803" y="175"/>
                    <a:pt x="520" y="188"/>
                  </a:cubicBezTo>
                  <a:cubicBezTo>
                    <a:pt x="236" y="202"/>
                    <a:pt x="5" y="174"/>
                    <a:pt x="2" y="126"/>
                  </a:cubicBezTo>
                  <a:cubicBezTo>
                    <a:pt x="0" y="77"/>
                    <a:pt x="228" y="27"/>
                    <a:pt x="512" y="14"/>
                  </a:cubicBezTo>
                  <a:close/>
                </a:path>
              </a:pathLst>
            </a:custGeom>
            <a:solidFill>
              <a:srgbClr val="613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FREEFORM">
              <a:extLst>
                <a:ext uri="{FF2B5EF4-FFF2-40B4-BE49-F238E27FC236}">
                  <a16:creationId xmlns:a16="http://schemas.microsoft.com/office/drawing/2014/main" id="{F4CDE955-D56C-405D-914A-99735AAFA6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333500" y="1246188"/>
              <a:ext cx="1008063" cy="198438"/>
            </a:xfrm>
            <a:custGeom>
              <a:avLst/>
              <a:gdLst>
                <a:gd name="T0" fmla="*/ 667 w 1344"/>
                <a:gd name="T1" fmla="*/ 17 h 263"/>
                <a:gd name="T2" fmla="*/ 1341 w 1344"/>
                <a:gd name="T3" fmla="*/ 99 h 263"/>
                <a:gd name="T4" fmla="*/ 678 w 1344"/>
                <a:gd name="T5" fmla="*/ 245 h 263"/>
                <a:gd name="T6" fmla="*/ 3 w 1344"/>
                <a:gd name="T7" fmla="*/ 163 h 263"/>
                <a:gd name="T8" fmla="*/ 667 w 1344"/>
                <a:gd name="T9" fmla="*/ 17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44" h="263">
                  <a:moveTo>
                    <a:pt x="667" y="17"/>
                  </a:moveTo>
                  <a:cubicBezTo>
                    <a:pt x="1036" y="0"/>
                    <a:pt x="1338" y="36"/>
                    <a:pt x="1341" y="99"/>
                  </a:cubicBezTo>
                  <a:cubicBezTo>
                    <a:pt x="1344" y="162"/>
                    <a:pt x="1047" y="228"/>
                    <a:pt x="678" y="245"/>
                  </a:cubicBezTo>
                  <a:cubicBezTo>
                    <a:pt x="308" y="263"/>
                    <a:pt x="6" y="226"/>
                    <a:pt x="3" y="163"/>
                  </a:cubicBezTo>
                  <a:cubicBezTo>
                    <a:pt x="0" y="100"/>
                    <a:pt x="297" y="35"/>
                    <a:pt x="667" y="17"/>
                  </a:cubicBezTo>
                  <a:close/>
                </a:path>
              </a:pathLst>
            </a:custGeom>
            <a:solidFill>
              <a:srgbClr val="875D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FREEFORM">
              <a:extLst>
                <a:ext uri="{FF2B5EF4-FFF2-40B4-BE49-F238E27FC236}">
                  <a16:creationId xmlns:a16="http://schemas.microsoft.com/office/drawing/2014/main" id="{D11B8891-2B67-4140-9D8E-48D4942F4C6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9525" y="1189038"/>
              <a:ext cx="1112838" cy="217488"/>
            </a:xfrm>
            <a:custGeom>
              <a:avLst/>
              <a:gdLst>
                <a:gd name="T0" fmla="*/ 735 w 1482"/>
                <a:gd name="T1" fmla="*/ 20 h 290"/>
                <a:gd name="T2" fmla="*/ 1479 w 1482"/>
                <a:gd name="T3" fmla="*/ 110 h 290"/>
                <a:gd name="T4" fmla="*/ 747 w 1482"/>
                <a:gd name="T5" fmla="*/ 271 h 290"/>
                <a:gd name="T6" fmla="*/ 3 w 1482"/>
                <a:gd name="T7" fmla="*/ 181 h 290"/>
                <a:gd name="T8" fmla="*/ 735 w 1482"/>
                <a:gd name="T9" fmla="*/ 20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82" h="290">
                  <a:moveTo>
                    <a:pt x="735" y="20"/>
                  </a:moveTo>
                  <a:cubicBezTo>
                    <a:pt x="1143" y="0"/>
                    <a:pt x="1476" y="41"/>
                    <a:pt x="1479" y="110"/>
                  </a:cubicBezTo>
                  <a:cubicBezTo>
                    <a:pt x="1482" y="180"/>
                    <a:pt x="1155" y="252"/>
                    <a:pt x="747" y="271"/>
                  </a:cubicBezTo>
                  <a:cubicBezTo>
                    <a:pt x="340" y="290"/>
                    <a:pt x="7" y="250"/>
                    <a:pt x="3" y="181"/>
                  </a:cubicBezTo>
                  <a:cubicBezTo>
                    <a:pt x="0" y="111"/>
                    <a:pt x="328" y="39"/>
                    <a:pt x="735" y="20"/>
                  </a:cubicBezTo>
                  <a:close/>
                </a:path>
              </a:pathLst>
            </a:custGeom>
            <a:solidFill>
              <a:srgbClr val="996E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FREEFORM">
              <a:extLst>
                <a:ext uri="{FF2B5EF4-FFF2-40B4-BE49-F238E27FC236}">
                  <a16:creationId xmlns:a16="http://schemas.microsoft.com/office/drawing/2014/main" id="{B748FCEC-D91C-4D8C-8EAF-E2E5E5900E5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47813" y="1011238"/>
              <a:ext cx="596900" cy="304800"/>
            </a:xfrm>
            <a:custGeom>
              <a:avLst/>
              <a:gdLst>
                <a:gd name="T0" fmla="*/ 387 w 797"/>
                <a:gd name="T1" fmla="*/ 11 h 405"/>
                <a:gd name="T2" fmla="*/ 797 w 797"/>
                <a:gd name="T3" fmla="*/ 327 h 405"/>
                <a:gd name="T4" fmla="*/ 9 w 797"/>
                <a:gd name="T5" fmla="*/ 364 h 405"/>
                <a:gd name="T6" fmla="*/ 387 w 797"/>
                <a:gd name="T7" fmla="*/ 11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97" h="405">
                  <a:moveTo>
                    <a:pt x="387" y="11"/>
                  </a:moveTo>
                  <a:cubicBezTo>
                    <a:pt x="605" y="0"/>
                    <a:pt x="788" y="142"/>
                    <a:pt x="797" y="327"/>
                  </a:cubicBezTo>
                  <a:cubicBezTo>
                    <a:pt x="537" y="392"/>
                    <a:pt x="274" y="405"/>
                    <a:pt x="9" y="364"/>
                  </a:cubicBezTo>
                  <a:cubicBezTo>
                    <a:pt x="0" y="179"/>
                    <a:pt x="169" y="21"/>
                    <a:pt x="387" y="11"/>
                  </a:cubicBezTo>
                  <a:close/>
                </a:path>
              </a:pathLst>
            </a:custGeom>
            <a:solidFill>
              <a:srgbClr val="E5E6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FREEFORM">
              <a:extLst>
                <a:ext uri="{FF2B5EF4-FFF2-40B4-BE49-F238E27FC236}">
                  <a16:creationId xmlns:a16="http://schemas.microsoft.com/office/drawing/2014/main" id="{FB460754-74D5-48EB-A744-98F62990B69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46263" y="1016000"/>
              <a:ext cx="298450" cy="280988"/>
            </a:xfrm>
            <a:custGeom>
              <a:avLst/>
              <a:gdLst>
                <a:gd name="T0" fmla="*/ 0 w 399"/>
                <a:gd name="T1" fmla="*/ 4 h 374"/>
                <a:gd name="T2" fmla="*/ 126 w 399"/>
                <a:gd name="T3" fmla="*/ 246 h 374"/>
                <a:gd name="T4" fmla="*/ 82 w 399"/>
                <a:gd name="T5" fmla="*/ 374 h 374"/>
                <a:gd name="T6" fmla="*/ 399 w 399"/>
                <a:gd name="T7" fmla="*/ 321 h 374"/>
                <a:gd name="T8" fmla="*/ 388 w 399"/>
                <a:gd name="T9" fmla="*/ 252 h 374"/>
                <a:gd name="T10" fmla="*/ 0 w 399"/>
                <a:gd name="T11" fmla="*/ 4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99" h="374">
                  <a:moveTo>
                    <a:pt x="0" y="4"/>
                  </a:moveTo>
                  <a:cubicBezTo>
                    <a:pt x="83" y="67"/>
                    <a:pt x="141" y="159"/>
                    <a:pt x="126" y="246"/>
                  </a:cubicBezTo>
                  <a:cubicBezTo>
                    <a:pt x="121" y="277"/>
                    <a:pt x="108" y="346"/>
                    <a:pt x="82" y="374"/>
                  </a:cubicBezTo>
                  <a:cubicBezTo>
                    <a:pt x="188" y="368"/>
                    <a:pt x="293" y="351"/>
                    <a:pt x="399" y="321"/>
                  </a:cubicBezTo>
                  <a:cubicBezTo>
                    <a:pt x="398" y="297"/>
                    <a:pt x="394" y="274"/>
                    <a:pt x="388" y="252"/>
                  </a:cubicBezTo>
                  <a:cubicBezTo>
                    <a:pt x="344" y="105"/>
                    <a:pt x="185" y="0"/>
                    <a:pt x="0" y="4"/>
                  </a:cubicBezTo>
                  <a:close/>
                </a:path>
              </a:pathLst>
            </a:custGeom>
            <a:solidFill>
              <a:srgbClr val="8DB0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FREEFORM">
              <a:extLst>
                <a:ext uri="{FF2B5EF4-FFF2-40B4-BE49-F238E27FC236}">
                  <a16:creationId xmlns:a16="http://schemas.microsoft.com/office/drawing/2014/main" id="{B33EE9E6-3A31-4ED7-9907-117C3F5BF1D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24038" y="822325"/>
              <a:ext cx="19050" cy="239713"/>
            </a:xfrm>
            <a:custGeom>
              <a:avLst/>
              <a:gdLst>
                <a:gd name="T0" fmla="*/ 0 w 26"/>
                <a:gd name="T1" fmla="*/ 0 h 318"/>
                <a:gd name="T2" fmla="*/ 11 w 26"/>
                <a:gd name="T3" fmla="*/ 0 h 318"/>
                <a:gd name="T4" fmla="*/ 26 w 26"/>
                <a:gd name="T5" fmla="*/ 317 h 318"/>
                <a:gd name="T6" fmla="*/ 15 w 26"/>
                <a:gd name="T7" fmla="*/ 318 h 318"/>
                <a:gd name="T8" fmla="*/ 0 w 26"/>
                <a:gd name="T9" fmla="*/ 0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318">
                  <a:moveTo>
                    <a:pt x="0" y="0"/>
                  </a:moveTo>
                  <a:lnTo>
                    <a:pt x="11" y="0"/>
                  </a:lnTo>
                  <a:lnTo>
                    <a:pt x="26" y="317"/>
                  </a:lnTo>
                  <a:lnTo>
                    <a:pt x="15" y="3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5E6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FREEFORM">
              <a:extLst>
                <a:ext uri="{FF2B5EF4-FFF2-40B4-BE49-F238E27FC236}">
                  <a16:creationId xmlns:a16="http://schemas.microsoft.com/office/drawing/2014/main" id="{EEB67B83-C533-47C5-997F-E2926DA4096E}"/>
                </a:ext>
              </a:extLst>
            </p:cNvPr>
            <p:cNvSpPr>
              <a:spLocks/>
            </p:cNvSpPr>
            <p:nvPr/>
          </p:nvSpPr>
          <p:spPr bwMode="auto">
            <a:xfrm>
              <a:off x="1793875" y="835025"/>
              <a:ext cx="73025" cy="66675"/>
            </a:xfrm>
            <a:custGeom>
              <a:avLst/>
              <a:gdLst>
                <a:gd name="T0" fmla="*/ 0 w 97"/>
                <a:gd name="T1" fmla="*/ 8 h 89"/>
                <a:gd name="T2" fmla="*/ 7 w 97"/>
                <a:gd name="T3" fmla="*/ 0 h 89"/>
                <a:gd name="T4" fmla="*/ 97 w 97"/>
                <a:gd name="T5" fmla="*/ 82 h 89"/>
                <a:gd name="T6" fmla="*/ 90 w 97"/>
                <a:gd name="T7" fmla="*/ 89 h 89"/>
                <a:gd name="T8" fmla="*/ 0 w 97"/>
                <a:gd name="T9" fmla="*/ 8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89">
                  <a:moveTo>
                    <a:pt x="0" y="8"/>
                  </a:moveTo>
                  <a:lnTo>
                    <a:pt x="7" y="0"/>
                  </a:lnTo>
                  <a:lnTo>
                    <a:pt x="97" y="82"/>
                  </a:lnTo>
                  <a:lnTo>
                    <a:pt x="90" y="89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E5E6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FREEFORM">
              <a:extLst>
                <a:ext uri="{FF2B5EF4-FFF2-40B4-BE49-F238E27FC236}">
                  <a16:creationId xmlns:a16="http://schemas.microsoft.com/office/drawing/2014/main" id="{C9A386B2-27AA-442C-8439-624F6726E81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97050" y="831850"/>
              <a:ext cx="66675" cy="73025"/>
            </a:xfrm>
            <a:custGeom>
              <a:avLst/>
              <a:gdLst>
                <a:gd name="T0" fmla="*/ 89 w 89"/>
                <a:gd name="T1" fmla="*/ 7 h 97"/>
                <a:gd name="T2" fmla="*/ 81 w 89"/>
                <a:gd name="T3" fmla="*/ 0 h 97"/>
                <a:gd name="T4" fmla="*/ 0 w 89"/>
                <a:gd name="T5" fmla="*/ 90 h 97"/>
                <a:gd name="T6" fmla="*/ 7 w 89"/>
                <a:gd name="T7" fmla="*/ 97 h 97"/>
                <a:gd name="T8" fmla="*/ 89 w 89"/>
                <a:gd name="T9" fmla="*/ 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" h="97">
                  <a:moveTo>
                    <a:pt x="89" y="7"/>
                  </a:moveTo>
                  <a:lnTo>
                    <a:pt x="81" y="0"/>
                  </a:lnTo>
                  <a:lnTo>
                    <a:pt x="0" y="90"/>
                  </a:lnTo>
                  <a:lnTo>
                    <a:pt x="7" y="97"/>
                  </a:lnTo>
                  <a:lnTo>
                    <a:pt x="89" y="7"/>
                  </a:lnTo>
                  <a:close/>
                </a:path>
              </a:pathLst>
            </a:custGeom>
            <a:solidFill>
              <a:srgbClr val="E5E6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52" name="GROUP">
            <a:extLst>
              <a:ext uri="{FF2B5EF4-FFF2-40B4-BE49-F238E27FC236}">
                <a16:creationId xmlns:a16="http://schemas.microsoft.com/office/drawing/2014/main" id="{DBFE997F-9926-4F19-B966-6FE3557E1633}"/>
              </a:ext>
            </a:extLst>
          </p:cNvPr>
          <p:cNvGrpSpPr/>
          <p:nvPr/>
        </p:nvGrpSpPr>
        <p:grpSpPr>
          <a:xfrm>
            <a:off x="6532563" y="-964507"/>
            <a:ext cx="469900" cy="723901"/>
            <a:chOff x="6492875" y="939800"/>
            <a:chExt cx="469900" cy="723901"/>
          </a:xfrm>
        </p:grpSpPr>
        <p:sp>
          <p:nvSpPr>
            <p:cNvPr id="117" name="RECTANGLE">
              <a:extLst>
                <a:ext uri="{FF2B5EF4-FFF2-40B4-BE49-F238E27FC236}">
                  <a16:creationId xmlns:a16="http://schemas.microsoft.com/office/drawing/2014/main" id="{5869C6CD-4B52-446B-96EA-05D543247F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73850" y="1527175"/>
              <a:ext cx="4763" cy="63500"/>
            </a:xfrm>
            <a:prstGeom prst="rect">
              <a:avLst/>
            </a:prstGeom>
            <a:solidFill>
              <a:srgbClr val="E5E6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RECTANGLE">
              <a:extLst>
                <a:ext uri="{FF2B5EF4-FFF2-40B4-BE49-F238E27FC236}">
                  <a16:creationId xmlns:a16="http://schemas.microsoft.com/office/drawing/2014/main" id="{226C1DF0-C79D-4A75-B826-AABE856CE7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51638" y="1527175"/>
              <a:ext cx="4763" cy="63500"/>
            </a:xfrm>
            <a:prstGeom prst="rect">
              <a:avLst/>
            </a:prstGeom>
            <a:solidFill>
              <a:srgbClr val="E5E6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RECTANGLE">
              <a:extLst>
                <a:ext uri="{FF2B5EF4-FFF2-40B4-BE49-F238E27FC236}">
                  <a16:creationId xmlns:a16="http://schemas.microsoft.com/office/drawing/2014/main" id="{D84AAF88-006A-4A96-9503-505550EA6E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77038" y="1527175"/>
              <a:ext cx="4763" cy="63500"/>
            </a:xfrm>
            <a:prstGeom prst="rect">
              <a:avLst/>
            </a:prstGeom>
            <a:solidFill>
              <a:srgbClr val="E5E6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RECTANGLE">
              <a:extLst>
                <a:ext uri="{FF2B5EF4-FFF2-40B4-BE49-F238E27FC236}">
                  <a16:creationId xmlns:a16="http://schemas.microsoft.com/office/drawing/2014/main" id="{08456176-5727-40CE-B666-4E40905B00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04013" y="1527175"/>
              <a:ext cx="3175" cy="63500"/>
            </a:xfrm>
            <a:prstGeom prst="rect">
              <a:avLst/>
            </a:prstGeom>
            <a:solidFill>
              <a:srgbClr val="E5E6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FREEFORM">
              <a:extLst>
                <a:ext uri="{FF2B5EF4-FFF2-40B4-BE49-F238E27FC236}">
                  <a16:creationId xmlns:a16="http://schemas.microsoft.com/office/drawing/2014/main" id="{46361CE1-7B62-4A14-A142-30F35FFC74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492875" y="939800"/>
              <a:ext cx="469900" cy="587375"/>
            </a:xfrm>
            <a:custGeom>
              <a:avLst/>
              <a:gdLst>
                <a:gd name="T0" fmla="*/ 313 w 626"/>
                <a:gd name="T1" fmla="*/ 0 h 780"/>
                <a:gd name="T2" fmla="*/ 626 w 626"/>
                <a:gd name="T3" fmla="*/ 265 h 780"/>
                <a:gd name="T4" fmla="*/ 601 w 626"/>
                <a:gd name="T5" fmla="*/ 369 h 780"/>
                <a:gd name="T6" fmla="*/ 604 w 626"/>
                <a:gd name="T7" fmla="*/ 370 h 780"/>
                <a:gd name="T8" fmla="*/ 388 w 626"/>
                <a:gd name="T9" fmla="*/ 780 h 780"/>
                <a:gd name="T10" fmla="*/ 325 w 626"/>
                <a:gd name="T11" fmla="*/ 780 h 780"/>
                <a:gd name="T12" fmla="*/ 304 w 626"/>
                <a:gd name="T13" fmla="*/ 780 h 780"/>
                <a:gd name="T14" fmla="*/ 241 w 626"/>
                <a:gd name="T15" fmla="*/ 780 h 780"/>
                <a:gd name="T16" fmla="*/ 28 w 626"/>
                <a:gd name="T17" fmla="*/ 376 h 780"/>
                <a:gd name="T18" fmla="*/ 26 w 626"/>
                <a:gd name="T19" fmla="*/ 371 h 780"/>
                <a:gd name="T20" fmla="*/ 25 w 626"/>
                <a:gd name="T21" fmla="*/ 370 h 780"/>
                <a:gd name="T22" fmla="*/ 25 w 626"/>
                <a:gd name="T23" fmla="*/ 370 h 780"/>
                <a:gd name="T24" fmla="*/ 0 w 626"/>
                <a:gd name="T25" fmla="*/ 265 h 780"/>
                <a:gd name="T26" fmla="*/ 313 w 626"/>
                <a:gd name="T27" fmla="*/ 0 h 7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26" h="780">
                  <a:moveTo>
                    <a:pt x="313" y="0"/>
                  </a:moveTo>
                  <a:cubicBezTo>
                    <a:pt x="486" y="0"/>
                    <a:pt x="626" y="119"/>
                    <a:pt x="626" y="265"/>
                  </a:cubicBezTo>
                  <a:cubicBezTo>
                    <a:pt x="626" y="302"/>
                    <a:pt x="617" y="337"/>
                    <a:pt x="601" y="369"/>
                  </a:cubicBezTo>
                  <a:lnTo>
                    <a:pt x="604" y="370"/>
                  </a:lnTo>
                  <a:lnTo>
                    <a:pt x="388" y="780"/>
                  </a:lnTo>
                  <a:lnTo>
                    <a:pt x="325" y="780"/>
                  </a:lnTo>
                  <a:lnTo>
                    <a:pt x="304" y="780"/>
                  </a:lnTo>
                  <a:lnTo>
                    <a:pt x="241" y="780"/>
                  </a:lnTo>
                  <a:lnTo>
                    <a:pt x="28" y="376"/>
                  </a:lnTo>
                  <a:cubicBezTo>
                    <a:pt x="27" y="374"/>
                    <a:pt x="26" y="373"/>
                    <a:pt x="26" y="371"/>
                  </a:cubicBezTo>
                  <a:lnTo>
                    <a:pt x="25" y="370"/>
                  </a:lnTo>
                  <a:lnTo>
                    <a:pt x="25" y="370"/>
                  </a:lnTo>
                  <a:cubicBezTo>
                    <a:pt x="9" y="338"/>
                    <a:pt x="0" y="302"/>
                    <a:pt x="0" y="265"/>
                  </a:cubicBezTo>
                  <a:cubicBezTo>
                    <a:pt x="0" y="119"/>
                    <a:pt x="140" y="0"/>
                    <a:pt x="313" y="0"/>
                  </a:cubicBezTo>
                  <a:close/>
                </a:path>
              </a:pathLst>
            </a:custGeom>
            <a:solidFill>
              <a:srgbClr val="AE36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FREEFORM">
              <a:extLst>
                <a:ext uri="{FF2B5EF4-FFF2-40B4-BE49-F238E27FC236}">
                  <a16:creationId xmlns:a16="http://schemas.microsoft.com/office/drawing/2014/main" id="{8F972EA5-7851-419F-ADB0-3FBFD386B8F1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4325" y="939800"/>
              <a:ext cx="127000" cy="587375"/>
            </a:xfrm>
            <a:custGeom>
              <a:avLst/>
              <a:gdLst>
                <a:gd name="T0" fmla="*/ 86 w 171"/>
                <a:gd name="T1" fmla="*/ 0 h 780"/>
                <a:gd name="T2" fmla="*/ 171 w 171"/>
                <a:gd name="T3" fmla="*/ 265 h 780"/>
                <a:gd name="T4" fmla="*/ 165 w 171"/>
                <a:gd name="T5" fmla="*/ 369 h 780"/>
                <a:gd name="T6" fmla="*/ 165 w 171"/>
                <a:gd name="T7" fmla="*/ 370 h 780"/>
                <a:gd name="T8" fmla="*/ 106 w 171"/>
                <a:gd name="T9" fmla="*/ 780 h 780"/>
                <a:gd name="T10" fmla="*/ 89 w 171"/>
                <a:gd name="T11" fmla="*/ 780 h 780"/>
                <a:gd name="T12" fmla="*/ 83 w 171"/>
                <a:gd name="T13" fmla="*/ 780 h 780"/>
                <a:gd name="T14" fmla="*/ 66 w 171"/>
                <a:gd name="T15" fmla="*/ 780 h 780"/>
                <a:gd name="T16" fmla="*/ 8 w 171"/>
                <a:gd name="T17" fmla="*/ 376 h 780"/>
                <a:gd name="T18" fmla="*/ 7 w 171"/>
                <a:gd name="T19" fmla="*/ 371 h 780"/>
                <a:gd name="T20" fmla="*/ 7 w 171"/>
                <a:gd name="T21" fmla="*/ 370 h 780"/>
                <a:gd name="T22" fmla="*/ 7 w 171"/>
                <a:gd name="T23" fmla="*/ 370 h 780"/>
                <a:gd name="T24" fmla="*/ 0 w 171"/>
                <a:gd name="T25" fmla="*/ 265 h 780"/>
                <a:gd name="T26" fmla="*/ 86 w 171"/>
                <a:gd name="T27" fmla="*/ 0 h 7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71" h="780">
                  <a:moveTo>
                    <a:pt x="86" y="0"/>
                  </a:moveTo>
                  <a:cubicBezTo>
                    <a:pt x="133" y="0"/>
                    <a:pt x="171" y="119"/>
                    <a:pt x="171" y="265"/>
                  </a:cubicBezTo>
                  <a:cubicBezTo>
                    <a:pt x="171" y="302"/>
                    <a:pt x="169" y="337"/>
                    <a:pt x="165" y="369"/>
                  </a:cubicBezTo>
                  <a:lnTo>
                    <a:pt x="165" y="370"/>
                  </a:lnTo>
                  <a:lnTo>
                    <a:pt x="106" y="780"/>
                  </a:lnTo>
                  <a:lnTo>
                    <a:pt x="89" y="780"/>
                  </a:lnTo>
                  <a:lnTo>
                    <a:pt x="83" y="780"/>
                  </a:lnTo>
                  <a:lnTo>
                    <a:pt x="66" y="780"/>
                  </a:lnTo>
                  <a:lnTo>
                    <a:pt x="8" y="376"/>
                  </a:lnTo>
                  <a:cubicBezTo>
                    <a:pt x="8" y="374"/>
                    <a:pt x="7" y="373"/>
                    <a:pt x="7" y="371"/>
                  </a:cubicBezTo>
                  <a:lnTo>
                    <a:pt x="7" y="370"/>
                  </a:lnTo>
                  <a:lnTo>
                    <a:pt x="7" y="370"/>
                  </a:lnTo>
                  <a:cubicBezTo>
                    <a:pt x="3" y="338"/>
                    <a:pt x="0" y="302"/>
                    <a:pt x="0" y="265"/>
                  </a:cubicBezTo>
                  <a:cubicBezTo>
                    <a:pt x="0" y="119"/>
                    <a:pt x="38" y="0"/>
                    <a:pt x="86" y="0"/>
                  </a:cubicBezTo>
                  <a:close/>
                </a:path>
              </a:pathLst>
            </a:custGeom>
            <a:solidFill>
              <a:srgbClr val="DC55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FREEFORM">
              <a:extLst>
                <a:ext uri="{FF2B5EF4-FFF2-40B4-BE49-F238E27FC236}">
                  <a16:creationId xmlns:a16="http://schemas.microsoft.com/office/drawing/2014/main" id="{2178BC20-AB87-4036-810D-C908A5749A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4625" y="939800"/>
              <a:ext cx="203200" cy="587375"/>
            </a:xfrm>
            <a:custGeom>
              <a:avLst/>
              <a:gdLst>
                <a:gd name="T0" fmla="*/ 271 w 271"/>
                <a:gd name="T1" fmla="*/ 0 h 780"/>
                <a:gd name="T2" fmla="*/ 58 w 271"/>
                <a:gd name="T3" fmla="*/ 269 h 780"/>
                <a:gd name="T4" fmla="*/ 199 w 271"/>
                <a:gd name="T5" fmla="*/ 780 h 780"/>
                <a:gd name="T6" fmla="*/ 8 w 271"/>
                <a:gd name="T7" fmla="*/ 273 h 780"/>
                <a:gd name="T8" fmla="*/ 271 w 271"/>
                <a:gd name="T9" fmla="*/ 0 h 7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1" h="780">
                  <a:moveTo>
                    <a:pt x="271" y="0"/>
                  </a:moveTo>
                  <a:cubicBezTo>
                    <a:pt x="98" y="44"/>
                    <a:pt x="53" y="157"/>
                    <a:pt x="58" y="269"/>
                  </a:cubicBezTo>
                  <a:cubicBezTo>
                    <a:pt x="64" y="413"/>
                    <a:pt x="158" y="589"/>
                    <a:pt x="199" y="780"/>
                  </a:cubicBezTo>
                  <a:cubicBezTo>
                    <a:pt x="161" y="642"/>
                    <a:pt x="20" y="440"/>
                    <a:pt x="8" y="273"/>
                  </a:cubicBezTo>
                  <a:cubicBezTo>
                    <a:pt x="0" y="152"/>
                    <a:pt x="62" y="34"/>
                    <a:pt x="271" y="0"/>
                  </a:cubicBezTo>
                  <a:close/>
                </a:path>
              </a:pathLst>
            </a:custGeom>
            <a:solidFill>
              <a:srgbClr val="DC55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FREEFORM">
              <a:extLst>
                <a:ext uri="{FF2B5EF4-FFF2-40B4-BE49-F238E27FC236}">
                  <a16:creationId xmlns:a16="http://schemas.microsoft.com/office/drawing/2014/main" id="{27699227-A8EB-4126-8AC5-E29BC141EC4B}"/>
                </a:ext>
              </a:extLst>
            </p:cNvPr>
            <p:cNvSpPr>
              <a:spLocks/>
            </p:cNvSpPr>
            <p:nvPr/>
          </p:nvSpPr>
          <p:spPr bwMode="auto">
            <a:xfrm>
              <a:off x="6727825" y="939800"/>
              <a:ext cx="203200" cy="587375"/>
            </a:xfrm>
            <a:custGeom>
              <a:avLst/>
              <a:gdLst>
                <a:gd name="T0" fmla="*/ 0 w 270"/>
                <a:gd name="T1" fmla="*/ 0 h 780"/>
                <a:gd name="T2" fmla="*/ 213 w 270"/>
                <a:gd name="T3" fmla="*/ 269 h 780"/>
                <a:gd name="T4" fmla="*/ 71 w 270"/>
                <a:gd name="T5" fmla="*/ 780 h 780"/>
                <a:gd name="T6" fmla="*/ 262 w 270"/>
                <a:gd name="T7" fmla="*/ 273 h 780"/>
                <a:gd name="T8" fmla="*/ 0 w 270"/>
                <a:gd name="T9" fmla="*/ 0 h 7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0" h="780">
                  <a:moveTo>
                    <a:pt x="0" y="0"/>
                  </a:moveTo>
                  <a:cubicBezTo>
                    <a:pt x="172" y="44"/>
                    <a:pt x="218" y="157"/>
                    <a:pt x="213" y="269"/>
                  </a:cubicBezTo>
                  <a:cubicBezTo>
                    <a:pt x="206" y="413"/>
                    <a:pt x="112" y="589"/>
                    <a:pt x="71" y="780"/>
                  </a:cubicBezTo>
                  <a:cubicBezTo>
                    <a:pt x="109" y="642"/>
                    <a:pt x="250" y="440"/>
                    <a:pt x="262" y="273"/>
                  </a:cubicBezTo>
                  <a:cubicBezTo>
                    <a:pt x="270" y="152"/>
                    <a:pt x="209" y="34"/>
                    <a:pt x="0" y="0"/>
                  </a:cubicBezTo>
                  <a:close/>
                </a:path>
              </a:pathLst>
            </a:custGeom>
            <a:solidFill>
              <a:srgbClr val="DC55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RECTANGLE">
              <a:extLst>
                <a:ext uri="{FF2B5EF4-FFF2-40B4-BE49-F238E27FC236}">
                  <a16:creationId xmlns:a16="http://schemas.microsoft.com/office/drawing/2014/main" id="{C533A02F-9527-44D8-976C-21F0CF7D3D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69088" y="1582738"/>
              <a:ext cx="117475" cy="80963"/>
            </a:xfrm>
            <a:prstGeom prst="rect">
              <a:avLst/>
            </a:prstGeom>
            <a:solidFill>
              <a:srgbClr val="DB91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RECTANGLE">
              <a:extLst>
                <a:ext uri="{FF2B5EF4-FFF2-40B4-BE49-F238E27FC236}">
                  <a16:creationId xmlns:a16="http://schemas.microsoft.com/office/drawing/2014/main" id="{FBD4013F-03F3-4F80-A3D7-744C7407C8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50050" y="1582738"/>
              <a:ext cx="36513" cy="80963"/>
            </a:xfrm>
            <a:prstGeom prst="rect">
              <a:avLst/>
            </a:prstGeom>
            <a:solidFill>
              <a:srgbClr val="D372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" name="RECTANGLE">
              <a:extLst>
                <a:ext uri="{FF2B5EF4-FFF2-40B4-BE49-F238E27FC236}">
                  <a16:creationId xmlns:a16="http://schemas.microsoft.com/office/drawing/2014/main" id="{F8D5B4EE-9C89-4990-9F42-734EFB12FE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99250" y="1598613"/>
              <a:ext cx="20638" cy="49213"/>
            </a:xfrm>
            <a:prstGeom prst="rect">
              <a:avLst/>
            </a:prstGeom>
            <a:solidFill>
              <a:srgbClr val="D372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" name="RECTANGLE">
              <a:extLst>
                <a:ext uri="{FF2B5EF4-FFF2-40B4-BE49-F238E27FC236}">
                  <a16:creationId xmlns:a16="http://schemas.microsoft.com/office/drawing/2014/main" id="{FFCB073D-998D-4EAA-BA62-7E43AD1CCA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94488" y="1598613"/>
              <a:ext cx="4763" cy="49213"/>
            </a:xfrm>
            <a:prstGeom prst="rect">
              <a:avLst/>
            </a:prstGeom>
            <a:solidFill>
              <a:srgbClr val="B05A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54" name="GROUP">
            <a:extLst>
              <a:ext uri="{FF2B5EF4-FFF2-40B4-BE49-F238E27FC236}">
                <a16:creationId xmlns:a16="http://schemas.microsoft.com/office/drawing/2014/main" id="{61FFA388-2EF3-47C4-B5FD-1F942D452512}"/>
              </a:ext>
            </a:extLst>
          </p:cNvPr>
          <p:cNvGrpSpPr/>
          <p:nvPr/>
        </p:nvGrpSpPr>
        <p:grpSpPr>
          <a:xfrm>
            <a:off x="10993438" y="7339550"/>
            <a:ext cx="554038" cy="852488"/>
            <a:chOff x="10953750" y="3254375"/>
            <a:chExt cx="554038" cy="852488"/>
          </a:xfrm>
        </p:grpSpPr>
        <p:sp>
          <p:nvSpPr>
            <p:cNvPr id="133" name="RECTANGLE">
              <a:extLst>
                <a:ext uri="{FF2B5EF4-FFF2-40B4-BE49-F238E27FC236}">
                  <a16:creationId xmlns:a16="http://schemas.microsoft.com/office/drawing/2014/main" id="{AD5CD8E4-72DA-4833-B9A1-BCF398C3D0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68063" y="3944938"/>
              <a:ext cx="3175" cy="76200"/>
            </a:xfrm>
            <a:prstGeom prst="rect">
              <a:avLst/>
            </a:prstGeom>
            <a:solidFill>
              <a:srgbClr val="E5E6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" name="RECTANGLE">
              <a:extLst>
                <a:ext uri="{FF2B5EF4-FFF2-40B4-BE49-F238E27FC236}">
                  <a16:creationId xmlns:a16="http://schemas.microsoft.com/office/drawing/2014/main" id="{18DBBAB3-48A0-463E-8036-479C51E23E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58550" y="3944938"/>
              <a:ext cx="4763" cy="76200"/>
            </a:xfrm>
            <a:prstGeom prst="rect">
              <a:avLst/>
            </a:prstGeom>
            <a:solidFill>
              <a:srgbClr val="E5E6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" name="RECTANGLE">
              <a:extLst>
                <a:ext uri="{FF2B5EF4-FFF2-40B4-BE49-F238E27FC236}">
                  <a16:creationId xmlns:a16="http://schemas.microsoft.com/office/drawing/2014/main" id="{BE690F3F-BA42-4DAA-81AE-56895B203B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88713" y="3944938"/>
              <a:ext cx="4763" cy="76200"/>
            </a:xfrm>
            <a:prstGeom prst="rect">
              <a:avLst/>
            </a:prstGeom>
            <a:solidFill>
              <a:srgbClr val="E5E6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" name="RECTANGLE">
              <a:extLst>
                <a:ext uri="{FF2B5EF4-FFF2-40B4-BE49-F238E27FC236}">
                  <a16:creationId xmlns:a16="http://schemas.microsoft.com/office/drawing/2014/main" id="{F046E1EB-7206-41EB-BE03-FD2497CA54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01400" y="3944938"/>
              <a:ext cx="4763" cy="76200"/>
            </a:xfrm>
            <a:prstGeom prst="rect">
              <a:avLst/>
            </a:prstGeom>
            <a:solidFill>
              <a:srgbClr val="E5E6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" name="FREEFORM">
              <a:extLst>
                <a:ext uri="{FF2B5EF4-FFF2-40B4-BE49-F238E27FC236}">
                  <a16:creationId xmlns:a16="http://schemas.microsoft.com/office/drawing/2014/main" id="{D5385847-2165-4979-8615-9498E6E230C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53750" y="3254375"/>
              <a:ext cx="554038" cy="690563"/>
            </a:xfrm>
            <a:custGeom>
              <a:avLst/>
              <a:gdLst>
                <a:gd name="T0" fmla="*/ 369 w 738"/>
                <a:gd name="T1" fmla="*/ 0 h 919"/>
                <a:gd name="T2" fmla="*/ 738 w 738"/>
                <a:gd name="T3" fmla="*/ 312 h 919"/>
                <a:gd name="T4" fmla="*/ 709 w 738"/>
                <a:gd name="T5" fmla="*/ 434 h 919"/>
                <a:gd name="T6" fmla="*/ 713 w 738"/>
                <a:gd name="T7" fmla="*/ 436 h 919"/>
                <a:gd name="T8" fmla="*/ 458 w 738"/>
                <a:gd name="T9" fmla="*/ 919 h 919"/>
                <a:gd name="T10" fmla="*/ 384 w 738"/>
                <a:gd name="T11" fmla="*/ 919 h 919"/>
                <a:gd name="T12" fmla="*/ 359 w 738"/>
                <a:gd name="T13" fmla="*/ 919 h 919"/>
                <a:gd name="T14" fmla="*/ 285 w 738"/>
                <a:gd name="T15" fmla="*/ 919 h 919"/>
                <a:gd name="T16" fmla="*/ 34 w 738"/>
                <a:gd name="T17" fmla="*/ 443 h 919"/>
                <a:gd name="T18" fmla="*/ 31 w 738"/>
                <a:gd name="T19" fmla="*/ 437 h 919"/>
                <a:gd name="T20" fmla="*/ 30 w 738"/>
                <a:gd name="T21" fmla="*/ 436 h 919"/>
                <a:gd name="T22" fmla="*/ 30 w 738"/>
                <a:gd name="T23" fmla="*/ 436 h 919"/>
                <a:gd name="T24" fmla="*/ 0 w 738"/>
                <a:gd name="T25" fmla="*/ 312 h 919"/>
                <a:gd name="T26" fmla="*/ 369 w 738"/>
                <a:gd name="T27" fmla="*/ 0 h 9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38" h="919">
                  <a:moveTo>
                    <a:pt x="369" y="0"/>
                  </a:moveTo>
                  <a:cubicBezTo>
                    <a:pt x="573" y="0"/>
                    <a:pt x="738" y="140"/>
                    <a:pt x="738" y="312"/>
                  </a:cubicBezTo>
                  <a:cubicBezTo>
                    <a:pt x="738" y="356"/>
                    <a:pt x="728" y="397"/>
                    <a:pt x="709" y="434"/>
                  </a:cubicBezTo>
                  <a:lnTo>
                    <a:pt x="713" y="436"/>
                  </a:lnTo>
                  <a:lnTo>
                    <a:pt x="458" y="919"/>
                  </a:lnTo>
                  <a:lnTo>
                    <a:pt x="384" y="919"/>
                  </a:lnTo>
                  <a:lnTo>
                    <a:pt x="359" y="919"/>
                  </a:lnTo>
                  <a:lnTo>
                    <a:pt x="285" y="919"/>
                  </a:lnTo>
                  <a:lnTo>
                    <a:pt x="34" y="443"/>
                  </a:lnTo>
                  <a:cubicBezTo>
                    <a:pt x="33" y="441"/>
                    <a:pt x="32" y="439"/>
                    <a:pt x="31" y="437"/>
                  </a:cubicBezTo>
                  <a:lnTo>
                    <a:pt x="30" y="436"/>
                  </a:lnTo>
                  <a:lnTo>
                    <a:pt x="30" y="436"/>
                  </a:lnTo>
                  <a:cubicBezTo>
                    <a:pt x="11" y="398"/>
                    <a:pt x="0" y="356"/>
                    <a:pt x="0" y="312"/>
                  </a:cubicBezTo>
                  <a:cubicBezTo>
                    <a:pt x="0" y="140"/>
                    <a:pt x="165" y="0"/>
                    <a:pt x="369" y="0"/>
                  </a:cubicBezTo>
                  <a:close/>
                </a:path>
              </a:pathLst>
            </a:custGeom>
            <a:solidFill>
              <a:srgbClr val="F298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" name="FREEFORM">
              <a:extLst>
                <a:ext uri="{FF2B5EF4-FFF2-40B4-BE49-F238E27FC236}">
                  <a16:creationId xmlns:a16="http://schemas.microsoft.com/office/drawing/2014/main" id="{53F68B62-6DD2-4A69-A21B-9757D006031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53775" y="3254375"/>
              <a:ext cx="152400" cy="690563"/>
            </a:xfrm>
            <a:custGeom>
              <a:avLst/>
              <a:gdLst>
                <a:gd name="T0" fmla="*/ 101 w 202"/>
                <a:gd name="T1" fmla="*/ 0 h 919"/>
                <a:gd name="T2" fmla="*/ 202 w 202"/>
                <a:gd name="T3" fmla="*/ 312 h 919"/>
                <a:gd name="T4" fmla="*/ 194 w 202"/>
                <a:gd name="T5" fmla="*/ 434 h 919"/>
                <a:gd name="T6" fmla="*/ 195 w 202"/>
                <a:gd name="T7" fmla="*/ 436 h 919"/>
                <a:gd name="T8" fmla="*/ 125 w 202"/>
                <a:gd name="T9" fmla="*/ 919 h 919"/>
                <a:gd name="T10" fmla="*/ 105 w 202"/>
                <a:gd name="T11" fmla="*/ 919 h 919"/>
                <a:gd name="T12" fmla="*/ 98 w 202"/>
                <a:gd name="T13" fmla="*/ 919 h 919"/>
                <a:gd name="T14" fmla="*/ 78 w 202"/>
                <a:gd name="T15" fmla="*/ 919 h 919"/>
                <a:gd name="T16" fmla="*/ 9 w 202"/>
                <a:gd name="T17" fmla="*/ 443 h 919"/>
                <a:gd name="T18" fmla="*/ 9 w 202"/>
                <a:gd name="T19" fmla="*/ 437 h 919"/>
                <a:gd name="T20" fmla="*/ 8 w 202"/>
                <a:gd name="T21" fmla="*/ 436 h 919"/>
                <a:gd name="T22" fmla="*/ 8 w 202"/>
                <a:gd name="T23" fmla="*/ 436 h 919"/>
                <a:gd name="T24" fmla="*/ 0 w 202"/>
                <a:gd name="T25" fmla="*/ 312 h 919"/>
                <a:gd name="T26" fmla="*/ 101 w 202"/>
                <a:gd name="T27" fmla="*/ 0 h 9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2" h="919">
                  <a:moveTo>
                    <a:pt x="101" y="0"/>
                  </a:moveTo>
                  <a:cubicBezTo>
                    <a:pt x="157" y="0"/>
                    <a:pt x="202" y="140"/>
                    <a:pt x="202" y="312"/>
                  </a:cubicBezTo>
                  <a:cubicBezTo>
                    <a:pt x="202" y="356"/>
                    <a:pt x="199" y="397"/>
                    <a:pt x="194" y="434"/>
                  </a:cubicBezTo>
                  <a:lnTo>
                    <a:pt x="195" y="436"/>
                  </a:lnTo>
                  <a:lnTo>
                    <a:pt x="125" y="919"/>
                  </a:lnTo>
                  <a:lnTo>
                    <a:pt x="105" y="919"/>
                  </a:lnTo>
                  <a:lnTo>
                    <a:pt x="98" y="919"/>
                  </a:lnTo>
                  <a:lnTo>
                    <a:pt x="78" y="919"/>
                  </a:lnTo>
                  <a:lnTo>
                    <a:pt x="9" y="443"/>
                  </a:lnTo>
                  <a:cubicBezTo>
                    <a:pt x="9" y="441"/>
                    <a:pt x="9" y="439"/>
                    <a:pt x="9" y="437"/>
                  </a:cubicBezTo>
                  <a:lnTo>
                    <a:pt x="8" y="436"/>
                  </a:lnTo>
                  <a:lnTo>
                    <a:pt x="8" y="436"/>
                  </a:lnTo>
                  <a:cubicBezTo>
                    <a:pt x="3" y="398"/>
                    <a:pt x="0" y="356"/>
                    <a:pt x="0" y="312"/>
                  </a:cubicBezTo>
                  <a:cubicBezTo>
                    <a:pt x="0" y="140"/>
                    <a:pt x="45" y="0"/>
                    <a:pt x="101" y="0"/>
                  </a:cubicBezTo>
                  <a:close/>
                </a:path>
              </a:pathLst>
            </a:custGeom>
            <a:solidFill>
              <a:srgbClr val="E151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" name="FREEFORM">
              <a:extLst>
                <a:ext uri="{FF2B5EF4-FFF2-40B4-BE49-F238E27FC236}">
                  <a16:creationId xmlns:a16="http://schemas.microsoft.com/office/drawing/2014/main" id="{48739C5F-263F-4A07-AC14-7BEF363D76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90263" y="3254375"/>
              <a:ext cx="239713" cy="690563"/>
            </a:xfrm>
            <a:custGeom>
              <a:avLst/>
              <a:gdLst>
                <a:gd name="T0" fmla="*/ 319 w 319"/>
                <a:gd name="T1" fmla="*/ 0 h 919"/>
                <a:gd name="T2" fmla="*/ 68 w 319"/>
                <a:gd name="T3" fmla="*/ 317 h 919"/>
                <a:gd name="T4" fmla="*/ 235 w 319"/>
                <a:gd name="T5" fmla="*/ 919 h 919"/>
                <a:gd name="T6" fmla="*/ 10 w 319"/>
                <a:gd name="T7" fmla="*/ 321 h 919"/>
                <a:gd name="T8" fmla="*/ 319 w 319"/>
                <a:gd name="T9" fmla="*/ 0 h 9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9" h="919">
                  <a:moveTo>
                    <a:pt x="319" y="0"/>
                  </a:moveTo>
                  <a:cubicBezTo>
                    <a:pt x="116" y="52"/>
                    <a:pt x="62" y="184"/>
                    <a:pt x="68" y="317"/>
                  </a:cubicBezTo>
                  <a:cubicBezTo>
                    <a:pt x="76" y="486"/>
                    <a:pt x="186" y="695"/>
                    <a:pt x="235" y="919"/>
                  </a:cubicBezTo>
                  <a:cubicBezTo>
                    <a:pt x="190" y="757"/>
                    <a:pt x="24" y="519"/>
                    <a:pt x="10" y="321"/>
                  </a:cubicBezTo>
                  <a:cubicBezTo>
                    <a:pt x="0" y="179"/>
                    <a:pt x="72" y="39"/>
                    <a:pt x="319" y="0"/>
                  </a:cubicBezTo>
                  <a:close/>
                </a:path>
              </a:pathLst>
            </a:custGeom>
            <a:solidFill>
              <a:srgbClr val="E151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" name="FREEFORM">
              <a:extLst>
                <a:ext uri="{FF2B5EF4-FFF2-40B4-BE49-F238E27FC236}">
                  <a16:creationId xmlns:a16="http://schemas.microsoft.com/office/drawing/2014/main" id="{D832B929-737D-4060-992B-1B7A3F33F1D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29975" y="3254375"/>
              <a:ext cx="239713" cy="690563"/>
            </a:xfrm>
            <a:custGeom>
              <a:avLst/>
              <a:gdLst>
                <a:gd name="T0" fmla="*/ 0 w 319"/>
                <a:gd name="T1" fmla="*/ 0 h 919"/>
                <a:gd name="T2" fmla="*/ 251 w 319"/>
                <a:gd name="T3" fmla="*/ 317 h 919"/>
                <a:gd name="T4" fmla="*/ 85 w 319"/>
                <a:gd name="T5" fmla="*/ 919 h 919"/>
                <a:gd name="T6" fmla="*/ 309 w 319"/>
                <a:gd name="T7" fmla="*/ 321 h 919"/>
                <a:gd name="T8" fmla="*/ 0 w 319"/>
                <a:gd name="T9" fmla="*/ 0 h 9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9" h="919">
                  <a:moveTo>
                    <a:pt x="0" y="0"/>
                  </a:moveTo>
                  <a:cubicBezTo>
                    <a:pt x="204" y="52"/>
                    <a:pt x="257" y="184"/>
                    <a:pt x="251" y="317"/>
                  </a:cubicBezTo>
                  <a:cubicBezTo>
                    <a:pt x="244" y="486"/>
                    <a:pt x="133" y="695"/>
                    <a:pt x="85" y="919"/>
                  </a:cubicBezTo>
                  <a:cubicBezTo>
                    <a:pt x="129" y="757"/>
                    <a:pt x="295" y="519"/>
                    <a:pt x="309" y="321"/>
                  </a:cubicBezTo>
                  <a:cubicBezTo>
                    <a:pt x="319" y="179"/>
                    <a:pt x="247" y="39"/>
                    <a:pt x="0" y="0"/>
                  </a:cubicBezTo>
                  <a:close/>
                </a:path>
              </a:pathLst>
            </a:custGeom>
            <a:solidFill>
              <a:srgbClr val="E151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RECTANGLE">
              <a:extLst>
                <a:ext uri="{FF2B5EF4-FFF2-40B4-BE49-F238E27FC236}">
                  <a16:creationId xmlns:a16="http://schemas.microsoft.com/office/drawing/2014/main" id="{09E8D10C-8A2C-47CB-9D5C-86013E0CD6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61713" y="4011613"/>
              <a:ext cx="136525" cy="95250"/>
            </a:xfrm>
            <a:prstGeom prst="rect">
              <a:avLst/>
            </a:prstGeom>
            <a:solidFill>
              <a:srgbClr val="DB91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2" name="RECTANGLE">
              <a:extLst>
                <a:ext uri="{FF2B5EF4-FFF2-40B4-BE49-F238E27FC236}">
                  <a16:creationId xmlns:a16="http://schemas.microsoft.com/office/drawing/2014/main" id="{413C30E7-456F-450D-9AA0-3787619445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56963" y="4011613"/>
              <a:ext cx="41275" cy="95250"/>
            </a:xfrm>
            <a:prstGeom prst="rect">
              <a:avLst/>
            </a:prstGeom>
            <a:solidFill>
              <a:srgbClr val="D372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RECTANGLE">
              <a:extLst>
                <a:ext uri="{FF2B5EF4-FFF2-40B4-BE49-F238E27FC236}">
                  <a16:creationId xmlns:a16="http://schemas.microsoft.com/office/drawing/2014/main" id="{D0D7B0EB-F6B4-4BA3-B75A-A8BBFF7912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96638" y="4030663"/>
              <a:ext cx="25400" cy="58738"/>
            </a:xfrm>
            <a:prstGeom prst="rect">
              <a:avLst/>
            </a:prstGeom>
            <a:solidFill>
              <a:srgbClr val="D372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RECTANGLE">
              <a:extLst>
                <a:ext uri="{FF2B5EF4-FFF2-40B4-BE49-F238E27FC236}">
                  <a16:creationId xmlns:a16="http://schemas.microsoft.com/office/drawing/2014/main" id="{1979F426-1857-464E-ACA7-74AAED3E8A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91875" y="4030663"/>
              <a:ext cx="4763" cy="58738"/>
            </a:xfrm>
            <a:prstGeom prst="rect">
              <a:avLst/>
            </a:prstGeom>
            <a:solidFill>
              <a:srgbClr val="B05A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F2F56C1E-E5D1-4387-A12A-2F0A14C78D3B}"/>
              </a:ext>
            </a:extLst>
          </p:cNvPr>
          <p:cNvGrpSpPr/>
          <p:nvPr/>
        </p:nvGrpSpPr>
        <p:grpSpPr>
          <a:xfrm flipH="1">
            <a:off x="3812305" y="-96307"/>
            <a:ext cx="2480692" cy="3176844"/>
            <a:chOff x="2962276" y="-15875"/>
            <a:chExt cx="4548188" cy="5824538"/>
          </a:xfrm>
        </p:grpSpPr>
        <p:sp>
          <p:nvSpPr>
            <p:cNvPr id="205" name="FREEFORM">
              <a:extLst>
                <a:ext uri="{FF2B5EF4-FFF2-40B4-BE49-F238E27FC236}">
                  <a16:creationId xmlns:a16="http://schemas.microsoft.com/office/drawing/2014/main" id="{D890FD79-DB0E-4D6C-B2C8-4AD5354FABF2}"/>
                </a:ext>
              </a:extLst>
            </p:cNvPr>
            <p:cNvSpPr>
              <a:spLocks/>
            </p:cNvSpPr>
            <p:nvPr/>
          </p:nvSpPr>
          <p:spPr bwMode="auto">
            <a:xfrm>
              <a:off x="2962276" y="-15875"/>
              <a:ext cx="1509713" cy="2906713"/>
            </a:xfrm>
            <a:custGeom>
              <a:avLst/>
              <a:gdLst>
                <a:gd name="T0" fmla="*/ 2014 w 2014"/>
                <a:gd name="T1" fmla="*/ 0 h 3869"/>
                <a:gd name="T2" fmla="*/ 2014 w 2014"/>
                <a:gd name="T3" fmla="*/ 2141 h 3869"/>
                <a:gd name="T4" fmla="*/ 2006 w 2014"/>
                <a:gd name="T5" fmla="*/ 3869 h 3869"/>
                <a:gd name="T6" fmla="*/ 0 w 2014"/>
                <a:gd name="T7" fmla="*/ 3869 h 3869"/>
                <a:gd name="T8" fmla="*/ 0 w 2014"/>
                <a:gd name="T9" fmla="*/ 0 h 3869"/>
                <a:gd name="T10" fmla="*/ 2014 w 2014"/>
                <a:gd name="T11" fmla="*/ 0 h 38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14" h="3869">
                  <a:moveTo>
                    <a:pt x="2014" y="0"/>
                  </a:moveTo>
                  <a:lnTo>
                    <a:pt x="2014" y="2141"/>
                  </a:lnTo>
                  <a:cubicBezTo>
                    <a:pt x="2014" y="2763"/>
                    <a:pt x="2011" y="3339"/>
                    <a:pt x="2006" y="3869"/>
                  </a:cubicBezTo>
                  <a:lnTo>
                    <a:pt x="0" y="3869"/>
                  </a:lnTo>
                  <a:cubicBezTo>
                    <a:pt x="0" y="2579"/>
                    <a:pt x="0" y="1290"/>
                    <a:pt x="0" y="0"/>
                  </a:cubicBezTo>
                  <a:lnTo>
                    <a:pt x="2014" y="0"/>
                  </a:lnTo>
                  <a:close/>
                </a:path>
              </a:pathLst>
            </a:custGeom>
            <a:solidFill>
              <a:srgbClr val="946C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6" name="FREEFORM">
              <a:extLst>
                <a:ext uri="{FF2B5EF4-FFF2-40B4-BE49-F238E27FC236}">
                  <a16:creationId xmlns:a16="http://schemas.microsoft.com/office/drawing/2014/main" id="{DAC1A5F5-0705-45CF-AB38-A4476B6F3831}"/>
                </a:ext>
              </a:extLst>
            </p:cNvPr>
            <p:cNvSpPr>
              <a:spLocks/>
            </p:cNvSpPr>
            <p:nvPr/>
          </p:nvSpPr>
          <p:spPr bwMode="auto">
            <a:xfrm>
              <a:off x="4173539" y="-15875"/>
              <a:ext cx="1136650" cy="2906713"/>
            </a:xfrm>
            <a:custGeom>
              <a:avLst/>
              <a:gdLst>
                <a:gd name="T0" fmla="*/ 1514 w 1514"/>
                <a:gd name="T1" fmla="*/ 0 h 3869"/>
                <a:gd name="T2" fmla="*/ 1514 w 1514"/>
                <a:gd name="T3" fmla="*/ 3218 h 3869"/>
                <a:gd name="T4" fmla="*/ 1514 w 1514"/>
                <a:gd name="T5" fmla="*/ 3228 h 3869"/>
                <a:gd name="T6" fmla="*/ 1508 w 1514"/>
                <a:gd name="T7" fmla="*/ 3869 h 3869"/>
                <a:gd name="T8" fmla="*/ 6 w 1514"/>
                <a:gd name="T9" fmla="*/ 3869 h 3869"/>
                <a:gd name="T10" fmla="*/ 0 w 1514"/>
                <a:gd name="T11" fmla="*/ 3218 h 3869"/>
                <a:gd name="T12" fmla="*/ 0 w 1514"/>
                <a:gd name="T13" fmla="*/ 0 h 3869"/>
                <a:gd name="T14" fmla="*/ 1514 w 1514"/>
                <a:gd name="T15" fmla="*/ 0 h 38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14" h="3869">
                  <a:moveTo>
                    <a:pt x="1514" y="0"/>
                  </a:moveTo>
                  <a:lnTo>
                    <a:pt x="1514" y="3218"/>
                  </a:lnTo>
                  <a:lnTo>
                    <a:pt x="1514" y="3228"/>
                  </a:lnTo>
                  <a:cubicBezTo>
                    <a:pt x="1514" y="3449"/>
                    <a:pt x="1512" y="3664"/>
                    <a:pt x="1508" y="3869"/>
                  </a:cubicBezTo>
                  <a:lnTo>
                    <a:pt x="6" y="3869"/>
                  </a:lnTo>
                  <a:cubicBezTo>
                    <a:pt x="2" y="3660"/>
                    <a:pt x="0" y="3442"/>
                    <a:pt x="0" y="3218"/>
                  </a:cubicBezTo>
                  <a:lnTo>
                    <a:pt x="0" y="0"/>
                  </a:lnTo>
                  <a:lnTo>
                    <a:pt x="1514" y="0"/>
                  </a:lnTo>
                  <a:close/>
                </a:path>
              </a:pathLst>
            </a:custGeom>
            <a:solidFill>
              <a:srgbClr val="7552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7" name="FREEFORM">
              <a:extLst>
                <a:ext uri="{FF2B5EF4-FFF2-40B4-BE49-F238E27FC236}">
                  <a16:creationId xmlns:a16="http://schemas.microsoft.com/office/drawing/2014/main" id="{50F52E38-A006-4418-B0EB-1D05E55BE8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962276" y="2890838"/>
              <a:ext cx="4081463" cy="2917825"/>
            </a:xfrm>
            <a:custGeom>
              <a:avLst/>
              <a:gdLst>
                <a:gd name="T0" fmla="*/ 2014 w 5442"/>
                <a:gd name="T1" fmla="*/ 3885 h 3885"/>
                <a:gd name="T2" fmla="*/ 5254 w 5442"/>
                <a:gd name="T3" fmla="*/ 3885 h 3885"/>
                <a:gd name="T4" fmla="*/ 5254 w 5442"/>
                <a:gd name="T5" fmla="*/ 1871 h 3885"/>
                <a:gd name="T6" fmla="*/ 2014 w 5442"/>
                <a:gd name="T7" fmla="*/ 1871 h 3885"/>
                <a:gd name="T8" fmla="*/ 2014 w 5442"/>
                <a:gd name="T9" fmla="*/ 337 h 3885"/>
                <a:gd name="T10" fmla="*/ 2006 w 5442"/>
                <a:gd name="T11" fmla="*/ 0 h 3885"/>
                <a:gd name="T12" fmla="*/ 0 w 5442"/>
                <a:gd name="T13" fmla="*/ 0 h 3885"/>
                <a:gd name="T14" fmla="*/ 0 w 5442"/>
                <a:gd name="T15" fmla="*/ 0 h 3885"/>
                <a:gd name="T16" fmla="*/ 0 w 5442"/>
                <a:gd name="T17" fmla="*/ 1879 h 3885"/>
                <a:gd name="T18" fmla="*/ 2014 w 5442"/>
                <a:gd name="T19" fmla="*/ 3885 h 3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442" h="3885">
                  <a:moveTo>
                    <a:pt x="2014" y="3885"/>
                  </a:moveTo>
                  <a:cubicBezTo>
                    <a:pt x="5442" y="3885"/>
                    <a:pt x="1826" y="3885"/>
                    <a:pt x="5254" y="3885"/>
                  </a:cubicBezTo>
                  <a:lnTo>
                    <a:pt x="5254" y="1871"/>
                  </a:lnTo>
                  <a:lnTo>
                    <a:pt x="2014" y="1871"/>
                  </a:lnTo>
                  <a:lnTo>
                    <a:pt x="2014" y="337"/>
                  </a:lnTo>
                  <a:cubicBezTo>
                    <a:pt x="2014" y="216"/>
                    <a:pt x="2011" y="103"/>
                    <a:pt x="2006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0" y="626"/>
                    <a:pt x="0" y="1252"/>
                    <a:pt x="0" y="1879"/>
                  </a:cubicBezTo>
                  <a:cubicBezTo>
                    <a:pt x="0" y="3379"/>
                    <a:pt x="817" y="3885"/>
                    <a:pt x="2014" y="3885"/>
                  </a:cubicBezTo>
                  <a:close/>
                </a:path>
              </a:pathLst>
            </a:custGeom>
            <a:solidFill>
              <a:srgbClr val="946C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8" name="FREEFORM">
              <a:extLst>
                <a:ext uri="{FF2B5EF4-FFF2-40B4-BE49-F238E27FC236}">
                  <a16:creationId xmlns:a16="http://schemas.microsoft.com/office/drawing/2014/main" id="{AB840AA7-786F-4945-991C-465673B7A07D}"/>
                </a:ext>
              </a:extLst>
            </p:cNvPr>
            <p:cNvSpPr>
              <a:spLocks/>
            </p:cNvSpPr>
            <p:nvPr/>
          </p:nvSpPr>
          <p:spPr bwMode="auto">
            <a:xfrm>
              <a:off x="4173539" y="2890838"/>
              <a:ext cx="2728913" cy="1704975"/>
            </a:xfrm>
            <a:custGeom>
              <a:avLst/>
              <a:gdLst>
                <a:gd name="T0" fmla="*/ 1334 w 3638"/>
                <a:gd name="T1" fmla="*/ 2269 h 2269"/>
                <a:gd name="T2" fmla="*/ 3638 w 3638"/>
                <a:gd name="T3" fmla="*/ 2269 h 2269"/>
                <a:gd name="T4" fmla="*/ 3638 w 3638"/>
                <a:gd name="T5" fmla="*/ 755 h 2269"/>
                <a:gd name="T6" fmla="*/ 1514 w 3638"/>
                <a:gd name="T7" fmla="*/ 755 h 2269"/>
                <a:gd name="T8" fmla="*/ 1514 w 3638"/>
                <a:gd name="T9" fmla="*/ 127 h 2269"/>
                <a:gd name="T10" fmla="*/ 1508 w 3638"/>
                <a:gd name="T11" fmla="*/ 0 h 2269"/>
                <a:gd name="T12" fmla="*/ 6 w 3638"/>
                <a:gd name="T13" fmla="*/ 0 h 2269"/>
                <a:gd name="T14" fmla="*/ 0 w 3638"/>
                <a:gd name="T15" fmla="*/ 127 h 2269"/>
                <a:gd name="T16" fmla="*/ 0 w 3638"/>
                <a:gd name="T17" fmla="*/ 761 h 2269"/>
                <a:gd name="T18" fmla="*/ 1334 w 3638"/>
                <a:gd name="T19" fmla="*/ 2269 h 2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38" h="2269">
                  <a:moveTo>
                    <a:pt x="1334" y="2269"/>
                  </a:moveTo>
                  <a:lnTo>
                    <a:pt x="3638" y="2269"/>
                  </a:lnTo>
                  <a:lnTo>
                    <a:pt x="3638" y="755"/>
                  </a:lnTo>
                  <a:lnTo>
                    <a:pt x="1514" y="755"/>
                  </a:lnTo>
                  <a:lnTo>
                    <a:pt x="1514" y="127"/>
                  </a:lnTo>
                  <a:cubicBezTo>
                    <a:pt x="1514" y="83"/>
                    <a:pt x="1512" y="40"/>
                    <a:pt x="1508" y="0"/>
                  </a:cubicBezTo>
                  <a:lnTo>
                    <a:pt x="6" y="0"/>
                  </a:lnTo>
                  <a:cubicBezTo>
                    <a:pt x="2" y="40"/>
                    <a:pt x="0" y="83"/>
                    <a:pt x="0" y="127"/>
                  </a:cubicBezTo>
                  <a:cubicBezTo>
                    <a:pt x="0" y="338"/>
                    <a:pt x="0" y="549"/>
                    <a:pt x="0" y="761"/>
                  </a:cubicBezTo>
                  <a:cubicBezTo>
                    <a:pt x="0" y="2152"/>
                    <a:pt x="48" y="2269"/>
                    <a:pt x="1334" y="2269"/>
                  </a:cubicBezTo>
                  <a:close/>
                </a:path>
              </a:pathLst>
            </a:custGeom>
            <a:solidFill>
              <a:srgbClr val="7552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9" name="OVAL">
              <a:extLst>
                <a:ext uri="{FF2B5EF4-FFF2-40B4-BE49-F238E27FC236}">
                  <a16:creationId xmlns:a16="http://schemas.microsoft.com/office/drawing/2014/main" id="{C5034542-E8B0-458B-AF23-96B8F18467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94439" y="3457575"/>
              <a:ext cx="1216025" cy="2351088"/>
            </a:xfrm>
            <a:prstGeom prst="ellipse">
              <a:avLst/>
            </a:prstGeom>
            <a:solidFill>
              <a:srgbClr val="4A30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0" name="FREEFORM">
              <a:extLst>
                <a:ext uri="{FF2B5EF4-FFF2-40B4-BE49-F238E27FC236}">
                  <a16:creationId xmlns:a16="http://schemas.microsoft.com/office/drawing/2014/main" id="{C28AF236-DA7F-4EBB-9E05-AF8C1EF06B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94439" y="3613150"/>
              <a:ext cx="611188" cy="2041525"/>
            </a:xfrm>
            <a:custGeom>
              <a:avLst/>
              <a:gdLst>
                <a:gd name="T0" fmla="*/ 408 w 815"/>
                <a:gd name="T1" fmla="*/ 0 h 2718"/>
                <a:gd name="T2" fmla="*/ 34 w 815"/>
                <a:gd name="T3" fmla="*/ 910 h 2718"/>
                <a:gd name="T4" fmla="*/ 0 w 815"/>
                <a:gd name="T5" fmla="*/ 1308 h 2718"/>
                <a:gd name="T6" fmla="*/ 0 w 815"/>
                <a:gd name="T7" fmla="*/ 1359 h 2718"/>
                <a:gd name="T8" fmla="*/ 408 w 815"/>
                <a:gd name="T9" fmla="*/ 2718 h 2718"/>
                <a:gd name="T10" fmla="*/ 810 w 815"/>
                <a:gd name="T11" fmla="*/ 1543 h 2718"/>
                <a:gd name="T12" fmla="*/ 815 w 815"/>
                <a:gd name="T13" fmla="*/ 1359 h 2718"/>
                <a:gd name="T14" fmla="*/ 810 w 815"/>
                <a:gd name="T15" fmla="*/ 1175 h 2718"/>
                <a:gd name="T16" fmla="*/ 781 w 815"/>
                <a:gd name="T17" fmla="*/ 910 h 2718"/>
                <a:gd name="T18" fmla="*/ 408 w 815"/>
                <a:gd name="T19" fmla="*/ 0 h 27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15" h="2718">
                  <a:moveTo>
                    <a:pt x="408" y="0"/>
                  </a:moveTo>
                  <a:cubicBezTo>
                    <a:pt x="229" y="198"/>
                    <a:pt x="94" y="522"/>
                    <a:pt x="34" y="910"/>
                  </a:cubicBezTo>
                  <a:cubicBezTo>
                    <a:pt x="14" y="1037"/>
                    <a:pt x="2" y="1170"/>
                    <a:pt x="0" y="1308"/>
                  </a:cubicBezTo>
                  <a:cubicBezTo>
                    <a:pt x="0" y="1325"/>
                    <a:pt x="0" y="1342"/>
                    <a:pt x="0" y="1359"/>
                  </a:cubicBezTo>
                  <a:cubicBezTo>
                    <a:pt x="0" y="1941"/>
                    <a:pt x="164" y="2448"/>
                    <a:pt x="408" y="2718"/>
                  </a:cubicBezTo>
                  <a:cubicBezTo>
                    <a:pt x="625" y="2477"/>
                    <a:pt x="779" y="2046"/>
                    <a:pt x="810" y="1543"/>
                  </a:cubicBezTo>
                  <a:cubicBezTo>
                    <a:pt x="813" y="1483"/>
                    <a:pt x="815" y="1421"/>
                    <a:pt x="815" y="1359"/>
                  </a:cubicBezTo>
                  <a:cubicBezTo>
                    <a:pt x="815" y="1297"/>
                    <a:pt x="813" y="1236"/>
                    <a:pt x="810" y="1175"/>
                  </a:cubicBezTo>
                  <a:cubicBezTo>
                    <a:pt x="804" y="1084"/>
                    <a:pt x="795" y="996"/>
                    <a:pt x="781" y="910"/>
                  </a:cubicBezTo>
                  <a:cubicBezTo>
                    <a:pt x="721" y="522"/>
                    <a:pt x="586" y="198"/>
                    <a:pt x="408" y="0"/>
                  </a:cubicBezTo>
                  <a:close/>
                </a:path>
              </a:pathLst>
            </a:custGeom>
            <a:solidFill>
              <a:srgbClr val="3321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1" name="FREEFORM">
              <a:extLst>
                <a:ext uri="{FF2B5EF4-FFF2-40B4-BE49-F238E27FC236}">
                  <a16:creationId xmlns:a16="http://schemas.microsoft.com/office/drawing/2014/main" id="{FE355657-06B3-43D1-AF33-AD6E0C2FA713}"/>
                </a:ext>
              </a:extLst>
            </p:cNvPr>
            <p:cNvSpPr>
              <a:spLocks/>
            </p:cNvSpPr>
            <p:nvPr/>
          </p:nvSpPr>
          <p:spPr bwMode="auto">
            <a:xfrm>
              <a:off x="3008313" y="3455732"/>
              <a:ext cx="2897188" cy="812800"/>
            </a:xfrm>
            <a:custGeom>
              <a:avLst/>
              <a:gdLst>
                <a:gd name="T0" fmla="*/ 1633 w 3863"/>
                <a:gd name="T1" fmla="*/ 741 h 1083"/>
                <a:gd name="T2" fmla="*/ 2708 w 3863"/>
                <a:gd name="T3" fmla="*/ 531 h 1083"/>
                <a:gd name="T4" fmla="*/ 3467 w 3863"/>
                <a:gd name="T5" fmla="*/ 236 h 1083"/>
                <a:gd name="T6" fmla="*/ 3863 w 3863"/>
                <a:gd name="T7" fmla="*/ 20 h 1083"/>
                <a:gd name="T8" fmla="*/ 3213 w 3863"/>
                <a:gd name="T9" fmla="*/ 20 h 1083"/>
                <a:gd name="T10" fmla="*/ 2913 w 3863"/>
                <a:gd name="T11" fmla="*/ 69 h 1083"/>
                <a:gd name="T12" fmla="*/ 2014 w 3863"/>
                <a:gd name="T13" fmla="*/ 398 h 1083"/>
                <a:gd name="T14" fmla="*/ 1773 w 3863"/>
                <a:gd name="T15" fmla="*/ 349 h 1083"/>
                <a:gd name="T16" fmla="*/ 1617 w 3863"/>
                <a:gd name="T17" fmla="*/ 280 h 1083"/>
                <a:gd name="T18" fmla="*/ 889 w 3863"/>
                <a:gd name="T19" fmla="*/ 329 h 1083"/>
                <a:gd name="T20" fmla="*/ 146 w 3863"/>
                <a:gd name="T21" fmla="*/ 165 h 1083"/>
                <a:gd name="T22" fmla="*/ 0 w 3863"/>
                <a:gd name="T23" fmla="*/ 151 h 1083"/>
                <a:gd name="T24" fmla="*/ 724 w 3863"/>
                <a:gd name="T25" fmla="*/ 611 h 1083"/>
                <a:gd name="T26" fmla="*/ 1114 w 3863"/>
                <a:gd name="T27" fmla="*/ 594 h 1083"/>
                <a:gd name="T28" fmla="*/ 1633 w 3863"/>
                <a:gd name="T29" fmla="*/ 741 h 10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863" h="1083">
                  <a:moveTo>
                    <a:pt x="1633" y="741"/>
                  </a:moveTo>
                  <a:cubicBezTo>
                    <a:pt x="2341" y="1083"/>
                    <a:pt x="2200" y="424"/>
                    <a:pt x="2708" y="531"/>
                  </a:cubicBezTo>
                  <a:cubicBezTo>
                    <a:pt x="3087" y="611"/>
                    <a:pt x="2900" y="391"/>
                    <a:pt x="3467" y="236"/>
                  </a:cubicBezTo>
                  <a:cubicBezTo>
                    <a:pt x="3784" y="150"/>
                    <a:pt x="3794" y="140"/>
                    <a:pt x="3863" y="20"/>
                  </a:cubicBezTo>
                  <a:lnTo>
                    <a:pt x="3213" y="20"/>
                  </a:lnTo>
                  <a:cubicBezTo>
                    <a:pt x="3152" y="69"/>
                    <a:pt x="3076" y="98"/>
                    <a:pt x="2913" y="69"/>
                  </a:cubicBezTo>
                  <a:cubicBezTo>
                    <a:pt x="2517" y="0"/>
                    <a:pt x="2323" y="373"/>
                    <a:pt x="2014" y="398"/>
                  </a:cubicBezTo>
                  <a:cubicBezTo>
                    <a:pt x="1941" y="404"/>
                    <a:pt x="1862" y="391"/>
                    <a:pt x="1773" y="349"/>
                  </a:cubicBezTo>
                  <a:cubicBezTo>
                    <a:pt x="1713" y="320"/>
                    <a:pt x="1661" y="297"/>
                    <a:pt x="1617" y="280"/>
                  </a:cubicBezTo>
                  <a:cubicBezTo>
                    <a:pt x="1216" y="118"/>
                    <a:pt x="1409" y="368"/>
                    <a:pt x="889" y="329"/>
                  </a:cubicBezTo>
                  <a:cubicBezTo>
                    <a:pt x="317" y="286"/>
                    <a:pt x="316" y="170"/>
                    <a:pt x="146" y="165"/>
                  </a:cubicBezTo>
                  <a:cubicBezTo>
                    <a:pt x="94" y="164"/>
                    <a:pt x="46" y="159"/>
                    <a:pt x="0" y="151"/>
                  </a:cubicBezTo>
                  <a:cubicBezTo>
                    <a:pt x="250" y="467"/>
                    <a:pt x="335" y="391"/>
                    <a:pt x="724" y="611"/>
                  </a:cubicBezTo>
                  <a:cubicBezTo>
                    <a:pt x="847" y="680"/>
                    <a:pt x="954" y="574"/>
                    <a:pt x="1114" y="594"/>
                  </a:cubicBezTo>
                  <a:cubicBezTo>
                    <a:pt x="1543" y="648"/>
                    <a:pt x="1303" y="581"/>
                    <a:pt x="1633" y="741"/>
                  </a:cubicBezTo>
                  <a:close/>
                </a:path>
              </a:pathLst>
            </a:custGeom>
            <a:solidFill>
              <a:srgbClr val="4A30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pic>
        <p:nvPicPr>
          <p:cNvPr id="2054" name="Picture 6" descr="See the source image">
            <a:extLst>
              <a:ext uri="{FF2B5EF4-FFF2-40B4-BE49-F238E27FC236}">
                <a16:creationId xmlns:a16="http://schemas.microsoft.com/office/drawing/2014/main" id="{1CC2ACE2-7E6E-4672-B226-364698428D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5896" y="1261807"/>
            <a:ext cx="3962589" cy="4947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contoh flowchart luas lingkaran">
            <a:extLst>
              <a:ext uri="{FF2B5EF4-FFF2-40B4-BE49-F238E27FC236}">
                <a16:creationId xmlns:a16="http://schemas.microsoft.com/office/drawing/2014/main" id="{63846779-44B2-492E-B7FC-8B163B8FBA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313" b="94688" l="9416" r="89286">
                        <a14:foregroundMark x1="42208" y1="51250" x2="64935" y2="45000"/>
                        <a14:foregroundMark x1="42532" y1="7500" x2="56818" y2="7500"/>
                        <a14:foregroundMark x1="41883" y1="4688" x2="58766" y2="7187"/>
                        <a14:foregroundMark x1="58766" y1="7187" x2="40909" y2="7500"/>
                        <a14:foregroundMark x1="40909" y1="7500" x2="57792" y2="5313"/>
                        <a14:foregroundMark x1="57792" y1="5313" x2="60065" y2="7500"/>
                        <a14:foregroundMark x1="21104" y1="82188" x2="44805" y2="81250"/>
                        <a14:foregroundMark x1="44805" y1="81250" x2="61039" y2="82188"/>
                        <a14:foregroundMark x1="61039" y1="82188" x2="76299" y2="73125"/>
                        <a14:foregroundMark x1="76299" y1="73125" x2="39610" y2="70625"/>
                        <a14:foregroundMark x1="39610" y1="70625" x2="56494" y2="75625"/>
                        <a14:foregroundMark x1="56494" y1="75625" x2="38312" y2="75938"/>
                        <a14:foregroundMark x1="38312" y1="75938" x2="62662" y2="77188"/>
                        <a14:foregroundMark x1="62662" y1="77188" x2="67532" y2="76563"/>
                        <a14:foregroundMark x1="44481" y1="89688" x2="60390" y2="93438"/>
                        <a14:foregroundMark x1="60390" y1="93438" x2="43831" y2="91250"/>
                        <a14:foregroundMark x1="43831" y1="91250" x2="43831" y2="91250"/>
                        <a14:foregroundMark x1="45455" y1="92188" x2="56494" y2="94688"/>
                        <a14:foregroundMark x1="44481" y1="50625" x2="28247" y2="46250"/>
                        <a14:foregroundMark x1="28247" y1="46250" x2="47078" y2="44688"/>
                        <a14:foregroundMark x1="47078" y1="44688" x2="55195" y2="45000"/>
                        <a14:foregroundMark x1="35065" y1="36563" x2="32792" y2="19375"/>
                        <a14:foregroundMark x1="32792" y1="19375" x2="59416" y2="18750"/>
                        <a14:foregroundMark x1="59416" y1="18750" x2="77273" y2="23438"/>
                        <a14:foregroundMark x1="77273" y1="23438" x2="58117" y2="33750"/>
                        <a14:foregroundMark x1="58117" y1="33750" x2="37662" y2="31875"/>
                        <a14:foregroundMark x1="37662" y1="31875" x2="33442" y2="33438"/>
                        <a14:foregroundMark x1="17857" y1="60313" x2="45455" y2="59062"/>
                        <a14:foregroundMark x1="45455" y1="59062" x2="68506" y2="60000"/>
                        <a14:foregroundMark x1="68506" y1="60000" x2="26948" y2="61563"/>
                        <a14:foregroundMark x1="26948" y1="61563" x2="23701" y2="63438"/>
                        <a14:foregroundMark x1="65909" y1="60625" x2="67857" y2="59062"/>
                        <a14:foregroundMark x1="75649" y1="60313" x2="79870" y2="62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4964" y="1874217"/>
            <a:ext cx="4214260" cy="4378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9" name="TEXTBOX">
            <a:extLst>
              <a:ext uri="{FF2B5EF4-FFF2-40B4-BE49-F238E27FC236}">
                <a16:creationId xmlns:a16="http://schemas.microsoft.com/office/drawing/2014/main" id="{50945CC3-5781-4ACD-B6B5-C177BDF69D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05239" y="950781"/>
            <a:ext cx="4851776" cy="677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4400" b="0" i="0" u="none" strike="noStrike" cap="none" normalizeH="0" baseline="0" dirty="0" err="1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/>
                <a:latin typeface="Myriad Pro Light" panose="020B0603030403020204" pitchFamily="34" charset="0"/>
              </a:rPr>
              <a:t>Apa</a:t>
            </a:r>
            <a:r>
              <a:rPr kumimoji="0" lang="en-US" altLang="en-US" sz="4400" b="0" i="0" u="none" strike="noStrike" cap="none" normalizeH="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/>
                <a:latin typeface="Myriad Pro Light" panose="020B0603030403020204" pitchFamily="34" charset="0"/>
              </a:rPr>
              <a:t> </a:t>
            </a:r>
            <a:r>
              <a:rPr kumimoji="0" lang="en-US" altLang="en-US" sz="4400" b="0" i="0" u="none" strike="noStrike" cap="none" normalizeH="0" dirty="0" err="1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/>
                <a:latin typeface="Myriad Pro Light" panose="020B0603030403020204" pitchFamily="34" charset="0"/>
              </a:rPr>
              <a:t>Perbedaannya</a:t>
            </a:r>
            <a:r>
              <a:rPr kumimoji="0" lang="en-US" altLang="en-US" sz="4400" b="0" i="0" u="none" strike="noStrike" cap="none" normalizeH="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/>
                <a:latin typeface="Myriad Pro Light" panose="020B0603030403020204" pitchFamily="34" charset="0"/>
              </a:rPr>
              <a:t>?</a:t>
            </a:r>
            <a:endParaRPr kumimoji="0" lang="en-US" altLang="en-US" sz="1600" b="0" i="0" u="none" strike="noStrike" cap="none" normalizeH="0" baseline="0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/>
              <a:latin typeface="Myriad Pro Light" panose="020B06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416921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9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5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4.81481E-6 L -0.08229 4.81481E-6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115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2" presetClass="entr" presetSubtype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path" presetSubtype="0" repeatCount="indefinite" autoRev="1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animMotion origin="layout" path="M -1.66667E-6 7.40741E-7 L 0.01445 -0.00023 " pathEditMode="relative" rAng="0" ptsTypes="AA">
                                      <p:cBhvr>
                                        <p:cTn id="15" dur="8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6" y="-23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2.96296E-6 L 1.875E-6 1.22338 " pathEditMode="relative" rAng="0" ptsTypes="AA">
                                      <p:cBhvr>
                                        <p:cTn id="17" dur="30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1157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4.07407E-6 L 1.04167E-6 -1.30903 " pathEditMode="relative" rAng="0" ptsTypes="AA">
                                      <p:cBhvr>
                                        <p:cTn id="19" dur="30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5463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2" presetClass="entr" presetSubtype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path" presetSubtype="0" repeatCount="indefinite" autoRev="1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animMotion origin="layout" path="M -2.29167E-6 1.85185E-6 L -2.29167E-6 0.07523 " pathEditMode="relative" rAng="0" ptsTypes="AA">
                                      <p:cBhvr>
                                        <p:cTn id="25" dur="8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750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2" presetClass="exit" presetSubtype="2" accel="100000" fill="hold" grpId="1" nodeType="withEffect">
                                  <p:stCondLst>
                                    <p:cond delay="29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35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-1.85185E-6 L 0.08164 -1.85185E-6 " pathEditMode="relative" rAng="0" ptsTypes="AA">
                                      <p:cBhvr>
                                        <p:cTn id="33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7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  <p:bldP spid="68" grpId="0" animBg="1"/>
      <p:bldP spid="129" grpId="0"/>
      <p:bldP spid="129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">
            <a:extLst>
              <a:ext uri="{FF2B5EF4-FFF2-40B4-BE49-F238E27FC236}">
                <a16:creationId xmlns:a16="http://schemas.microsoft.com/office/drawing/2014/main" id="{479C0281-0242-4473-9F1A-32F5DB4B51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72950" cy="6853238"/>
          </a:xfrm>
          <a:prstGeom prst="rect">
            <a:avLst/>
          </a:prstGeom>
          <a:solidFill>
            <a:srgbClr val="F5E3B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7" name="AUTOSHAPE">
            <a:extLst>
              <a:ext uri="{FF2B5EF4-FFF2-40B4-BE49-F238E27FC236}">
                <a16:creationId xmlns:a16="http://schemas.microsoft.com/office/drawing/2014/main" id="{A4F10B2B-12D6-40F1-ABC3-6830442F8760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0" y="0"/>
            <a:ext cx="1217295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9" name="FREEFORM">
            <a:extLst>
              <a:ext uri="{FF2B5EF4-FFF2-40B4-BE49-F238E27FC236}">
                <a16:creationId xmlns:a16="http://schemas.microsoft.com/office/drawing/2014/main" id="{5E6E7C36-6B5D-4A64-978F-5E3242BA7D85}"/>
              </a:ext>
            </a:extLst>
          </p:cNvPr>
          <p:cNvSpPr>
            <a:spLocks/>
          </p:cNvSpPr>
          <p:nvPr/>
        </p:nvSpPr>
        <p:spPr bwMode="auto">
          <a:xfrm>
            <a:off x="2219325" y="246063"/>
            <a:ext cx="3789363" cy="1182688"/>
          </a:xfrm>
          <a:custGeom>
            <a:avLst/>
            <a:gdLst>
              <a:gd name="T0" fmla="*/ 0 w 5062"/>
              <a:gd name="T1" fmla="*/ 998 h 1578"/>
              <a:gd name="T2" fmla="*/ 1728 w 5062"/>
              <a:gd name="T3" fmla="*/ 160 h 1578"/>
              <a:gd name="T4" fmla="*/ 2853 w 5062"/>
              <a:gd name="T5" fmla="*/ 243 h 1578"/>
              <a:gd name="T6" fmla="*/ 4126 w 5062"/>
              <a:gd name="T7" fmla="*/ 600 h 1578"/>
              <a:gd name="T8" fmla="*/ 4594 w 5062"/>
              <a:gd name="T9" fmla="*/ 921 h 1578"/>
              <a:gd name="T10" fmla="*/ 3467 w 5062"/>
              <a:gd name="T11" fmla="*/ 1106 h 1578"/>
              <a:gd name="T12" fmla="*/ 2222 w 5062"/>
              <a:gd name="T13" fmla="*/ 1578 h 1578"/>
              <a:gd name="T14" fmla="*/ 1228 w 5062"/>
              <a:gd name="T15" fmla="*/ 998 h 1578"/>
              <a:gd name="T16" fmla="*/ 0 w 5062"/>
              <a:gd name="T17" fmla="*/ 998 h 15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062" h="1578">
                <a:moveTo>
                  <a:pt x="0" y="998"/>
                </a:moveTo>
                <a:cubicBezTo>
                  <a:pt x="1309" y="704"/>
                  <a:pt x="749" y="615"/>
                  <a:pt x="1728" y="160"/>
                </a:cubicBezTo>
                <a:cubicBezTo>
                  <a:pt x="1995" y="36"/>
                  <a:pt x="2022" y="794"/>
                  <a:pt x="2853" y="243"/>
                </a:cubicBezTo>
                <a:cubicBezTo>
                  <a:pt x="3218" y="0"/>
                  <a:pt x="3047" y="821"/>
                  <a:pt x="4126" y="600"/>
                </a:cubicBezTo>
                <a:cubicBezTo>
                  <a:pt x="4666" y="489"/>
                  <a:pt x="5062" y="1213"/>
                  <a:pt x="4594" y="921"/>
                </a:cubicBezTo>
                <a:cubicBezTo>
                  <a:pt x="4270" y="719"/>
                  <a:pt x="4086" y="1254"/>
                  <a:pt x="3467" y="1106"/>
                </a:cubicBezTo>
                <a:cubicBezTo>
                  <a:pt x="2587" y="897"/>
                  <a:pt x="2633" y="1578"/>
                  <a:pt x="2222" y="1578"/>
                </a:cubicBezTo>
                <a:cubicBezTo>
                  <a:pt x="1584" y="1578"/>
                  <a:pt x="1896" y="787"/>
                  <a:pt x="1228" y="998"/>
                </a:cubicBezTo>
                <a:cubicBezTo>
                  <a:pt x="720" y="1159"/>
                  <a:pt x="114" y="998"/>
                  <a:pt x="0" y="998"/>
                </a:cubicBezTo>
                <a:close/>
              </a:path>
            </a:pathLst>
          </a:custGeom>
          <a:solidFill>
            <a:srgbClr val="FEFEF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10" name="FREEFORM">
            <a:extLst>
              <a:ext uri="{FF2B5EF4-FFF2-40B4-BE49-F238E27FC236}">
                <a16:creationId xmlns:a16="http://schemas.microsoft.com/office/drawing/2014/main" id="{82D3FB8C-90E7-433E-AD38-F0EE635CFEA9}"/>
              </a:ext>
            </a:extLst>
          </p:cNvPr>
          <p:cNvSpPr>
            <a:spLocks/>
          </p:cNvSpPr>
          <p:nvPr/>
        </p:nvSpPr>
        <p:spPr bwMode="auto">
          <a:xfrm>
            <a:off x="9053513" y="0"/>
            <a:ext cx="3119438" cy="1227138"/>
          </a:xfrm>
          <a:custGeom>
            <a:avLst/>
            <a:gdLst>
              <a:gd name="T0" fmla="*/ 4166 w 4166"/>
              <a:gd name="T1" fmla="*/ 0 h 1637"/>
              <a:gd name="T2" fmla="*/ 0 w 4166"/>
              <a:gd name="T3" fmla="*/ 0 h 1637"/>
              <a:gd name="T4" fmla="*/ 805 w 4166"/>
              <a:gd name="T5" fmla="*/ 313 h 1637"/>
              <a:gd name="T6" fmla="*/ 1084 w 4166"/>
              <a:gd name="T7" fmla="*/ 737 h 1637"/>
              <a:gd name="T8" fmla="*/ 2388 w 4166"/>
              <a:gd name="T9" fmla="*/ 1205 h 1637"/>
              <a:gd name="T10" fmla="*/ 3367 w 4166"/>
              <a:gd name="T11" fmla="*/ 1390 h 1637"/>
              <a:gd name="T12" fmla="*/ 4166 w 4166"/>
              <a:gd name="T13" fmla="*/ 1630 h 1637"/>
              <a:gd name="T14" fmla="*/ 4166 w 4166"/>
              <a:gd name="T15" fmla="*/ 0 h 16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166" h="1637">
                <a:moveTo>
                  <a:pt x="4166" y="0"/>
                </a:moveTo>
                <a:lnTo>
                  <a:pt x="0" y="0"/>
                </a:lnTo>
                <a:cubicBezTo>
                  <a:pt x="121" y="115"/>
                  <a:pt x="564" y="154"/>
                  <a:pt x="805" y="313"/>
                </a:cubicBezTo>
                <a:cubicBezTo>
                  <a:pt x="940" y="403"/>
                  <a:pt x="830" y="610"/>
                  <a:pt x="1084" y="737"/>
                </a:cubicBezTo>
                <a:cubicBezTo>
                  <a:pt x="1793" y="1091"/>
                  <a:pt x="1875" y="408"/>
                  <a:pt x="2388" y="1205"/>
                </a:cubicBezTo>
                <a:cubicBezTo>
                  <a:pt x="2578" y="1502"/>
                  <a:pt x="2870" y="950"/>
                  <a:pt x="3367" y="1390"/>
                </a:cubicBezTo>
                <a:cubicBezTo>
                  <a:pt x="3462" y="1475"/>
                  <a:pt x="4084" y="1637"/>
                  <a:pt x="4166" y="1630"/>
                </a:cubicBezTo>
                <a:lnTo>
                  <a:pt x="4166" y="0"/>
                </a:lnTo>
                <a:close/>
              </a:path>
            </a:pathLst>
          </a:custGeom>
          <a:solidFill>
            <a:srgbClr val="FEFEF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70" name="FREEFORM">
            <a:extLst>
              <a:ext uri="{FF2B5EF4-FFF2-40B4-BE49-F238E27FC236}">
                <a16:creationId xmlns:a16="http://schemas.microsoft.com/office/drawing/2014/main" id="{60EAA492-4EFF-4528-AD92-0FA47EB62027}"/>
              </a:ext>
            </a:extLst>
          </p:cNvPr>
          <p:cNvSpPr>
            <a:spLocks/>
          </p:cNvSpPr>
          <p:nvPr/>
        </p:nvSpPr>
        <p:spPr bwMode="auto">
          <a:xfrm>
            <a:off x="0" y="4645025"/>
            <a:ext cx="3081338" cy="1497013"/>
          </a:xfrm>
          <a:custGeom>
            <a:avLst/>
            <a:gdLst>
              <a:gd name="T0" fmla="*/ 0 w 4115"/>
              <a:gd name="T1" fmla="*/ 1879 h 1998"/>
              <a:gd name="T2" fmla="*/ 0 w 4115"/>
              <a:gd name="T3" fmla="*/ 116 h 1998"/>
              <a:gd name="T4" fmla="*/ 846 w 4115"/>
              <a:gd name="T5" fmla="*/ 124 h 1998"/>
              <a:gd name="T6" fmla="*/ 1906 w 4115"/>
              <a:gd name="T7" fmla="*/ 663 h 1998"/>
              <a:gd name="T8" fmla="*/ 3179 w 4115"/>
              <a:gd name="T9" fmla="*/ 1020 h 1998"/>
              <a:gd name="T10" fmla="*/ 3647 w 4115"/>
              <a:gd name="T11" fmla="*/ 1342 h 1998"/>
              <a:gd name="T12" fmla="*/ 2520 w 4115"/>
              <a:gd name="T13" fmla="*/ 1527 h 1998"/>
              <a:gd name="T14" fmla="*/ 1275 w 4115"/>
              <a:gd name="T15" fmla="*/ 1998 h 1998"/>
              <a:gd name="T16" fmla="*/ 266 w 4115"/>
              <a:gd name="T17" fmla="*/ 1691 h 1998"/>
              <a:gd name="T18" fmla="*/ 0 w 4115"/>
              <a:gd name="T19" fmla="*/ 1879 h 19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115" h="1998">
                <a:moveTo>
                  <a:pt x="0" y="1879"/>
                </a:moveTo>
                <a:lnTo>
                  <a:pt x="0" y="116"/>
                </a:lnTo>
                <a:cubicBezTo>
                  <a:pt x="463" y="154"/>
                  <a:pt x="280" y="387"/>
                  <a:pt x="846" y="124"/>
                </a:cubicBezTo>
                <a:cubicBezTo>
                  <a:pt x="1113" y="0"/>
                  <a:pt x="1075" y="1215"/>
                  <a:pt x="1906" y="663"/>
                </a:cubicBezTo>
                <a:cubicBezTo>
                  <a:pt x="2271" y="421"/>
                  <a:pt x="2100" y="1241"/>
                  <a:pt x="3179" y="1020"/>
                </a:cubicBezTo>
                <a:cubicBezTo>
                  <a:pt x="3719" y="909"/>
                  <a:pt x="4115" y="1633"/>
                  <a:pt x="3647" y="1342"/>
                </a:cubicBezTo>
                <a:cubicBezTo>
                  <a:pt x="3323" y="1139"/>
                  <a:pt x="3139" y="1674"/>
                  <a:pt x="2520" y="1527"/>
                </a:cubicBezTo>
                <a:cubicBezTo>
                  <a:pt x="1640" y="1317"/>
                  <a:pt x="1686" y="1998"/>
                  <a:pt x="1275" y="1998"/>
                </a:cubicBezTo>
                <a:cubicBezTo>
                  <a:pt x="637" y="1998"/>
                  <a:pt x="960" y="1595"/>
                  <a:pt x="266" y="1691"/>
                </a:cubicBezTo>
                <a:cubicBezTo>
                  <a:pt x="197" y="1701"/>
                  <a:pt x="114" y="1879"/>
                  <a:pt x="0" y="1879"/>
                </a:cubicBezTo>
                <a:close/>
              </a:path>
            </a:pathLst>
          </a:custGeom>
          <a:solidFill>
            <a:srgbClr val="FEFEF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grpSp>
        <p:nvGrpSpPr>
          <p:cNvPr id="4" name="GROUP">
            <a:extLst>
              <a:ext uri="{FF2B5EF4-FFF2-40B4-BE49-F238E27FC236}">
                <a16:creationId xmlns:a16="http://schemas.microsoft.com/office/drawing/2014/main" id="{03717AB9-2813-4384-9D3A-43FE4D42E0B9}"/>
              </a:ext>
            </a:extLst>
          </p:cNvPr>
          <p:cNvGrpSpPr/>
          <p:nvPr/>
        </p:nvGrpSpPr>
        <p:grpSpPr>
          <a:xfrm>
            <a:off x="4668838" y="1335088"/>
            <a:ext cx="539750" cy="828675"/>
            <a:chOff x="4668838" y="1335088"/>
            <a:chExt cx="539750" cy="828675"/>
          </a:xfrm>
        </p:grpSpPr>
        <p:sp>
          <p:nvSpPr>
            <p:cNvPr id="71" name="RECTANGLE">
              <a:extLst>
                <a:ext uri="{FF2B5EF4-FFF2-40B4-BE49-F238E27FC236}">
                  <a16:creationId xmlns:a16="http://schemas.microsoft.com/office/drawing/2014/main" id="{2A13B4DC-9A68-4E40-9384-C747B45F0D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76800" y="2008188"/>
              <a:ext cx="4763" cy="73025"/>
            </a:xfrm>
            <a:prstGeom prst="rect">
              <a:avLst/>
            </a:prstGeom>
            <a:solidFill>
              <a:srgbClr val="E5E6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72" name="RECTANGLE">
              <a:extLst>
                <a:ext uri="{FF2B5EF4-FFF2-40B4-BE49-F238E27FC236}">
                  <a16:creationId xmlns:a16="http://schemas.microsoft.com/office/drawing/2014/main" id="{F37E0643-1BFD-4422-BE96-B7C77FCB61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5700" y="2008188"/>
              <a:ext cx="4763" cy="73025"/>
            </a:xfrm>
            <a:prstGeom prst="rect">
              <a:avLst/>
            </a:prstGeom>
            <a:solidFill>
              <a:srgbClr val="E5E6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73" name="RECTANGLE">
              <a:extLst>
                <a:ext uri="{FF2B5EF4-FFF2-40B4-BE49-F238E27FC236}">
                  <a16:creationId xmlns:a16="http://schemas.microsoft.com/office/drawing/2014/main" id="{F36260D0-4E44-4CC1-BC5B-930E309D96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95863" y="2008188"/>
              <a:ext cx="4763" cy="73025"/>
            </a:xfrm>
            <a:prstGeom prst="rect">
              <a:avLst/>
            </a:prstGeom>
            <a:solidFill>
              <a:srgbClr val="E5E6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74" name="RECTANGLE">
              <a:extLst>
                <a:ext uri="{FF2B5EF4-FFF2-40B4-BE49-F238E27FC236}">
                  <a16:creationId xmlns:a16="http://schemas.microsoft.com/office/drawing/2014/main" id="{5AB92CC0-DB3E-4E33-8713-D0CB167593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10138" y="2008188"/>
              <a:ext cx="4763" cy="73025"/>
            </a:xfrm>
            <a:prstGeom prst="rect">
              <a:avLst/>
            </a:prstGeom>
            <a:solidFill>
              <a:srgbClr val="E5E6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75" name="FREEFORM">
              <a:extLst>
                <a:ext uri="{FF2B5EF4-FFF2-40B4-BE49-F238E27FC236}">
                  <a16:creationId xmlns:a16="http://schemas.microsoft.com/office/drawing/2014/main" id="{7ECFFED4-DD0B-453D-B696-6134A5C6007F}"/>
                </a:ext>
              </a:extLst>
            </p:cNvPr>
            <p:cNvSpPr>
              <a:spLocks/>
            </p:cNvSpPr>
            <p:nvPr/>
          </p:nvSpPr>
          <p:spPr bwMode="auto">
            <a:xfrm>
              <a:off x="4668838" y="1335088"/>
              <a:ext cx="539750" cy="673100"/>
            </a:xfrm>
            <a:custGeom>
              <a:avLst/>
              <a:gdLst>
                <a:gd name="T0" fmla="*/ 360 w 720"/>
                <a:gd name="T1" fmla="*/ 0 h 897"/>
                <a:gd name="T2" fmla="*/ 720 w 720"/>
                <a:gd name="T3" fmla="*/ 305 h 897"/>
                <a:gd name="T4" fmla="*/ 691 w 720"/>
                <a:gd name="T5" fmla="*/ 424 h 897"/>
                <a:gd name="T6" fmla="*/ 695 w 720"/>
                <a:gd name="T7" fmla="*/ 425 h 897"/>
                <a:gd name="T8" fmla="*/ 446 w 720"/>
                <a:gd name="T9" fmla="*/ 897 h 897"/>
                <a:gd name="T10" fmla="*/ 374 w 720"/>
                <a:gd name="T11" fmla="*/ 897 h 897"/>
                <a:gd name="T12" fmla="*/ 349 w 720"/>
                <a:gd name="T13" fmla="*/ 897 h 897"/>
                <a:gd name="T14" fmla="*/ 277 w 720"/>
                <a:gd name="T15" fmla="*/ 897 h 897"/>
                <a:gd name="T16" fmla="*/ 33 w 720"/>
                <a:gd name="T17" fmla="*/ 432 h 897"/>
                <a:gd name="T18" fmla="*/ 30 w 720"/>
                <a:gd name="T19" fmla="*/ 427 h 897"/>
                <a:gd name="T20" fmla="*/ 29 w 720"/>
                <a:gd name="T21" fmla="*/ 425 h 897"/>
                <a:gd name="T22" fmla="*/ 29 w 720"/>
                <a:gd name="T23" fmla="*/ 425 h 897"/>
                <a:gd name="T24" fmla="*/ 0 w 720"/>
                <a:gd name="T25" fmla="*/ 305 h 897"/>
                <a:gd name="T26" fmla="*/ 360 w 720"/>
                <a:gd name="T27" fmla="*/ 0 h 8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20" h="897">
                  <a:moveTo>
                    <a:pt x="360" y="0"/>
                  </a:moveTo>
                  <a:cubicBezTo>
                    <a:pt x="559" y="0"/>
                    <a:pt x="720" y="137"/>
                    <a:pt x="720" y="305"/>
                  </a:cubicBezTo>
                  <a:cubicBezTo>
                    <a:pt x="720" y="347"/>
                    <a:pt x="710" y="387"/>
                    <a:pt x="691" y="424"/>
                  </a:cubicBezTo>
                  <a:lnTo>
                    <a:pt x="695" y="425"/>
                  </a:lnTo>
                  <a:lnTo>
                    <a:pt x="446" y="897"/>
                  </a:lnTo>
                  <a:lnTo>
                    <a:pt x="374" y="897"/>
                  </a:lnTo>
                  <a:lnTo>
                    <a:pt x="349" y="897"/>
                  </a:lnTo>
                  <a:lnTo>
                    <a:pt x="277" y="897"/>
                  </a:lnTo>
                  <a:lnTo>
                    <a:pt x="33" y="432"/>
                  </a:lnTo>
                  <a:cubicBezTo>
                    <a:pt x="32" y="430"/>
                    <a:pt x="31" y="428"/>
                    <a:pt x="30" y="427"/>
                  </a:cubicBezTo>
                  <a:lnTo>
                    <a:pt x="29" y="425"/>
                  </a:lnTo>
                  <a:lnTo>
                    <a:pt x="29" y="425"/>
                  </a:lnTo>
                  <a:cubicBezTo>
                    <a:pt x="10" y="388"/>
                    <a:pt x="0" y="348"/>
                    <a:pt x="0" y="305"/>
                  </a:cubicBezTo>
                  <a:cubicBezTo>
                    <a:pt x="0" y="137"/>
                    <a:pt x="161" y="0"/>
                    <a:pt x="360" y="0"/>
                  </a:cubicBezTo>
                  <a:close/>
                </a:path>
              </a:pathLst>
            </a:custGeom>
            <a:solidFill>
              <a:srgbClr val="F298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76" name="FREEFORM">
              <a:extLst>
                <a:ext uri="{FF2B5EF4-FFF2-40B4-BE49-F238E27FC236}">
                  <a16:creationId xmlns:a16="http://schemas.microsoft.com/office/drawing/2014/main" id="{9F8497CB-E29C-4A89-B72E-443B8ED107AB}"/>
                </a:ext>
              </a:extLst>
            </p:cNvPr>
            <p:cNvSpPr>
              <a:spLocks/>
            </p:cNvSpPr>
            <p:nvPr/>
          </p:nvSpPr>
          <p:spPr bwMode="auto">
            <a:xfrm>
              <a:off x="4864100" y="1335088"/>
              <a:ext cx="147638" cy="673100"/>
            </a:xfrm>
            <a:custGeom>
              <a:avLst/>
              <a:gdLst>
                <a:gd name="T0" fmla="*/ 99 w 197"/>
                <a:gd name="T1" fmla="*/ 0 h 897"/>
                <a:gd name="T2" fmla="*/ 197 w 197"/>
                <a:gd name="T3" fmla="*/ 305 h 897"/>
                <a:gd name="T4" fmla="*/ 189 w 197"/>
                <a:gd name="T5" fmla="*/ 424 h 897"/>
                <a:gd name="T6" fmla="*/ 190 w 197"/>
                <a:gd name="T7" fmla="*/ 425 h 897"/>
                <a:gd name="T8" fmla="*/ 122 w 197"/>
                <a:gd name="T9" fmla="*/ 897 h 897"/>
                <a:gd name="T10" fmla="*/ 103 w 197"/>
                <a:gd name="T11" fmla="*/ 897 h 897"/>
                <a:gd name="T12" fmla="*/ 96 w 197"/>
                <a:gd name="T13" fmla="*/ 897 h 897"/>
                <a:gd name="T14" fmla="*/ 76 w 197"/>
                <a:gd name="T15" fmla="*/ 897 h 897"/>
                <a:gd name="T16" fmla="*/ 9 w 197"/>
                <a:gd name="T17" fmla="*/ 432 h 897"/>
                <a:gd name="T18" fmla="*/ 8 w 197"/>
                <a:gd name="T19" fmla="*/ 427 h 897"/>
                <a:gd name="T20" fmla="*/ 8 w 197"/>
                <a:gd name="T21" fmla="*/ 425 h 897"/>
                <a:gd name="T22" fmla="*/ 8 w 197"/>
                <a:gd name="T23" fmla="*/ 425 h 897"/>
                <a:gd name="T24" fmla="*/ 0 w 197"/>
                <a:gd name="T25" fmla="*/ 305 h 897"/>
                <a:gd name="T26" fmla="*/ 99 w 197"/>
                <a:gd name="T27" fmla="*/ 0 h 8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97" h="897">
                  <a:moveTo>
                    <a:pt x="99" y="0"/>
                  </a:moveTo>
                  <a:cubicBezTo>
                    <a:pt x="153" y="0"/>
                    <a:pt x="197" y="137"/>
                    <a:pt x="197" y="305"/>
                  </a:cubicBezTo>
                  <a:cubicBezTo>
                    <a:pt x="197" y="347"/>
                    <a:pt x="194" y="387"/>
                    <a:pt x="189" y="424"/>
                  </a:cubicBezTo>
                  <a:lnTo>
                    <a:pt x="190" y="425"/>
                  </a:lnTo>
                  <a:lnTo>
                    <a:pt x="122" y="897"/>
                  </a:lnTo>
                  <a:lnTo>
                    <a:pt x="103" y="897"/>
                  </a:lnTo>
                  <a:lnTo>
                    <a:pt x="96" y="897"/>
                  </a:lnTo>
                  <a:lnTo>
                    <a:pt x="76" y="897"/>
                  </a:lnTo>
                  <a:lnTo>
                    <a:pt x="9" y="432"/>
                  </a:lnTo>
                  <a:cubicBezTo>
                    <a:pt x="9" y="430"/>
                    <a:pt x="9" y="428"/>
                    <a:pt x="8" y="427"/>
                  </a:cubicBezTo>
                  <a:lnTo>
                    <a:pt x="8" y="425"/>
                  </a:lnTo>
                  <a:lnTo>
                    <a:pt x="8" y="425"/>
                  </a:lnTo>
                  <a:cubicBezTo>
                    <a:pt x="3" y="388"/>
                    <a:pt x="0" y="348"/>
                    <a:pt x="0" y="305"/>
                  </a:cubicBezTo>
                  <a:cubicBezTo>
                    <a:pt x="0" y="137"/>
                    <a:pt x="44" y="0"/>
                    <a:pt x="99" y="0"/>
                  </a:cubicBezTo>
                  <a:close/>
                </a:path>
              </a:pathLst>
            </a:custGeom>
            <a:solidFill>
              <a:srgbClr val="E151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77" name="FREEFORM">
              <a:extLst>
                <a:ext uri="{FF2B5EF4-FFF2-40B4-BE49-F238E27FC236}">
                  <a16:creationId xmlns:a16="http://schemas.microsoft.com/office/drawing/2014/main" id="{57C070E1-E5ED-411C-9083-2737479B8F27}"/>
                </a:ext>
              </a:extLst>
            </p:cNvPr>
            <p:cNvSpPr>
              <a:spLocks/>
            </p:cNvSpPr>
            <p:nvPr/>
          </p:nvSpPr>
          <p:spPr bwMode="auto">
            <a:xfrm>
              <a:off x="4705350" y="1335088"/>
              <a:ext cx="233363" cy="673100"/>
            </a:xfrm>
            <a:custGeom>
              <a:avLst/>
              <a:gdLst>
                <a:gd name="T0" fmla="*/ 311 w 311"/>
                <a:gd name="T1" fmla="*/ 0 h 897"/>
                <a:gd name="T2" fmla="*/ 66 w 311"/>
                <a:gd name="T3" fmla="*/ 309 h 897"/>
                <a:gd name="T4" fmla="*/ 228 w 311"/>
                <a:gd name="T5" fmla="*/ 897 h 897"/>
                <a:gd name="T6" fmla="*/ 9 w 311"/>
                <a:gd name="T7" fmla="*/ 313 h 897"/>
                <a:gd name="T8" fmla="*/ 311 w 311"/>
                <a:gd name="T9" fmla="*/ 0 h 8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1" h="897">
                  <a:moveTo>
                    <a:pt x="311" y="0"/>
                  </a:moveTo>
                  <a:cubicBezTo>
                    <a:pt x="112" y="51"/>
                    <a:pt x="60" y="180"/>
                    <a:pt x="66" y="309"/>
                  </a:cubicBezTo>
                  <a:cubicBezTo>
                    <a:pt x="73" y="475"/>
                    <a:pt x="181" y="677"/>
                    <a:pt x="228" y="897"/>
                  </a:cubicBezTo>
                  <a:cubicBezTo>
                    <a:pt x="185" y="738"/>
                    <a:pt x="23" y="506"/>
                    <a:pt x="9" y="313"/>
                  </a:cubicBezTo>
                  <a:cubicBezTo>
                    <a:pt x="0" y="175"/>
                    <a:pt x="70" y="38"/>
                    <a:pt x="311" y="0"/>
                  </a:cubicBezTo>
                  <a:close/>
                </a:path>
              </a:pathLst>
            </a:custGeom>
            <a:solidFill>
              <a:srgbClr val="E151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78" name="FREEFORM">
              <a:extLst>
                <a:ext uri="{FF2B5EF4-FFF2-40B4-BE49-F238E27FC236}">
                  <a16:creationId xmlns:a16="http://schemas.microsoft.com/office/drawing/2014/main" id="{F734048E-329D-4240-AFE8-491C1F52EE8F}"/>
                </a:ext>
              </a:extLst>
            </p:cNvPr>
            <p:cNvSpPr>
              <a:spLocks/>
            </p:cNvSpPr>
            <p:nvPr/>
          </p:nvSpPr>
          <p:spPr bwMode="auto">
            <a:xfrm>
              <a:off x="4938713" y="1335088"/>
              <a:ext cx="233363" cy="673100"/>
            </a:xfrm>
            <a:custGeom>
              <a:avLst/>
              <a:gdLst>
                <a:gd name="T0" fmla="*/ 0 w 311"/>
                <a:gd name="T1" fmla="*/ 0 h 897"/>
                <a:gd name="T2" fmla="*/ 245 w 311"/>
                <a:gd name="T3" fmla="*/ 309 h 897"/>
                <a:gd name="T4" fmla="*/ 82 w 311"/>
                <a:gd name="T5" fmla="*/ 897 h 897"/>
                <a:gd name="T6" fmla="*/ 301 w 311"/>
                <a:gd name="T7" fmla="*/ 313 h 897"/>
                <a:gd name="T8" fmla="*/ 0 w 311"/>
                <a:gd name="T9" fmla="*/ 0 h 8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1" h="897">
                  <a:moveTo>
                    <a:pt x="0" y="0"/>
                  </a:moveTo>
                  <a:cubicBezTo>
                    <a:pt x="198" y="51"/>
                    <a:pt x="250" y="180"/>
                    <a:pt x="245" y="309"/>
                  </a:cubicBezTo>
                  <a:cubicBezTo>
                    <a:pt x="237" y="475"/>
                    <a:pt x="129" y="677"/>
                    <a:pt x="82" y="897"/>
                  </a:cubicBezTo>
                  <a:cubicBezTo>
                    <a:pt x="126" y="738"/>
                    <a:pt x="288" y="506"/>
                    <a:pt x="301" y="313"/>
                  </a:cubicBezTo>
                  <a:cubicBezTo>
                    <a:pt x="311" y="175"/>
                    <a:pt x="240" y="38"/>
                    <a:pt x="0" y="0"/>
                  </a:cubicBezTo>
                  <a:close/>
                </a:path>
              </a:pathLst>
            </a:custGeom>
            <a:solidFill>
              <a:srgbClr val="E151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79" name="RECTANGLE">
              <a:extLst>
                <a:ext uri="{FF2B5EF4-FFF2-40B4-BE49-F238E27FC236}">
                  <a16:creationId xmlns:a16="http://schemas.microsoft.com/office/drawing/2014/main" id="{05D87E4D-896A-4D02-94DD-45E909F9B2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72038" y="2071688"/>
              <a:ext cx="133350" cy="92075"/>
            </a:xfrm>
            <a:prstGeom prst="rect">
              <a:avLst/>
            </a:prstGeom>
            <a:solidFill>
              <a:srgbClr val="DB91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80" name="RECTANGLE">
              <a:extLst>
                <a:ext uri="{FF2B5EF4-FFF2-40B4-BE49-F238E27FC236}">
                  <a16:creationId xmlns:a16="http://schemas.microsoft.com/office/drawing/2014/main" id="{D5ADE8D7-DCD4-4BEA-AA3C-018E2ED2F5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4113" y="2071688"/>
              <a:ext cx="41275" cy="92075"/>
            </a:xfrm>
            <a:prstGeom prst="rect">
              <a:avLst/>
            </a:prstGeom>
            <a:solidFill>
              <a:srgbClr val="D372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81" name="RECTANGLE">
              <a:extLst>
                <a:ext uri="{FF2B5EF4-FFF2-40B4-BE49-F238E27FC236}">
                  <a16:creationId xmlns:a16="http://schemas.microsoft.com/office/drawing/2014/main" id="{D3033A59-C418-4018-AD76-D20ABFC0B5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05375" y="2090738"/>
              <a:ext cx="25400" cy="55563"/>
            </a:xfrm>
            <a:prstGeom prst="rect">
              <a:avLst/>
            </a:prstGeom>
            <a:solidFill>
              <a:srgbClr val="D372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82" name="RECTANGLE">
              <a:extLst>
                <a:ext uri="{FF2B5EF4-FFF2-40B4-BE49-F238E27FC236}">
                  <a16:creationId xmlns:a16="http://schemas.microsoft.com/office/drawing/2014/main" id="{87DF1C50-49D1-4801-83D7-FC8D9156B3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00613" y="2090738"/>
              <a:ext cx="4763" cy="55563"/>
            </a:xfrm>
            <a:prstGeom prst="rect">
              <a:avLst/>
            </a:prstGeom>
            <a:solidFill>
              <a:srgbClr val="B05A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158" name="GROUP">
            <a:extLst>
              <a:ext uri="{FF2B5EF4-FFF2-40B4-BE49-F238E27FC236}">
                <a16:creationId xmlns:a16="http://schemas.microsoft.com/office/drawing/2014/main" id="{DE281586-E33A-4EC7-8BB8-61327BD4DEC3}"/>
              </a:ext>
            </a:extLst>
          </p:cNvPr>
          <p:cNvGrpSpPr/>
          <p:nvPr/>
        </p:nvGrpSpPr>
        <p:grpSpPr>
          <a:xfrm>
            <a:off x="6462713" y="1347787"/>
            <a:ext cx="5176838" cy="5768976"/>
            <a:chOff x="6462713" y="1089025"/>
            <a:chExt cx="5176838" cy="5768976"/>
          </a:xfrm>
        </p:grpSpPr>
        <p:sp>
          <p:nvSpPr>
            <p:cNvPr id="105" name="FREEFORM">
              <a:extLst>
                <a:ext uri="{FF2B5EF4-FFF2-40B4-BE49-F238E27FC236}">
                  <a16:creationId xmlns:a16="http://schemas.microsoft.com/office/drawing/2014/main" id="{06AB84BD-9A9E-4C38-A903-6A53DA1250BF}"/>
                </a:ext>
              </a:extLst>
            </p:cNvPr>
            <p:cNvSpPr>
              <a:spLocks/>
            </p:cNvSpPr>
            <p:nvPr/>
          </p:nvSpPr>
          <p:spPr bwMode="auto">
            <a:xfrm>
              <a:off x="6462713" y="5894388"/>
              <a:ext cx="5176838" cy="349250"/>
            </a:xfrm>
            <a:custGeom>
              <a:avLst/>
              <a:gdLst>
                <a:gd name="T0" fmla="*/ 233 w 6915"/>
                <a:gd name="T1" fmla="*/ 0 h 466"/>
                <a:gd name="T2" fmla="*/ 6682 w 6915"/>
                <a:gd name="T3" fmla="*/ 0 h 466"/>
                <a:gd name="T4" fmla="*/ 6915 w 6915"/>
                <a:gd name="T5" fmla="*/ 233 h 466"/>
                <a:gd name="T6" fmla="*/ 6915 w 6915"/>
                <a:gd name="T7" fmla="*/ 233 h 466"/>
                <a:gd name="T8" fmla="*/ 6682 w 6915"/>
                <a:gd name="T9" fmla="*/ 466 h 466"/>
                <a:gd name="T10" fmla="*/ 233 w 6915"/>
                <a:gd name="T11" fmla="*/ 466 h 466"/>
                <a:gd name="T12" fmla="*/ 0 w 6915"/>
                <a:gd name="T13" fmla="*/ 233 h 466"/>
                <a:gd name="T14" fmla="*/ 0 w 6915"/>
                <a:gd name="T15" fmla="*/ 233 h 466"/>
                <a:gd name="T16" fmla="*/ 233 w 6915"/>
                <a:gd name="T17" fmla="*/ 0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915" h="466">
                  <a:moveTo>
                    <a:pt x="233" y="0"/>
                  </a:moveTo>
                  <a:lnTo>
                    <a:pt x="6682" y="0"/>
                  </a:lnTo>
                  <a:cubicBezTo>
                    <a:pt x="6810" y="0"/>
                    <a:pt x="6915" y="105"/>
                    <a:pt x="6915" y="233"/>
                  </a:cubicBezTo>
                  <a:lnTo>
                    <a:pt x="6915" y="233"/>
                  </a:lnTo>
                  <a:cubicBezTo>
                    <a:pt x="6915" y="361"/>
                    <a:pt x="6810" y="466"/>
                    <a:pt x="6682" y="466"/>
                  </a:cubicBezTo>
                  <a:lnTo>
                    <a:pt x="233" y="466"/>
                  </a:lnTo>
                  <a:cubicBezTo>
                    <a:pt x="105" y="466"/>
                    <a:pt x="0" y="361"/>
                    <a:pt x="0" y="233"/>
                  </a:cubicBezTo>
                  <a:lnTo>
                    <a:pt x="0" y="233"/>
                  </a:lnTo>
                  <a:cubicBezTo>
                    <a:pt x="0" y="105"/>
                    <a:pt x="105" y="0"/>
                    <a:pt x="233" y="0"/>
                  </a:cubicBezTo>
                  <a:close/>
                </a:path>
              </a:pathLst>
            </a:custGeom>
            <a:solidFill>
              <a:srgbClr val="B24F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grpSp>
          <p:nvGrpSpPr>
            <p:cNvPr id="157" name="Group 156">
              <a:extLst>
                <a:ext uri="{FF2B5EF4-FFF2-40B4-BE49-F238E27FC236}">
                  <a16:creationId xmlns:a16="http://schemas.microsoft.com/office/drawing/2014/main" id="{161FCF46-16F7-4606-B78C-EC14B784E646}"/>
                </a:ext>
              </a:extLst>
            </p:cNvPr>
            <p:cNvGrpSpPr/>
            <p:nvPr/>
          </p:nvGrpSpPr>
          <p:grpSpPr>
            <a:xfrm>
              <a:off x="6783388" y="1089025"/>
              <a:ext cx="4676775" cy="5768976"/>
              <a:chOff x="6783388" y="1089025"/>
              <a:chExt cx="4676775" cy="5768976"/>
            </a:xfrm>
          </p:grpSpPr>
          <p:sp>
            <p:nvSpPr>
              <p:cNvPr id="11" name="RECTANGLE">
                <a:extLst>
                  <a:ext uri="{FF2B5EF4-FFF2-40B4-BE49-F238E27FC236}">
                    <a16:creationId xmlns:a16="http://schemas.microsoft.com/office/drawing/2014/main" id="{9153C4CA-AA45-47FA-B8D8-BA554D3323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10400" y="5437188"/>
                <a:ext cx="79375" cy="457200"/>
              </a:xfrm>
              <a:prstGeom prst="rect">
                <a:avLst/>
              </a:prstGeom>
              <a:solidFill>
                <a:srgbClr val="B24F3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2" name="OVAL">
                <a:extLst>
                  <a:ext uri="{FF2B5EF4-FFF2-40B4-BE49-F238E27FC236}">
                    <a16:creationId xmlns:a16="http://schemas.microsoft.com/office/drawing/2014/main" id="{3F3077AB-12CD-40AA-ABC9-B274CA7974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83388" y="5121275"/>
                <a:ext cx="533400" cy="531813"/>
              </a:xfrm>
              <a:prstGeom prst="ellipse">
                <a:avLst/>
              </a:prstGeom>
              <a:solidFill>
                <a:srgbClr val="D473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">
                <a:extLst>
                  <a:ext uri="{FF2B5EF4-FFF2-40B4-BE49-F238E27FC236}">
                    <a16:creationId xmlns:a16="http://schemas.microsoft.com/office/drawing/2014/main" id="{D5EDCE7E-7577-4BF4-B4A9-E16D79CD50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47075" y="1089025"/>
                <a:ext cx="212725" cy="4805363"/>
              </a:xfrm>
              <a:prstGeom prst="rect">
                <a:avLst/>
              </a:prstGeom>
              <a:solidFill>
                <a:srgbClr val="D473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">
                <a:extLst>
                  <a:ext uri="{FF2B5EF4-FFF2-40B4-BE49-F238E27FC236}">
                    <a16:creationId xmlns:a16="http://schemas.microsoft.com/office/drawing/2014/main" id="{DBC27703-02BD-4F4A-91AB-3B1815FA72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59800" y="1089025"/>
                <a:ext cx="581025" cy="4805363"/>
              </a:xfrm>
              <a:prstGeom prst="rect">
                <a:avLst/>
              </a:prstGeom>
              <a:solidFill>
                <a:srgbClr val="E192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">
                <a:extLst>
                  <a:ext uri="{FF2B5EF4-FFF2-40B4-BE49-F238E27FC236}">
                    <a16:creationId xmlns:a16="http://schemas.microsoft.com/office/drawing/2014/main" id="{A01E523B-3C76-48B9-9E9A-00E16B1569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40825" y="1089025"/>
                <a:ext cx="1774825" cy="4805363"/>
              </a:xfrm>
              <a:prstGeom prst="rect">
                <a:avLst/>
              </a:prstGeom>
              <a:solidFill>
                <a:srgbClr val="D473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">
                <a:extLst>
                  <a:ext uri="{FF2B5EF4-FFF2-40B4-BE49-F238E27FC236}">
                    <a16:creationId xmlns:a16="http://schemas.microsoft.com/office/drawing/2014/main" id="{F538BE05-93C3-4D46-A8B8-65D7293D75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86613" y="1089025"/>
                <a:ext cx="1160463" cy="4805363"/>
              </a:xfrm>
              <a:prstGeom prst="rect">
                <a:avLst/>
              </a:prstGeom>
              <a:solidFill>
                <a:srgbClr val="E192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">
                <a:extLst>
                  <a:ext uri="{FF2B5EF4-FFF2-40B4-BE49-F238E27FC236}">
                    <a16:creationId xmlns:a16="http://schemas.microsoft.com/office/drawing/2014/main" id="{BA10BA24-3D62-4687-AF21-CD93574B91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335838" y="1323975"/>
                <a:ext cx="862013" cy="176213"/>
              </a:xfrm>
              <a:prstGeom prst="rect">
                <a:avLst/>
              </a:prstGeom>
              <a:solidFill>
                <a:srgbClr val="D473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">
                <a:extLst>
                  <a:ext uri="{FF2B5EF4-FFF2-40B4-BE49-F238E27FC236}">
                    <a16:creationId xmlns:a16="http://schemas.microsoft.com/office/drawing/2014/main" id="{1B558F42-3F76-4114-BE2E-E3AA033E15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335838" y="1658938"/>
                <a:ext cx="862013" cy="176213"/>
              </a:xfrm>
              <a:prstGeom prst="rect">
                <a:avLst/>
              </a:prstGeom>
              <a:solidFill>
                <a:srgbClr val="D473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">
                <a:extLst>
                  <a:ext uri="{FF2B5EF4-FFF2-40B4-BE49-F238E27FC236}">
                    <a16:creationId xmlns:a16="http://schemas.microsoft.com/office/drawing/2014/main" id="{332533AD-8839-4925-88C6-5F873EE653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335838" y="1992313"/>
                <a:ext cx="862013" cy="176213"/>
              </a:xfrm>
              <a:prstGeom prst="rect">
                <a:avLst/>
              </a:prstGeom>
              <a:solidFill>
                <a:srgbClr val="D473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">
                <a:extLst>
                  <a:ext uri="{FF2B5EF4-FFF2-40B4-BE49-F238E27FC236}">
                    <a16:creationId xmlns:a16="http://schemas.microsoft.com/office/drawing/2014/main" id="{79505C1B-4B70-448A-AF43-AE19B40823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335838" y="2327275"/>
                <a:ext cx="862013" cy="176213"/>
              </a:xfrm>
              <a:prstGeom prst="rect">
                <a:avLst/>
              </a:prstGeom>
              <a:solidFill>
                <a:srgbClr val="D473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">
                <a:extLst>
                  <a:ext uri="{FF2B5EF4-FFF2-40B4-BE49-F238E27FC236}">
                    <a16:creationId xmlns:a16="http://schemas.microsoft.com/office/drawing/2014/main" id="{B8BD4D7E-DBF9-4687-A4A9-151A7D64C8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335838" y="2660650"/>
                <a:ext cx="862013" cy="176213"/>
              </a:xfrm>
              <a:prstGeom prst="rect">
                <a:avLst/>
              </a:prstGeom>
              <a:solidFill>
                <a:srgbClr val="D473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">
                <a:extLst>
                  <a:ext uri="{FF2B5EF4-FFF2-40B4-BE49-F238E27FC236}">
                    <a16:creationId xmlns:a16="http://schemas.microsoft.com/office/drawing/2014/main" id="{B50D35DA-8EAA-4E9C-B69C-93AA26E2BA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335838" y="2995613"/>
                <a:ext cx="862013" cy="176213"/>
              </a:xfrm>
              <a:prstGeom prst="rect">
                <a:avLst/>
              </a:prstGeom>
              <a:solidFill>
                <a:srgbClr val="D473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">
                <a:extLst>
                  <a:ext uri="{FF2B5EF4-FFF2-40B4-BE49-F238E27FC236}">
                    <a16:creationId xmlns:a16="http://schemas.microsoft.com/office/drawing/2014/main" id="{8DE4612D-D120-4F5B-BBAE-488199BD45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335838" y="3328988"/>
                <a:ext cx="862013" cy="177800"/>
              </a:xfrm>
              <a:prstGeom prst="rect">
                <a:avLst/>
              </a:prstGeom>
              <a:solidFill>
                <a:srgbClr val="D473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">
                <a:extLst>
                  <a:ext uri="{FF2B5EF4-FFF2-40B4-BE49-F238E27FC236}">
                    <a16:creationId xmlns:a16="http://schemas.microsoft.com/office/drawing/2014/main" id="{544FF520-E208-4B42-8A49-B53F5CBDF5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335838" y="3663950"/>
                <a:ext cx="862013" cy="176213"/>
              </a:xfrm>
              <a:prstGeom prst="rect">
                <a:avLst/>
              </a:prstGeom>
              <a:solidFill>
                <a:srgbClr val="D473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">
                <a:extLst>
                  <a:ext uri="{FF2B5EF4-FFF2-40B4-BE49-F238E27FC236}">
                    <a16:creationId xmlns:a16="http://schemas.microsoft.com/office/drawing/2014/main" id="{1A3D0140-D206-410F-A7B1-478FFF6D55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335838" y="3998913"/>
                <a:ext cx="862013" cy="176213"/>
              </a:xfrm>
              <a:prstGeom prst="rect">
                <a:avLst/>
              </a:prstGeom>
              <a:solidFill>
                <a:srgbClr val="D473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">
                <a:extLst>
                  <a:ext uri="{FF2B5EF4-FFF2-40B4-BE49-F238E27FC236}">
                    <a16:creationId xmlns:a16="http://schemas.microsoft.com/office/drawing/2014/main" id="{69FE50F2-1884-41CC-8CCA-889063657C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335838" y="4332288"/>
                <a:ext cx="862013" cy="177800"/>
              </a:xfrm>
              <a:prstGeom prst="rect">
                <a:avLst/>
              </a:prstGeom>
              <a:solidFill>
                <a:srgbClr val="D473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">
                <a:extLst>
                  <a:ext uri="{FF2B5EF4-FFF2-40B4-BE49-F238E27FC236}">
                    <a16:creationId xmlns:a16="http://schemas.microsoft.com/office/drawing/2014/main" id="{E856F823-8224-430F-A973-22F9D9A945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335838" y="4667250"/>
                <a:ext cx="862013" cy="176213"/>
              </a:xfrm>
              <a:prstGeom prst="rect">
                <a:avLst/>
              </a:prstGeom>
              <a:solidFill>
                <a:srgbClr val="D473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">
                <a:extLst>
                  <a:ext uri="{FF2B5EF4-FFF2-40B4-BE49-F238E27FC236}">
                    <a16:creationId xmlns:a16="http://schemas.microsoft.com/office/drawing/2014/main" id="{1E92367B-BD34-46B9-BC12-D105E15C41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335838" y="5000625"/>
                <a:ext cx="862013" cy="177800"/>
              </a:xfrm>
              <a:prstGeom prst="rect">
                <a:avLst/>
              </a:prstGeom>
              <a:solidFill>
                <a:srgbClr val="D473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">
                <a:extLst>
                  <a:ext uri="{FF2B5EF4-FFF2-40B4-BE49-F238E27FC236}">
                    <a16:creationId xmlns:a16="http://schemas.microsoft.com/office/drawing/2014/main" id="{DB8DBA7F-4AEF-47CF-9F32-3B6D8D720B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335838" y="5335588"/>
                <a:ext cx="862013" cy="176213"/>
              </a:xfrm>
              <a:prstGeom prst="rect">
                <a:avLst/>
              </a:prstGeom>
              <a:solidFill>
                <a:srgbClr val="D473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">
                <a:extLst>
                  <a:ext uri="{FF2B5EF4-FFF2-40B4-BE49-F238E27FC236}">
                    <a16:creationId xmlns:a16="http://schemas.microsoft.com/office/drawing/2014/main" id="{1FD3B035-0EF7-40E4-9CE2-5E6C053F7F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53438" y="1323975"/>
                <a:ext cx="106363" cy="176213"/>
              </a:xfrm>
              <a:prstGeom prst="rect">
                <a:avLst/>
              </a:prstGeom>
              <a:solidFill>
                <a:srgbClr val="B24F3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">
                <a:extLst>
                  <a:ext uri="{FF2B5EF4-FFF2-40B4-BE49-F238E27FC236}">
                    <a16:creationId xmlns:a16="http://schemas.microsoft.com/office/drawing/2014/main" id="{36E08E6E-4527-4B52-8779-02F7E8CE29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53438" y="1658938"/>
                <a:ext cx="106363" cy="176213"/>
              </a:xfrm>
              <a:prstGeom prst="rect">
                <a:avLst/>
              </a:prstGeom>
              <a:solidFill>
                <a:srgbClr val="B24F3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">
                <a:extLst>
                  <a:ext uri="{FF2B5EF4-FFF2-40B4-BE49-F238E27FC236}">
                    <a16:creationId xmlns:a16="http://schemas.microsoft.com/office/drawing/2014/main" id="{978A18A4-F5EC-4675-9C38-445B3D1C7C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53438" y="1992313"/>
                <a:ext cx="106363" cy="176213"/>
              </a:xfrm>
              <a:prstGeom prst="rect">
                <a:avLst/>
              </a:prstGeom>
              <a:solidFill>
                <a:srgbClr val="B24F3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">
                <a:extLst>
                  <a:ext uri="{FF2B5EF4-FFF2-40B4-BE49-F238E27FC236}">
                    <a16:creationId xmlns:a16="http://schemas.microsoft.com/office/drawing/2014/main" id="{E19F9A9A-A0BF-4C57-96D6-295EA6CA89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53438" y="2327275"/>
                <a:ext cx="106363" cy="176213"/>
              </a:xfrm>
              <a:prstGeom prst="rect">
                <a:avLst/>
              </a:prstGeom>
              <a:solidFill>
                <a:srgbClr val="B24F3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">
                <a:extLst>
                  <a:ext uri="{FF2B5EF4-FFF2-40B4-BE49-F238E27FC236}">
                    <a16:creationId xmlns:a16="http://schemas.microsoft.com/office/drawing/2014/main" id="{46698ABF-6A98-4F39-A6CA-9EC681D11B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53438" y="2660650"/>
                <a:ext cx="106363" cy="176213"/>
              </a:xfrm>
              <a:prstGeom prst="rect">
                <a:avLst/>
              </a:prstGeom>
              <a:solidFill>
                <a:srgbClr val="B24F3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">
                <a:extLst>
                  <a:ext uri="{FF2B5EF4-FFF2-40B4-BE49-F238E27FC236}">
                    <a16:creationId xmlns:a16="http://schemas.microsoft.com/office/drawing/2014/main" id="{C53D7F8F-D4D3-4319-BC5E-7ABC776600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53438" y="2995613"/>
                <a:ext cx="106363" cy="176213"/>
              </a:xfrm>
              <a:prstGeom prst="rect">
                <a:avLst/>
              </a:prstGeom>
              <a:solidFill>
                <a:srgbClr val="B24F3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">
                <a:extLst>
                  <a:ext uri="{FF2B5EF4-FFF2-40B4-BE49-F238E27FC236}">
                    <a16:creationId xmlns:a16="http://schemas.microsoft.com/office/drawing/2014/main" id="{2906FA7D-5A5D-42E0-84D4-BA9CBDE1D2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53438" y="3328988"/>
                <a:ext cx="106363" cy="177800"/>
              </a:xfrm>
              <a:prstGeom prst="rect">
                <a:avLst/>
              </a:prstGeom>
              <a:solidFill>
                <a:srgbClr val="B24F3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">
                <a:extLst>
                  <a:ext uri="{FF2B5EF4-FFF2-40B4-BE49-F238E27FC236}">
                    <a16:creationId xmlns:a16="http://schemas.microsoft.com/office/drawing/2014/main" id="{5E5C713C-95DB-43CD-BAA1-57B11B7004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53438" y="3663950"/>
                <a:ext cx="106363" cy="176213"/>
              </a:xfrm>
              <a:prstGeom prst="rect">
                <a:avLst/>
              </a:prstGeom>
              <a:solidFill>
                <a:srgbClr val="B24F3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">
                <a:extLst>
                  <a:ext uri="{FF2B5EF4-FFF2-40B4-BE49-F238E27FC236}">
                    <a16:creationId xmlns:a16="http://schemas.microsoft.com/office/drawing/2014/main" id="{7B28379E-52B3-46DD-8E34-274CBCE522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53438" y="3998913"/>
                <a:ext cx="106363" cy="176213"/>
              </a:xfrm>
              <a:prstGeom prst="rect">
                <a:avLst/>
              </a:prstGeom>
              <a:solidFill>
                <a:srgbClr val="B24F3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">
                <a:extLst>
                  <a:ext uri="{FF2B5EF4-FFF2-40B4-BE49-F238E27FC236}">
                    <a16:creationId xmlns:a16="http://schemas.microsoft.com/office/drawing/2014/main" id="{8787AC19-2A20-4A32-ABC0-37FEFCA22C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53438" y="4332288"/>
                <a:ext cx="106363" cy="177800"/>
              </a:xfrm>
              <a:prstGeom prst="rect">
                <a:avLst/>
              </a:prstGeom>
              <a:solidFill>
                <a:srgbClr val="B24F3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">
                <a:extLst>
                  <a:ext uri="{FF2B5EF4-FFF2-40B4-BE49-F238E27FC236}">
                    <a16:creationId xmlns:a16="http://schemas.microsoft.com/office/drawing/2014/main" id="{A48F71F5-49EB-4C79-9301-21D0D60E41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53438" y="4667250"/>
                <a:ext cx="106363" cy="176213"/>
              </a:xfrm>
              <a:prstGeom prst="rect">
                <a:avLst/>
              </a:prstGeom>
              <a:solidFill>
                <a:srgbClr val="B24F3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">
                <a:extLst>
                  <a:ext uri="{FF2B5EF4-FFF2-40B4-BE49-F238E27FC236}">
                    <a16:creationId xmlns:a16="http://schemas.microsoft.com/office/drawing/2014/main" id="{B0C41741-FA50-438F-B092-249DCFD541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53438" y="5000625"/>
                <a:ext cx="106363" cy="177800"/>
              </a:xfrm>
              <a:prstGeom prst="rect">
                <a:avLst/>
              </a:prstGeom>
              <a:solidFill>
                <a:srgbClr val="B24F3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">
                <a:extLst>
                  <a:ext uri="{FF2B5EF4-FFF2-40B4-BE49-F238E27FC236}">
                    <a16:creationId xmlns:a16="http://schemas.microsoft.com/office/drawing/2014/main" id="{05A93CC7-8864-4154-9409-D7C1C20760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53438" y="5335588"/>
                <a:ext cx="106363" cy="176213"/>
              </a:xfrm>
              <a:prstGeom prst="rect">
                <a:avLst/>
              </a:prstGeom>
              <a:solidFill>
                <a:srgbClr val="B24F3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">
                <a:extLst>
                  <a:ext uri="{FF2B5EF4-FFF2-40B4-BE49-F238E27FC236}">
                    <a16:creationId xmlns:a16="http://schemas.microsoft.com/office/drawing/2014/main" id="{8D7768FB-7959-4D73-AB99-BC6881B595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85213" y="1385888"/>
                <a:ext cx="330200" cy="176213"/>
              </a:xfrm>
              <a:prstGeom prst="rect">
                <a:avLst/>
              </a:prstGeom>
              <a:solidFill>
                <a:srgbClr val="D473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">
                <a:extLst>
                  <a:ext uri="{FF2B5EF4-FFF2-40B4-BE49-F238E27FC236}">
                    <a16:creationId xmlns:a16="http://schemas.microsoft.com/office/drawing/2014/main" id="{069069A8-35F1-4086-AD11-A8EDA2F8FC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85213" y="1719263"/>
                <a:ext cx="330200" cy="176213"/>
              </a:xfrm>
              <a:prstGeom prst="rect">
                <a:avLst/>
              </a:prstGeom>
              <a:solidFill>
                <a:srgbClr val="D473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">
                <a:extLst>
                  <a:ext uri="{FF2B5EF4-FFF2-40B4-BE49-F238E27FC236}">
                    <a16:creationId xmlns:a16="http://schemas.microsoft.com/office/drawing/2014/main" id="{5A29CFA5-266E-4D56-AAE7-67106BB35D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85213" y="2054225"/>
                <a:ext cx="330200" cy="176213"/>
              </a:xfrm>
              <a:prstGeom prst="rect">
                <a:avLst/>
              </a:prstGeom>
              <a:solidFill>
                <a:srgbClr val="D473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">
                <a:extLst>
                  <a:ext uri="{FF2B5EF4-FFF2-40B4-BE49-F238E27FC236}">
                    <a16:creationId xmlns:a16="http://schemas.microsoft.com/office/drawing/2014/main" id="{16DDFC38-765E-45E1-BA82-442902CA12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85213" y="2389188"/>
                <a:ext cx="330200" cy="174625"/>
              </a:xfrm>
              <a:prstGeom prst="rect">
                <a:avLst/>
              </a:prstGeom>
              <a:solidFill>
                <a:srgbClr val="D473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">
                <a:extLst>
                  <a:ext uri="{FF2B5EF4-FFF2-40B4-BE49-F238E27FC236}">
                    <a16:creationId xmlns:a16="http://schemas.microsoft.com/office/drawing/2014/main" id="{76AB3490-8AA0-4947-B180-4FC4241A2C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85213" y="2722563"/>
                <a:ext cx="330200" cy="176213"/>
              </a:xfrm>
              <a:prstGeom prst="rect">
                <a:avLst/>
              </a:prstGeom>
              <a:solidFill>
                <a:srgbClr val="D473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">
                <a:extLst>
                  <a:ext uri="{FF2B5EF4-FFF2-40B4-BE49-F238E27FC236}">
                    <a16:creationId xmlns:a16="http://schemas.microsoft.com/office/drawing/2014/main" id="{A889AB78-FDA1-44B7-9B48-568AFA3F64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85213" y="3057525"/>
                <a:ext cx="330200" cy="176213"/>
              </a:xfrm>
              <a:prstGeom prst="rect">
                <a:avLst/>
              </a:prstGeom>
              <a:solidFill>
                <a:srgbClr val="D473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">
                <a:extLst>
                  <a:ext uri="{FF2B5EF4-FFF2-40B4-BE49-F238E27FC236}">
                    <a16:creationId xmlns:a16="http://schemas.microsoft.com/office/drawing/2014/main" id="{20CAD200-1215-4E0B-B714-5A1E5B3CFF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85213" y="3390900"/>
                <a:ext cx="330200" cy="177800"/>
              </a:xfrm>
              <a:prstGeom prst="rect">
                <a:avLst/>
              </a:prstGeom>
              <a:solidFill>
                <a:srgbClr val="D473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">
                <a:extLst>
                  <a:ext uri="{FF2B5EF4-FFF2-40B4-BE49-F238E27FC236}">
                    <a16:creationId xmlns:a16="http://schemas.microsoft.com/office/drawing/2014/main" id="{0C54AEFD-71FC-454B-9ACE-E16B3F01D3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85213" y="3725863"/>
                <a:ext cx="330200" cy="176213"/>
              </a:xfrm>
              <a:prstGeom prst="rect">
                <a:avLst/>
              </a:prstGeom>
              <a:solidFill>
                <a:srgbClr val="D473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">
                <a:extLst>
                  <a:ext uri="{FF2B5EF4-FFF2-40B4-BE49-F238E27FC236}">
                    <a16:creationId xmlns:a16="http://schemas.microsoft.com/office/drawing/2014/main" id="{85A95736-6A00-46BF-B201-A4295B58B7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85213" y="4059238"/>
                <a:ext cx="330200" cy="177800"/>
              </a:xfrm>
              <a:prstGeom prst="rect">
                <a:avLst/>
              </a:prstGeom>
              <a:solidFill>
                <a:srgbClr val="D473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">
                <a:extLst>
                  <a:ext uri="{FF2B5EF4-FFF2-40B4-BE49-F238E27FC236}">
                    <a16:creationId xmlns:a16="http://schemas.microsoft.com/office/drawing/2014/main" id="{CE794E3F-9D4D-4563-AC50-A76E0B79D5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85213" y="4394200"/>
                <a:ext cx="330200" cy="176213"/>
              </a:xfrm>
              <a:prstGeom prst="rect">
                <a:avLst/>
              </a:prstGeom>
              <a:solidFill>
                <a:srgbClr val="D473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">
                <a:extLst>
                  <a:ext uri="{FF2B5EF4-FFF2-40B4-BE49-F238E27FC236}">
                    <a16:creationId xmlns:a16="http://schemas.microsoft.com/office/drawing/2014/main" id="{1B1F2DE4-FDEB-49BE-91A1-709273FC79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85213" y="4727575"/>
                <a:ext cx="330200" cy="177800"/>
              </a:xfrm>
              <a:prstGeom prst="rect">
                <a:avLst/>
              </a:prstGeom>
              <a:solidFill>
                <a:srgbClr val="D473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">
                <a:extLst>
                  <a:ext uri="{FF2B5EF4-FFF2-40B4-BE49-F238E27FC236}">
                    <a16:creationId xmlns:a16="http://schemas.microsoft.com/office/drawing/2014/main" id="{02AE76B5-0BE4-4D53-9B69-E505235815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85213" y="5062538"/>
                <a:ext cx="330200" cy="176213"/>
              </a:xfrm>
              <a:prstGeom prst="rect">
                <a:avLst/>
              </a:prstGeom>
              <a:solidFill>
                <a:srgbClr val="D473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">
                <a:extLst>
                  <a:ext uri="{FF2B5EF4-FFF2-40B4-BE49-F238E27FC236}">
                    <a16:creationId xmlns:a16="http://schemas.microsoft.com/office/drawing/2014/main" id="{F8992073-4F87-41AD-BE27-D16A9B7587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85213" y="5397500"/>
                <a:ext cx="330200" cy="176213"/>
              </a:xfrm>
              <a:prstGeom prst="rect">
                <a:avLst/>
              </a:prstGeom>
              <a:solidFill>
                <a:srgbClr val="D473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">
                <a:extLst>
                  <a:ext uri="{FF2B5EF4-FFF2-40B4-BE49-F238E27FC236}">
                    <a16:creationId xmlns:a16="http://schemas.microsoft.com/office/drawing/2014/main" id="{D9DB064A-2289-4527-8246-0E80DE3B5A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86888" y="1385888"/>
                <a:ext cx="1282700" cy="176213"/>
              </a:xfrm>
              <a:prstGeom prst="rect">
                <a:avLst/>
              </a:prstGeom>
              <a:solidFill>
                <a:srgbClr val="B24F3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">
                <a:extLst>
                  <a:ext uri="{FF2B5EF4-FFF2-40B4-BE49-F238E27FC236}">
                    <a16:creationId xmlns:a16="http://schemas.microsoft.com/office/drawing/2014/main" id="{B1BB7756-A5D4-41ED-9EDC-D78D913AD0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86888" y="1719263"/>
                <a:ext cx="1282700" cy="176213"/>
              </a:xfrm>
              <a:prstGeom prst="rect">
                <a:avLst/>
              </a:prstGeom>
              <a:solidFill>
                <a:srgbClr val="B24F3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">
                <a:extLst>
                  <a:ext uri="{FF2B5EF4-FFF2-40B4-BE49-F238E27FC236}">
                    <a16:creationId xmlns:a16="http://schemas.microsoft.com/office/drawing/2014/main" id="{6B097A0B-77A1-4C2F-8C91-4BC3B5BAEA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86888" y="2054225"/>
                <a:ext cx="1282700" cy="176213"/>
              </a:xfrm>
              <a:prstGeom prst="rect">
                <a:avLst/>
              </a:prstGeom>
              <a:solidFill>
                <a:srgbClr val="B24F3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">
                <a:extLst>
                  <a:ext uri="{FF2B5EF4-FFF2-40B4-BE49-F238E27FC236}">
                    <a16:creationId xmlns:a16="http://schemas.microsoft.com/office/drawing/2014/main" id="{C4BA771C-CF6B-4709-8A52-87B201E838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86888" y="2389188"/>
                <a:ext cx="1282700" cy="174625"/>
              </a:xfrm>
              <a:prstGeom prst="rect">
                <a:avLst/>
              </a:prstGeom>
              <a:solidFill>
                <a:srgbClr val="B24F3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">
                <a:extLst>
                  <a:ext uri="{FF2B5EF4-FFF2-40B4-BE49-F238E27FC236}">
                    <a16:creationId xmlns:a16="http://schemas.microsoft.com/office/drawing/2014/main" id="{7614E0DC-43F8-41FA-9DF1-BEED3B77AF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86888" y="2722563"/>
                <a:ext cx="1282700" cy="176213"/>
              </a:xfrm>
              <a:prstGeom prst="rect">
                <a:avLst/>
              </a:prstGeom>
              <a:solidFill>
                <a:srgbClr val="B24F3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">
                <a:extLst>
                  <a:ext uri="{FF2B5EF4-FFF2-40B4-BE49-F238E27FC236}">
                    <a16:creationId xmlns:a16="http://schemas.microsoft.com/office/drawing/2014/main" id="{E3C42F64-0476-413F-886E-08674359E5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86888" y="3057525"/>
                <a:ext cx="1282700" cy="176213"/>
              </a:xfrm>
              <a:prstGeom prst="rect">
                <a:avLst/>
              </a:prstGeom>
              <a:solidFill>
                <a:srgbClr val="B24F3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">
                <a:extLst>
                  <a:ext uri="{FF2B5EF4-FFF2-40B4-BE49-F238E27FC236}">
                    <a16:creationId xmlns:a16="http://schemas.microsoft.com/office/drawing/2014/main" id="{0BD22A93-ABDC-4B06-AEC3-B938E93EC1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86888" y="3390900"/>
                <a:ext cx="1282700" cy="177800"/>
              </a:xfrm>
              <a:prstGeom prst="rect">
                <a:avLst/>
              </a:prstGeom>
              <a:solidFill>
                <a:srgbClr val="B24F3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">
                <a:extLst>
                  <a:ext uri="{FF2B5EF4-FFF2-40B4-BE49-F238E27FC236}">
                    <a16:creationId xmlns:a16="http://schemas.microsoft.com/office/drawing/2014/main" id="{D1E846BC-2E68-4131-9FE6-7D0F3B7E7B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86888" y="3725863"/>
                <a:ext cx="1282700" cy="176213"/>
              </a:xfrm>
              <a:prstGeom prst="rect">
                <a:avLst/>
              </a:prstGeom>
              <a:solidFill>
                <a:srgbClr val="B24F3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">
                <a:extLst>
                  <a:ext uri="{FF2B5EF4-FFF2-40B4-BE49-F238E27FC236}">
                    <a16:creationId xmlns:a16="http://schemas.microsoft.com/office/drawing/2014/main" id="{EF0FB36B-16DB-44DE-B8A8-E2223F6CD8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86888" y="4059238"/>
                <a:ext cx="1282700" cy="177800"/>
              </a:xfrm>
              <a:prstGeom prst="rect">
                <a:avLst/>
              </a:prstGeom>
              <a:solidFill>
                <a:srgbClr val="B24F3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">
                <a:extLst>
                  <a:ext uri="{FF2B5EF4-FFF2-40B4-BE49-F238E27FC236}">
                    <a16:creationId xmlns:a16="http://schemas.microsoft.com/office/drawing/2014/main" id="{4F4520FD-077B-49A1-8BC4-5F3E81C628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86888" y="4394200"/>
                <a:ext cx="1282700" cy="176213"/>
              </a:xfrm>
              <a:prstGeom prst="rect">
                <a:avLst/>
              </a:prstGeom>
              <a:solidFill>
                <a:srgbClr val="B24F3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">
                <a:extLst>
                  <a:ext uri="{FF2B5EF4-FFF2-40B4-BE49-F238E27FC236}">
                    <a16:creationId xmlns:a16="http://schemas.microsoft.com/office/drawing/2014/main" id="{E1D5FC30-F358-4722-9B7B-F21C097B71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86888" y="4727575"/>
                <a:ext cx="1282700" cy="177800"/>
              </a:xfrm>
              <a:prstGeom prst="rect">
                <a:avLst/>
              </a:prstGeom>
              <a:solidFill>
                <a:srgbClr val="B24F3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">
                <a:extLst>
                  <a:ext uri="{FF2B5EF4-FFF2-40B4-BE49-F238E27FC236}">
                    <a16:creationId xmlns:a16="http://schemas.microsoft.com/office/drawing/2014/main" id="{9ABD9919-F68F-4471-84FD-92AECBAAFC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86888" y="5062538"/>
                <a:ext cx="1282700" cy="176213"/>
              </a:xfrm>
              <a:prstGeom prst="rect">
                <a:avLst/>
              </a:prstGeom>
              <a:solidFill>
                <a:srgbClr val="B24F3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">
                <a:extLst>
                  <a:ext uri="{FF2B5EF4-FFF2-40B4-BE49-F238E27FC236}">
                    <a16:creationId xmlns:a16="http://schemas.microsoft.com/office/drawing/2014/main" id="{B41502B8-DBDD-4479-918A-22DEDB4DA2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86888" y="5397500"/>
                <a:ext cx="1282700" cy="176213"/>
              </a:xfrm>
              <a:prstGeom prst="rect">
                <a:avLst/>
              </a:prstGeom>
              <a:solidFill>
                <a:srgbClr val="B24F3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">
                <a:extLst>
                  <a:ext uri="{FF2B5EF4-FFF2-40B4-BE49-F238E27FC236}">
                    <a16:creationId xmlns:a16="http://schemas.microsoft.com/office/drawing/2014/main" id="{6C19B832-23B4-4BEB-BB4A-8CC4D97406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014075" y="5437188"/>
                <a:ext cx="79375" cy="457200"/>
              </a:xfrm>
              <a:prstGeom prst="rect">
                <a:avLst/>
              </a:prstGeom>
              <a:solidFill>
                <a:srgbClr val="D473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07" name="OVAL">
                <a:extLst>
                  <a:ext uri="{FF2B5EF4-FFF2-40B4-BE49-F238E27FC236}">
                    <a16:creationId xmlns:a16="http://schemas.microsoft.com/office/drawing/2014/main" id="{25CD2364-FAD5-411D-97AD-33B2F10088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787063" y="5121275"/>
                <a:ext cx="533400" cy="531813"/>
              </a:xfrm>
              <a:prstGeom prst="ellipse">
                <a:avLst/>
              </a:prstGeom>
              <a:solidFill>
                <a:srgbClr val="E192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">
                <a:extLst>
                  <a:ext uri="{FF2B5EF4-FFF2-40B4-BE49-F238E27FC236}">
                    <a16:creationId xmlns:a16="http://schemas.microsoft.com/office/drawing/2014/main" id="{420144F6-D55A-4F05-AB34-A97916C3F8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79188" y="5643563"/>
                <a:ext cx="69850" cy="250825"/>
              </a:xfrm>
              <a:prstGeom prst="rect">
                <a:avLst/>
              </a:prstGeom>
              <a:solidFill>
                <a:srgbClr val="D473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09" name="OVAL">
                <a:extLst>
                  <a:ext uri="{FF2B5EF4-FFF2-40B4-BE49-F238E27FC236}">
                    <a16:creationId xmlns:a16="http://schemas.microsoft.com/office/drawing/2014/main" id="{6A147F6D-9576-4FA8-B942-26ED580F9D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168063" y="5470525"/>
                <a:ext cx="292100" cy="292100"/>
              </a:xfrm>
              <a:prstGeom prst="ellipse">
                <a:avLst/>
              </a:prstGeom>
              <a:solidFill>
                <a:srgbClr val="E192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">
                <a:extLst>
                  <a:ext uri="{FF2B5EF4-FFF2-40B4-BE49-F238E27FC236}">
                    <a16:creationId xmlns:a16="http://schemas.microsoft.com/office/drawing/2014/main" id="{D8AE6EAF-BAEE-4498-B136-142870E468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86613" y="6243638"/>
                <a:ext cx="382588" cy="614363"/>
              </a:xfrm>
              <a:prstGeom prst="rect">
                <a:avLst/>
              </a:prstGeom>
              <a:solidFill>
                <a:srgbClr val="E192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">
                <a:extLst>
                  <a:ext uri="{FF2B5EF4-FFF2-40B4-BE49-F238E27FC236}">
                    <a16:creationId xmlns:a16="http://schemas.microsoft.com/office/drawing/2014/main" id="{B44D9902-C9C3-4688-8D32-F914D3B060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533063" y="6243638"/>
                <a:ext cx="382588" cy="614363"/>
              </a:xfrm>
              <a:prstGeom prst="rect">
                <a:avLst/>
              </a:prstGeom>
              <a:solidFill>
                <a:srgbClr val="E192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12" name="RECTANGLE">
                <a:extLst>
                  <a:ext uri="{FF2B5EF4-FFF2-40B4-BE49-F238E27FC236}">
                    <a16:creationId xmlns:a16="http://schemas.microsoft.com/office/drawing/2014/main" id="{CC2AB89C-773F-4A8E-80C2-12D777BE22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75788" y="6243638"/>
                <a:ext cx="382588" cy="614363"/>
              </a:xfrm>
              <a:prstGeom prst="rect">
                <a:avLst/>
              </a:prstGeom>
              <a:solidFill>
                <a:srgbClr val="E192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13" name="RECTANGLE">
                <a:extLst>
                  <a:ext uri="{FF2B5EF4-FFF2-40B4-BE49-F238E27FC236}">
                    <a16:creationId xmlns:a16="http://schemas.microsoft.com/office/drawing/2014/main" id="{14C3CBB7-64AC-45E9-850D-42AB6C3479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86763" y="6243638"/>
                <a:ext cx="382588" cy="614363"/>
              </a:xfrm>
              <a:prstGeom prst="rect">
                <a:avLst/>
              </a:prstGeom>
              <a:solidFill>
                <a:srgbClr val="E192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14" name="RECTANGLE">
                <a:extLst>
                  <a:ext uri="{FF2B5EF4-FFF2-40B4-BE49-F238E27FC236}">
                    <a16:creationId xmlns:a16="http://schemas.microsoft.com/office/drawing/2014/main" id="{03A3E62A-ADFB-41E4-92DC-BAD5036C2F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378700" y="6243638"/>
                <a:ext cx="190500" cy="614363"/>
              </a:xfrm>
              <a:prstGeom prst="rect">
                <a:avLst/>
              </a:prstGeom>
              <a:solidFill>
                <a:srgbClr val="D473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15" name="RECTANGLE">
                <a:extLst>
                  <a:ext uri="{FF2B5EF4-FFF2-40B4-BE49-F238E27FC236}">
                    <a16:creationId xmlns:a16="http://schemas.microsoft.com/office/drawing/2014/main" id="{65DBFA4A-5CA6-4BDB-BFEE-5C3EAE4FD0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77263" y="6243638"/>
                <a:ext cx="192088" cy="614363"/>
              </a:xfrm>
              <a:prstGeom prst="rect">
                <a:avLst/>
              </a:prstGeom>
              <a:solidFill>
                <a:srgbClr val="D473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16" name="RECTANGLE">
                <a:extLst>
                  <a:ext uri="{FF2B5EF4-FFF2-40B4-BE49-F238E27FC236}">
                    <a16:creationId xmlns:a16="http://schemas.microsoft.com/office/drawing/2014/main" id="{50CD2D64-B2C8-46FF-89B2-C869AB3A96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667875" y="6243638"/>
                <a:ext cx="190500" cy="614363"/>
              </a:xfrm>
              <a:prstGeom prst="rect">
                <a:avLst/>
              </a:prstGeom>
              <a:solidFill>
                <a:srgbClr val="D473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17" name="RECTANGLE">
                <a:extLst>
                  <a:ext uri="{FF2B5EF4-FFF2-40B4-BE49-F238E27FC236}">
                    <a16:creationId xmlns:a16="http://schemas.microsoft.com/office/drawing/2014/main" id="{41579EF0-9CCD-4DAB-B23C-EE5BB031C5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725150" y="6243638"/>
                <a:ext cx="190500" cy="614363"/>
              </a:xfrm>
              <a:prstGeom prst="rect">
                <a:avLst/>
              </a:prstGeom>
              <a:solidFill>
                <a:srgbClr val="D473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18" name="FREEFORM">
                <a:extLst>
                  <a:ext uri="{FF2B5EF4-FFF2-40B4-BE49-F238E27FC236}">
                    <a16:creationId xmlns:a16="http://schemas.microsoft.com/office/drawing/2014/main" id="{DE2225EC-6FC4-4235-A8B9-7637F14FB3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86613" y="6243638"/>
                <a:ext cx="382588" cy="282575"/>
              </a:xfrm>
              <a:custGeom>
                <a:avLst/>
                <a:gdLst>
                  <a:gd name="T0" fmla="*/ 512 w 512"/>
                  <a:gd name="T1" fmla="*/ 0 h 378"/>
                  <a:gd name="T2" fmla="*/ 0 w 512"/>
                  <a:gd name="T3" fmla="*/ 0 h 378"/>
                  <a:gd name="T4" fmla="*/ 512 w 512"/>
                  <a:gd name="T5" fmla="*/ 378 h 378"/>
                  <a:gd name="T6" fmla="*/ 512 w 512"/>
                  <a:gd name="T7" fmla="*/ 0 h 3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12" h="378">
                    <a:moveTo>
                      <a:pt x="512" y="0"/>
                    </a:moveTo>
                    <a:lnTo>
                      <a:pt x="0" y="0"/>
                    </a:lnTo>
                    <a:lnTo>
                      <a:pt x="512" y="378"/>
                    </a:lnTo>
                    <a:lnTo>
                      <a:pt x="512" y="0"/>
                    </a:lnTo>
                    <a:close/>
                  </a:path>
                </a:pathLst>
              </a:custGeom>
              <a:solidFill>
                <a:srgbClr val="BF5E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19" name="FREEFORM">
                <a:extLst>
                  <a:ext uri="{FF2B5EF4-FFF2-40B4-BE49-F238E27FC236}">
                    <a16:creationId xmlns:a16="http://schemas.microsoft.com/office/drawing/2014/main" id="{C3E3F069-EF84-49E0-817D-6A0E52A7C7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86763" y="6243638"/>
                <a:ext cx="382588" cy="282575"/>
              </a:xfrm>
              <a:custGeom>
                <a:avLst/>
                <a:gdLst>
                  <a:gd name="T0" fmla="*/ 512 w 512"/>
                  <a:gd name="T1" fmla="*/ 0 h 378"/>
                  <a:gd name="T2" fmla="*/ 0 w 512"/>
                  <a:gd name="T3" fmla="*/ 0 h 378"/>
                  <a:gd name="T4" fmla="*/ 512 w 512"/>
                  <a:gd name="T5" fmla="*/ 378 h 378"/>
                  <a:gd name="T6" fmla="*/ 512 w 512"/>
                  <a:gd name="T7" fmla="*/ 0 h 3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12" h="378">
                    <a:moveTo>
                      <a:pt x="512" y="0"/>
                    </a:moveTo>
                    <a:lnTo>
                      <a:pt x="0" y="0"/>
                    </a:lnTo>
                    <a:lnTo>
                      <a:pt x="512" y="378"/>
                    </a:lnTo>
                    <a:lnTo>
                      <a:pt x="512" y="0"/>
                    </a:lnTo>
                    <a:close/>
                  </a:path>
                </a:pathLst>
              </a:custGeom>
              <a:solidFill>
                <a:srgbClr val="BF5E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20" name="FREEFORM">
                <a:extLst>
                  <a:ext uri="{FF2B5EF4-FFF2-40B4-BE49-F238E27FC236}">
                    <a16:creationId xmlns:a16="http://schemas.microsoft.com/office/drawing/2014/main" id="{C581DCB3-3EF4-4B61-8433-A47FDEFC5A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75788" y="6243638"/>
                <a:ext cx="382588" cy="282575"/>
              </a:xfrm>
              <a:custGeom>
                <a:avLst/>
                <a:gdLst>
                  <a:gd name="T0" fmla="*/ 512 w 512"/>
                  <a:gd name="T1" fmla="*/ 0 h 378"/>
                  <a:gd name="T2" fmla="*/ 0 w 512"/>
                  <a:gd name="T3" fmla="*/ 0 h 378"/>
                  <a:gd name="T4" fmla="*/ 512 w 512"/>
                  <a:gd name="T5" fmla="*/ 378 h 378"/>
                  <a:gd name="T6" fmla="*/ 512 w 512"/>
                  <a:gd name="T7" fmla="*/ 0 h 3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12" h="378">
                    <a:moveTo>
                      <a:pt x="512" y="0"/>
                    </a:moveTo>
                    <a:lnTo>
                      <a:pt x="0" y="0"/>
                    </a:lnTo>
                    <a:lnTo>
                      <a:pt x="512" y="378"/>
                    </a:lnTo>
                    <a:lnTo>
                      <a:pt x="512" y="0"/>
                    </a:lnTo>
                    <a:close/>
                  </a:path>
                </a:pathLst>
              </a:custGeom>
              <a:solidFill>
                <a:srgbClr val="BF5E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21" name="FREEFORM">
                <a:extLst>
                  <a:ext uri="{FF2B5EF4-FFF2-40B4-BE49-F238E27FC236}">
                    <a16:creationId xmlns:a16="http://schemas.microsoft.com/office/drawing/2014/main" id="{74FCA1FD-0B70-496E-B63E-3D4B1A0601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533063" y="6243638"/>
                <a:ext cx="382588" cy="282575"/>
              </a:xfrm>
              <a:custGeom>
                <a:avLst/>
                <a:gdLst>
                  <a:gd name="T0" fmla="*/ 512 w 512"/>
                  <a:gd name="T1" fmla="*/ 0 h 378"/>
                  <a:gd name="T2" fmla="*/ 0 w 512"/>
                  <a:gd name="T3" fmla="*/ 0 h 378"/>
                  <a:gd name="T4" fmla="*/ 512 w 512"/>
                  <a:gd name="T5" fmla="*/ 378 h 378"/>
                  <a:gd name="T6" fmla="*/ 512 w 512"/>
                  <a:gd name="T7" fmla="*/ 0 h 3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12" h="378">
                    <a:moveTo>
                      <a:pt x="512" y="0"/>
                    </a:moveTo>
                    <a:lnTo>
                      <a:pt x="0" y="0"/>
                    </a:lnTo>
                    <a:lnTo>
                      <a:pt x="512" y="378"/>
                    </a:lnTo>
                    <a:lnTo>
                      <a:pt x="512" y="0"/>
                    </a:lnTo>
                    <a:close/>
                  </a:path>
                </a:pathLst>
              </a:custGeom>
              <a:solidFill>
                <a:srgbClr val="BF5E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/>
              </a:p>
            </p:txBody>
          </p:sp>
        </p:grpSp>
        <p:sp>
          <p:nvSpPr>
            <p:cNvPr id="122" name="FREEFORM">
              <a:extLst>
                <a:ext uri="{FF2B5EF4-FFF2-40B4-BE49-F238E27FC236}">
                  <a16:creationId xmlns:a16="http://schemas.microsoft.com/office/drawing/2014/main" id="{3C8260CF-D665-4EF1-BE58-49DA009C7A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462713" y="6069013"/>
              <a:ext cx="5176838" cy="174625"/>
            </a:xfrm>
            <a:custGeom>
              <a:avLst/>
              <a:gdLst>
                <a:gd name="T0" fmla="*/ 6915 w 6915"/>
                <a:gd name="T1" fmla="*/ 0 h 233"/>
                <a:gd name="T2" fmla="*/ 6682 w 6915"/>
                <a:gd name="T3" fmla="*/ 233 h 233"/>
                <a:gd name="T4" fmla="*/ 233 w 6915"/>
                <a:gd name="T5" fmla="*/ 233 h 233"/>
                <a:gd name="T6" fmla="*/ 0 w 6915"/>
                <a:gd name="T7" fmla="*/ 0 h 233"/>
                <a:gd name="T8" fmla="*/ 6915 w 6915"/>
                <a:gd name="T9" fmla="*/ 0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15" h="233">
                  <a:moveTo>
                    <a:pt x="6915" y="0"/>
                  </a:moveTo>
                  <a:cubicBezTo>
                    <a:pt x="6915" y="128"/>
                    <a:pt x="6810" y="233"/>
                    <a:pt x="6682" y="233"/>
                  </a:cubicBezTo>
                  <a:lnTo>
                    <a:pt x="233" y="233"/>
                  </a:lnTo>
                  <a:cubicBezTo>
                    <a:pt x="105" y="233"/>
                    <a:pt x="0" y="128"/>
                    <a:pt x="0" y="0"/>
                  </a:cubicBezTo>
                  <a:lnTo>
                    <a:pt x="6915" y="0"/>
                  </a:lnTo>
                  <a:close/>
                </a:path>
              </a:pathLst>
            </a:custGeom>
            <a:solidFill>
              <a:srgbClr val="993D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2" name="GROUP">
            <a:extLst>
              <a:ext uri="{FF2B5EF4-FFF2-40B4-BE49-F238E27FC236}">
                <a16:creationId xmlns:a16="http://schemas.microsoft.com/office/drawing/2014/main" id="{B091D6C2-BC73-4D2F-8928-AE72C6399E96}"/>
              </a:ext>
            </a:extLst>
          </p:cNvPr>
          <p:cNvGrpSpPr/>
          <p:nvPr/>
        </p:nvGrpSpPr>
        <p:grpSpPr>
          <a:xfrm>
            <a:off x="10650538" y="2233613"/>
            <a:ext cx="1023938" cy="1573213"/>
            <a:chOff x="10650538" y="2233613"/>
            <a:chExt cx="1023938" cy="1573213"/>
          </a:xfrm>
        </p:grpSpPr>
        <p:sp>
          <p:nvSpPr>
            <p:cNvPr id="123" name="RECTANGLE">
              <a:extLst>
                <a:ext uri="{FF2B5EF4-FFF2-40B4-BE49-F238E27FC236}">
                  <a16:creationId xmlns:a16="http://schemas.microsoft.com/office/drawing/2014/main" id="{E86320C0-1378-4ECB-B91B-2BF427ABEE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5825" y="3509963"/>
              <a:ext cx="9525" cy="139700"/>
            </a:xfrm>
            <a:prstGeom prst="rect">
              <a:avLst/>
            </a:prstGeom>
            <a:solidFill>
              <a:srgbClr val="E5E6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124" name="RECTANGLE">
              <a:extLst>
                <a:ext uri="{FF2B5EF4-FFF2-40B4-BE49-F238E27FC236}">
                  <a16:creationId xmlns:a16="http://schemas.microsoft.com/office/drawing/2014/main" id="{B4C72CB7-928F-424A-B9FE-B0970BC059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14100" y="3509963"/>
              <a:ext cx="9525" cy="139700"/>
            </a:xfrm>
            <a:prstGeom prst="rect">
              <a:avLst/>
            </a:prstGeom>
            <a:solidFill>
              <a:srgbClr val="E5E6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125" name="RECTANGLE">
              <a:extLst>
                <a:ext uri="{FF2B5EF4-FFF2-40B4-BE49-F238E27FC236}">
                  <a16:creationId xmlns:a16="http://schemas.microsoft.com/office/drawing/2014/main" id="{D67DA38A-5796-430E-AD0A-7851652836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71250" y="3509963"/>
              <a:ext cx="9525" cy="139700"/>
            </a:xfrm>
            <a:prstGeom prst="rect">
              <a:avLst/>
            </a:prstGeom>
            <a:solidFill>
              <a:srgbClr val="E5E6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126" name="RECTANGLE">
              <a:extLst>
                <a:ext uri="{FF2B5EF4-FFF2-40B4-BE49-F238E27FC236}">
                  <a16:creationId xmlns:a16="http://schemas.microsoft.com/office/drawing/2014/main" id="{E0C58138-6DE2-46A3-8251-522250762E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09325" y="3509963"/>
              <a:ext cx="9525" cy="139700"/>
            </a:xfrm>
            <a:prstGeom prst="rect">
              <a:avLst/>
            </a:prstGeom>
            <a:solidFill>
              <a:srgbClr val="E5E6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127" name="FREEFORM">
              <a:extLst>
                <a:ext uri="{FF2B5EF4-FFF2-40B4-BE49-F238E27FC236}">
                  <a16:creationId xmlns:a16="http://schemas.microsoft.com/office/drawing/2014/main" id="{7DB59FF0-09B6-4E43-9DF3-31A4BA7AD7A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50538" y="2233613"/>
              <a:ext cx="1023938" cy="1276350"/>
            </a:xfrm>
            <a:custGeom>
              <a:avLst/>
              <a:gdLst>
                <a:gd name="T0" fmla="*/ 684 w 1367"/>
                <a:gd name="T1" fmla="*/ 0 h 1703"/>
                <a:gd name="T2" fmla="*/ 1367 w 1367"/>
                <a:gd name="T3" fmla="*/ 579 h 1703"/>
                <a:gd name="T4" fmla="*/ 1313 w 1367"/>
                <a:gd name="T5" fmla="*/ 805 h 1703"/>
                <a:gd name="T6" fmla="*/ 1320 w 1367"/>
                <a:gd name="T7" fmla="*/ 807 h 1703"/>
                <a:gd name="T8" fmla="*/ 848 w 1367"/>
                <a:gd name="T9" fmla="*/ 1703 h 1703"/>
                <a:gd name="T10" fmla="*/ 711 w 1367"/>
                <a:gd name="T11" fmla="*/ 1703 h 1703"/>
                <a:gd name="T12" fmla="*/ 664 w 1367"/>
                <a:gd name="T13" fmla="*/ 1703 h 1703"/>
                <a:gd name="T14" fmla="*/ 527 w 1367"/>
                <a:gd name="T15" fmla="*/ 1703 h 1703"/>
                <a:gd name="T16" fmla="*/ 62 w 1367"/>
                <a:gd name="T17" fmla="*/ 820 h 1703"/>
                <a:gd name="T18" fmla="*/ 57 w 1367"/>
                <a:gd name="T19" fmla="*/ 810 h 1703"/>
                <a:gd name="T20" fmla="*/ 55 w 1367"/>
                <a:gd name="T21" fmla="*/ 807 h 1703"/>
                <a:gd name="T22" fmla="*/ 55 w 1367"/>
                <a:gd name="T23" fmla="*/ 807 h 1703"/>
                <a:gd name="T24" fmla="*/ 0 w 1367"/>
                <a:gd name="T25" fmla="*/ 579 h 1703"/>
                <a:gd name="T26" fmla="*/ 684 w 1367"/>
                <a:gd name="T27" fmla="*/ 0 h 17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67" h="1703">
                  <a:moveTo>
                    <a:pt x="684" y="0"/>
                  </a:moveTo>
                  <a:cubicBezTo>
                    <a:pt x="1061" y="0"/>
                    <a:pt x="1367" y="259"/>
                    <a:pt x="1367" y="579"/>
                  </a:cubicBezTo>
                  <a:cubicBezTo>
                    <a:pt x="1367" y="659"/>
                    <a:pt x="1348" y="735"/>
                    <a:pt x="1313" y="805"/>
                  </a:cubicBezTo>
                  <a:lnTo>
                    <a:pt x="1320" y="807"/>
                  </a:lnTo>
                  <a:lnTo>
                    <a:pt x="848" y="1703"/>
                  </a:lnTo>
                  <a:lnTo>
                    <a:pt x="711" y="1703"/>
                  </a:lnTo>
                  <a:lnTo>
                    <a:pt x="664" y="1703"/>
                  </a:lnTo>
                  <a:lnTo>
                    <a:pt x="527" y="1703"/>
                  </a:lnTo>
                  <a:lnTo>
                    <a:pt x="62" y="820"/>
                  </a:lnTo>
                  <a:cubicBezTo>
                    <a:pt x="60" y="817"/>
                    <a:pt x="58" y="814"/>
                    <a:pt x="57" y="810"/>
                  </a:cubicBezTo>
                  <a:lnTo>
                    <a:pt x="55" y="807"/>
                  </a:lnTo>
                  <a:lnTo>
                    <a:pt x="55" y="807"/>
                  </a:lnTo>
                  <a:cubicBezTo>
                    <a:pt x="20" y="737"/>
                    <a:pt x="0" y="660"/>
                    <a:pt x="0" y="579"/>
                  </a:cubicBezTo>
                  <a:cubicBezTo>
                    <a:pt x="0" y="259"/>
                    <a:pt x="306" y="0"/>
                    <a:pt x="684" y="0"/>
                  </a:cubicBezTo>
                  <a:close/>
                </a:path>
              </a:pathLst>
            </a:custGeom>
            <a:solidFill>
              <a:srgbClr val="F298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128" name="FREEFORM">
              <a:extLst>
                <a:ext uri="{FF2B5EF4-FFF2-40B4-BE49-F238E27FC236}">
                  <a16:creationId xmlns:a16="http://schemas.microsoft.com/office/drawing/2014/main" id="{0DE4F5FA-F74E-4238-B77F-E258596C367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23600" y="2233613"/>
              <a:ext cx="279400" cy="1276350"/>
            </a:xfrm>
            <a:custGeom>
              <a:avLst/>
              <a:gdLst>
                <a:gd name="T0" fmla="*/ 187 w 373"/>
                <a:gd name="T1" fmla="*/ 0 h 1703"/>
                <a:gd name="T2" fmla="*/ 373 w 373"/>
                <a:gd name="T3" fmla="*/ 579 h 1703"/>
                <a:gd name="T4" fmla="*/ 359 w 373"/>
                <a:gd name="T5" fmla="*/ 805 h 1703"/>
                <a:gd name="T6" fmla="*/ 361 w 373"/>
                <a:gd name="T7" fmla="*/ 807 h 1703"/>
                <a:gd name="T8" fmla="*/ 231 w 373"/>
                <a:gd name="T9" fmla="*/ 1703 h 1703"/>
                <a:gd name="T10" fmla="*/ 194 w 373"/>
                <a:gd name="T11" fmla="*/ 1703 h 1703"/>
                <a:gd name="T12" fmla="*/ 181 w 373"/>
                <a:gd name="T13" fmla="*/ 1703 h 1703"/>
                <a:gd name="T14" fmla="*/ 144 w 373"/>
                <a:gd name="T15" fmla="*/ 1703 h 1703"/>
                <a:gd name="T16" fmla="*/ 17 w 373"/>
                <a:gd name="T17" fmla="*/ 820 h 1703"/>
                <a:gd name="T18" fmla="*/ 15 w 373"/>
                <a:gd name="T19" fmla="*/ 810 h 1703"/>
                <a:gd name="T20" fmla="*/ 15 w 373"/>
                <a:gd name="T21" fmla="*/ 807 h 1703"/>
                <a:gd name="T22" fmla="*/ 15 w 373"/>
                <a:gd name="T23" fmla="*/ 807 h 1703"/>
                <a:gd name="T24" fmla="*/ 0 w 373"/>
                <a:gd name="T25" fmla="*/ 579 h 1703"/>
                <a:gd name="T26" fmla="*/ 187 w 373"/>
                <a:gd name="T27" fmla="*/ 0 h 17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73" h="1703">
                  <a:moveTo>
                    <a:pt x="187" y="0"/>
                  </a:moveTo>
                  <a:cubicBezTo>
                    <a:pt x="290" y="0"/>
                    <a:pt x="373" y="259"/>
                    <a:pt x="373" y="579"/>
                  </a:cubicBezTo>
                  <a:cubicBezTo>
                    <a:pt x="373" y="659"/>
                    <a:pt x="368" y="735"/>
                    <a:pt x="359" y="805"/>
                  </a:cubicBezTo>
                  <a:lnTo>
                    <a:pt x="361" y="807"/>
                  </a:lnTo>
                  <a:lnTo>
                    <a:pt x="231" y="1703"/>
                  </a:lnTo>
                  <a:lnTo>
                    <a:pt x="194" y="1703"/>
                  </a:lnTo>
                  <a:lnTo>
                    <a:pt x="181" y="1703"/>
                  </a:lnTo>
                  <a:lnTo>
                    <a:pt x="144" y="1703"/>
                  </a:lnTo>
                  <a:lnTo>
                    <a:pt x="17" y="820"/>
                  </a:lnTo>
                  <a:cubicBezTo>
                    <a:pt x="16" y="817"/>
                    <a:pt x="16" y="814"/>
                    <a:pt x="15" y="810"/>
                  </a:cubicBezTo>
                  <a:lnTo>
                    <a:pt x="15" y="807"/>
                  </a:lnTo>
                  <a:lnTo>
                    <a:pt x="15" y="807"/>
                  </a:lnTo>
                  <a:cubicBezTo>
                    <a:pt x="5" y="737"/>
                    <a:pt x="0" y="660"/>
                    <a:pt x="0" y="579"/>
                  </a:cubicBezTo>
                  <a:cubicBezTo>
                    <a:pt x="0" y="259"/>
                    <a:pt x="83" y="0"/>
                    <a:pt x="187" y="0"/>
                  </a:cubicBezTo>
                  <a:close/>
                </a:path>
              </a:pathLst>
            </a:custGeom>
            <a:solidFill>
              <a:srgbClr val="E151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129" name="FREEFORM">
              <a:extLst>
                <a:ext uri="{FF2B5EF4-FFF2-40B4-BE49-F238E27FC236}">
                  <a16:creationId xmlns:a16="http://schemas.microsoft.com/office/drawing/2014/main" id="{9DD9FB30-78BF-470F-ACFD-4BE817F985F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20388" y="2233613"/>
              <a:ext cx="442913" cy="1276350"/>
            </a:xfrm>
            <a:custGeom>
              <a:avLst/>
              <a:gdLst>
                <a:gd name="T0" fmla="*/ 591 w 591"/>
                <a:gd name="T1" fmla="*/ 0 h 1703"/>
                <a:gd name="T2" fmla="*/ 126 w 591"/>
                <a:gd name="T3" fmla="*/ 587 h 1703"/>
                <a:gd name="T4" fmla="*/ 434 w 591"/>
                <a:gd name="T5" fmla="*/ 1703 h 1703"/>
                <a:gd name="T6" fmla="*/ 18 w 591"/>
                <a:gd name="T7" fmla="*/ 595 h 1703"/>
                <a:gd name="T8" fmla="*/ 591 w 591"/>
                <a:gd name="T9" fmla="*/ 0 h 17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1" h="1703">
                  <a:moveTo>
                    <a:pt x="591" y="0"/>
                  </a:moveTo>
                  <a:cubicBezTo>
                    <a:pt x="214" y="96"/>
                    <a:pt x="114" y="341"/>
                    <a:pt x="126" y="587"/>
                  </a:cubicBezTo>
                  <a:cubicBezTo>
                    <a:pt x="140" y="901"/>
                    <a:pt x="345" y="1287"/>
                    <a:pt x="434" y="1703"/>
                  </a:cubicBezTo>
                  <a:cubicBezTo>
                    <a:pt x="351" y="1402"/>
                    <a:pt x="44" y="961"/>
                    <a:pt x="18" y="595"/>
                  </a:cubicBezTo>
                  <a:cubicBezTo>
                    <a:pt x="0" y="332"/>
                    <a:pt x="134" y="73"/>
                    <a:pt x="591" y="0"/>
                  </a:cubicBezTo>
                  <a:close/>
                </a:path>
              </a:pathLst>
            </a:custGeom>
            <a:solidFill>
              <a:srgbClr val="E151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130" name="FREEFORM">
              <a:extLst>
                <a:ext uri="{FF2B5EF4-FFF2-40B4-BE49-F238E27FC236}">
                  <a16:creationId xmlns:a16="http://schemas.microsoft.com/office/drawing/2014/main" id="{397BA793-3C36-453F-A253-240640CA36A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63300" y="2233613"/>
              <a:ext cx="441325" cy="1276350"/>
            </a:xfrm>
            <a:custGeom>
              <a:avLst/>
              <a:gdLst>
                <a:gd name="T0" fmla="*/ 0 w 590"/>
                <a:gd name="T1" fmla="*/ 0 h 1703"/>
                <a:gd name="T2" fmla="*/ 464 w 590"/>
                <a:gd name="T3" fmla="*/ 587 h 1703"/>
                <a:gd name="T4" fmla="*/ 156 w 590"/>
                <a:gd name="T5" fmla="*/ 1703 h 1703"/>
                <a:gd name="T6" fmla="*/ 572 w 590"/>
                <a:gd name="T7" fmla="*/ 595 h 1703"/>
                <a:gd name="T8" fmla="*/ 0 w 590"/>
                <a:gd name="T9" fmla="*/ 0 h 17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0" h="1703">
                  <a:moveTo>
                    <a:pt x="0" y="0"/>
                  </a:moveTo>
                  <a:cubicBezTo>
                    <a:pt x="376" y="96"/>
                    <a:pt x="476" y="341"/>
                    <a:pt x="464" y="587"/>
                  </a:cubicBezTo>
                  <a:cubicBezTo>
                    <a:pt x="450" y="901"/>
                    <a:pt x="245" y="1287"/>
                    <a:pt x="156" y="1703"/>
                  </a:cubicBezTo>
                  <a:cubicBezTo>
                    <a:pt x="239" y="1402"/>
                    <a:pt x="546" y="961"/>
                    <a:pt x="572" y="595"/>
                  </a:cubicBezTo>
                  <a:cubicBezTo>
                    <a:pt x="590" y="332"/>
                    <a:pt x="456" y="73"/>
                    <a:pt x="0" y="0"/>
                  </a:cubicBezTo>
                  <a:close/>
                </a:path>
              </a:pathLst>
            </a:custGeom>
            <a:solidFill>
              <a:srgbClr val="E151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131" name="RECTANGLE">
              <a:extLst>
                <a:ext uri="{FF2B5EF4-FFF2-40B4-BE49-F238E27FC236}">
                  <a16:creationId xmlns:a16="http://schemas.microsoft.com/office/drawing/2014/main" id="{E94A4BA7-7AB0-49D3-BC0A-A3E6CB5BAF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36300" y="3630613"/>
              <a:ext cx="252413" cy="176213"/>
            </a:xfrm>
            <a:prstGeom prst="rect">
              <a:avLst/>
            </a:prstGeom>
            <a:solidFill>
              <a:srgbClr val="DB91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132" name="RECTANGLE">
              <a:extLst>
                <a:ext uri="{FF2B5EF4-FFF2-40B4-BE49-F238E27FC236}">
                  <a16:creationId xmlns:a16="http://schemas.microsoft.com/office/drawing/2014/main" id="{029EC857-6A53-4EAC-99A1-1940DC88A3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12513" y="3630613"/>
              <a:ext cx="76200" cy="176213"/>
            </a:xfrm>
            <a:prstGeom prst="rect">
              <a:avLst/>
            </a:prstGeom>
            <a:solidFill>
              <a:srgbClr val="D372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133" name="RECTANGLE">
              <a:extLst>
                <a:ext uri="{FF2B5EF4-FFF2-40B4-BE49-F238E27FC236}">
                  <a16:creationId xmlns:a16="http://schemas.microsoft.com/office/drawing/2014/main" id="{19EC5FEB-F235-4496-A23D-035482C7BD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01388" y="3667125"/>
              <a:ext cx="46038" cy="106363"/>
            </a:xfrm>
            <a:prstGeom prst="rect">
              <a:avLst/>
            </a:prstGeom>
            <a:solidFill>
              <a:srgbClr val="D372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134" name="RECTANGLE">
              <a:extLst>
                <a:ext uri="{FF2B5EF4-FFF2-40B4-BE49-F238E27FC236}">
                  <a16:creationId xmlns:a16="http://schemas.microsoft.com/office/drawing/2014/main" id="{9EAFE0E0-BC5A-4196-917F-E8739F946F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91863" y="3667125"/>
              <a:ext cx="9525" cy="106363"/>
            </a:xfrm>
            <a:prstGeom prst="rect">
              <a:avLst/>
            </a:prstGeom>
            <a:solidFill>
              <a:srgbClr val="B05A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155" name="GROUP">
            <a:extLst>
              <a:ext uri="{FF2B5EF4-FFF2-40B4-BE49-F238E27FC236}">
                <a16:creationId xmlns:a16="http://schemas.microsoft.com/office/drawing/2014/main" id="{5FC315E3-6415-44FF-9B49-DB7C8385F87C}"/>
              </a:ext>
            </a:extLst>
          </p:cNvPr>
          <p:cNvGrpSpPr/>
          <p:nvPr/>
        </p:nvGrpSpPr>
        <p:grpSpPr>
          <a:xfrm>
            <a:off x="4164013" y="5613400"/>
            <a:ext cx="1109663" cy="654050"/>
            <a:chOff x="4164013" y="5613400"/>
            <a:chExt cx="1109663" cy="654050"/>
          </a:xfrm>
        </p:grpSpPr>
        <p:sp>
          <p:nvSpPr>
            <p:cNvPr id="135" name="FREEFORM">
              <a:extLst>
                <a:ext uri="{FF2B5EF4-FFF2-40B4-BE49-F238E27FC236}">
                  <a16:creationId xmlns:a16="http://schemas.microsoft.com/office/drawing/2014/main" id="{48A300CF-6655-4995-8951-D21D1B57613B}"/>
                </a:ext>
              </a:extLst>
            </p:cNvPr>
            <p:cNvSpPr>
              <a:spLocks/>
            </p:cNvSpPr>
            <p:nvPr/>
          </p:nvSpPr>
          <p:spPr bwMode="auto">
            <a:xfrm>
              <a:off x="4338638" y="6115050"/>
              <a:ext cx="771525" cy="152400"/>
            </a:xfrm>
            <a:custGeom>
              <a:avLst/>
              <a:gdLst>
                <a:gd name="T0" fmla="*/ 511 w 1031"/>
                <a:gd name="T1" fmla="*/ 14 h 202"/>
                <a:gd name="T2" fmla="*/ 1028 w 1031"/>
                <a:gd name="T3" fmla="*/ 76 h 202"/>
                <a:gd name="T4" fmla="*/ 519 w 1031"/>
                <a:gd name="T5" fmla="*/ 188 h 202"/>
                <a:gd name="T6" fmla="*/ 2 w 1031"/>
                <a:gd name="T7" fmla="*/ 125 h 202"/>
                <a:gd name="T8" fmla="*/ 511 w 1031"/>
                <a:gd name="T9" fmla="*/ 14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1" h="202">
                  <a:moveTo>
                    <a:pt x="511" y="14"/>
                  </a:moveTo>
                  <a:cubicBezTo>
                    <a:pt x="794" y="0"/>
                    <a:pt x="1026" y="28"/>
                    <a:pt x="1028" y="76"/>
                  </a:cubicBezTo>
                  <a:cubicBezTo>
                    <a:pt x="1031" y="125"/>
                    <a:pt x="803" y="175"/>
                    <a:pt x="519" y="188"/>
                  </a:cubicBezTo>
                  <a:cubicBezTo>
                    <a:pt x="236" y="202"/>
                    <a:pt x="4" y="174"/>
                    <a:pt x="2" y="125"/>
                  </a:cubicBezTo>
                  <a:cubicBezTo>
                    <a:pt x="0" y="77"/>
                    <a:pt x="227" y="27"/>
                    <a:pt x="511" y="14"/>
                  </a:cubicBezTo>
                  <a:close/>
                </a:path>
              </a:pathLst>
            </a:custGeom>
            <a:solidFill>
              <a:srgbClr val="613E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136" name="FREEFORM">
              <a:extLst>
                <a:ext uri="{FF2B5EF4-FFF2-40B4-BE49-F238E27FC236}">
                  <a16:creationId xmlns:a16="http://schemas.microsoft.com/office/drawing/2014/main" id="{886C5773-78BA-4955-AC25-D303AA8616B8}"/>
                </a:ext>
              </a:extLst>
            </p:cNvPr>
            <p:cNvSpPr>
              <a:spLocks/>
            </p:cNvSpPr>
            <p:nvPr/>
          </p:nvSpPr>
          <p:spPr bwMode="auto">
            <a:xfrm>
              <a:off x="4217988" y="6037263"/>
              <a:ext cx="1006475" cy="196850"/>
            </a:xfrm>
            <a:custGeom>
              <a:avLst/>
              <a:gdLst>
                <a:gd name="T0" fmla="*/ 667 w 1345"/>
                <a:gd name="T1" fmla="*/ 17 h 263"/>
                <a:gd name="T2" fmla="*/ 1342 w 1345"/>
                <a:gd name="T3" fmla="*/ 99 h 263"/>
                <a:gd name="T4" fmla="*/ 678 w 1345"/>
                <a:gd name="T5" fmla="*/ 245 h 263"/>
                <a:gd name="T6" fmla="*/ 3 w 1345"/>
                <a:gd name="T7" fmla="*/ 163 h 263"/>
                <a:gd name="T8" fmla="*/ 667 w 1345"/>
                <a:gd name="T9" fmla="*/ 17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45" h="263">
                  <a:moveTo>
                    <a:pt x="667" y="17"/>
                  </a:moveTo>
                  <a:cubicBezTo>
                    <a:pt x="1037" y="0"/>
                    <a:pt x="1339" y="36"/>
                    <a:pt x="1342" y="99"/>
                  </a:cubicBezTo>
                  <a:cubicBezTo>
                    <a:pt x="1345" y="162"/>
                    <a:pt x="1048" y="227"/>
                    <a:pt x="678" y="245"/>
                  </a:cubicBezTo>
                  <a:cubicBezTo>
                    <a:pt x="308" y="263"/>
                    <a:pt x="6" y="226"/>
                    <a:pt x="3" y="163"/>
                  </a:cubicBezTo>
                  <a:cubicBezTo>
                    <a:pt x="0" y="100"/>
                    <a:pt x="297" y="35"/>
                    <a:pt x="667" y="17"/>
                  </a:cubicBezTo>
                  <a:close/>
                </a:path>
              </a:pathLst>
            </a:custGeom>
            <a:solidFill>
              <a:srgbClr val="875D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137" name="FREEFORM">
              <a:extLst>
                <a:ext uri="{FF2B5EF4-FFF2-40B4-BE49-F238E27FC236}">
                  <a16:creationId xmlns:a16="http://schemas.microsoft.com/office/drawing/2014/main" id="{A30AAAD1-83F4-4F9A-98A4-05D912D15034}"/>
                </a:ext>
              </a:extLst>
            </p:cNvPr>
            <p:cNvSpPr>
              <a:spLocks/>
            </p:cNvSpPr>
            <p:nvPr/>
          </p:nvSpPr>
          <p:spPr bwMode="auto">
            <a:xfrm>
              <a:off x="4164013" y="5980113"/>
              <a:ext cx="1109663" cy="217488"/>
            </a:xfrm>
            <a:custGeom>
              <a:avLst/>
              <a:gdLst>
                <a:gd name="T0" fmla="*/ 736 w 1483"/>
                <a:gd name="T1" fmla="*/ 20 h 290"/>
                <a:gd name="T2" fmla="*/ 1479 w 1483"/>
                <a:gd name="T3" fmla="*/ 110 h 290"/>
                <a:gd name="T4" fmla="*/ 748 w 1483"/>
                <a:gd name="T5" fmla="*/ 271 h 290"/>
                <a:gd name="T6" fmla="*/ 4 w 1483"/>
                <a:gd name="T7" fmla="*/ 180 h 290"/>
                <a:gd name="T8" fmla="*/ 736 w 1483"/>
                <a:gd name="T9" fmla="*/ 20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83" h="290">
                  <a:moveTo>
                    <a:pt x="736" y="20"/>
                  </a:moveTo>
                  <a:cubicBezTo>
                    <a:pt x="1143" y="0"/>
                    <a:pt x="1476" y="41"/>
                    <a:pt x="1479" y="110"/>
                  </a:cubicBezTo>
                  <a:cubicBezTo>
                    <a:pt x="1483" y="179"/>
                    <a:pt x="1155" y="251"/>
                    <a:pt x="748" y="271"/>
                  </a:cubicBezTo>
                  <a:cubicBezTo>
                    <a:pt x="340" y="290"/>
                    <a:pt x="7" y="250"/>
                    <a:pt x="4" y="180"/>
                  </a:cubicBezTo>
                  <a:cubicBezTo>
                    <a:pt x="0" y="111"/>
                    <a:pt x="328" y="39"/>
                    <a:pt x="736" y="20"/>
                  </a:cubicBezTo>
                  <a:close/>
                </a:path>
              </a:pathLst>
            </a:custGeom>
            <a:solidFill>
              <a:srgbClr val="996E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138" name="FREEFORM">
              <a:extLst>
                <a:ext uri="{FF2B5EF4-FFF2-40B4-BE49-F238E27FC236}">
                  <a16:creationId xmlns:a16="http://schemas.microsoft.com/office/drawing/2014/main" id="{42AB9944-6381-4E15-B853-BA9C80731D20}"/>
                </a:ext>
              </a:extLst>
            </p:cNvPr>
            <p:cNvSpPr>
              <a:spLocks/>
            </p:cNvSpPr>
            <p:nvPr/>
          </p:nvSpPr>
          <p:spPr bwMode="auto">
            <a:xfrm>
              <a:off x="4430713" y="5802313"/>
              <a:ext cx="596900" cy="303213"/>
            </a:xfrm>
            <a:custGeom>
              <a:avLst/>
              <a:gdLst>
                <a:gd name="T0" fmla="*/ 387 w 798"/>
                <a:gd name="T1" fmla="*/ 10 h 405"/>
                <a:gd name="T2" fmla="*/ 798 w 798"/>
                <a:gd name="T3" fmla="*/ 327 h 405"/>
                <a:gd name="T4" fmla="*/ 9 w 798"/>
                <a:gd name="T5" fmla="*/ 364 h 405"/>
                <a:gd name="T6" fmla="*/ 387 w 798"/>
                <a:gd name="T7" fmla="*/ 10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98" h="405">
                  <a:moveTo>
                    <a:pt x="387" y="10"/>
                  </a:moveTo>
                  <a:cubicBezTo>
                    <a:pt x="605" y="0"/>
                    <a:pt x="789" y="142"/>
                    <a:pt x="798" y="327"/>
                  </a:cubicBezTo>
                  <a:cubicBezTo>
                    <a:pt x="537" y="392"/>
                    <a:pt x="275" y="405"/>
                    <a:pt x="9" y="364"/>
                  </a:cubicBezTo>
                  <a:cubicBezTo>
                    <a:pt x="0" y="179"/>
                    <a:pt x="170" y="21"/>
                    <a:pt x="387" y="10"/>
                  </a:cubicBezTo>
                  <a:close/>
                </a:path>
              </a:pathLst>
            </a:custGeom>
            <a:solidFill>
              <a:srgbClr val="E5E6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139" name="FREEFORM">
              <a:extLst>
                <a:ext uri="{FF2B5EF4-FFF2-40B4-BE49-F238E27FC236}">
                  <a16:creationId xmlns:a16="http://schemas.microsoft.com/office/drawing/2014/main" id="{9F5BA498-9603-4B5B-8171-9D2503CC3D60}"/>
                </a:ext>
              </a:extLst>
            </p:cNvPr>
            <p:cNvSpPr>
              <a:spLocks/>
            </p:cNvSpPr>
            <p:nvPr/>
          </p:nvSpPr>
          <p:spPr bwMode="auto">
            <a:xfrm>
              <a:off x="4729163" y="5807075"/>
              <a:ext cx="298450" cy="279400"/>
            </a:xfrm>
            <a:custGeom>
              <a:avLst/>
              <a:gdLst>
                <a:gd name="T0" fmla="*/ 0 w 399"/>
                <a:gd name="T1" fmla="*/ 4 h 374"/>
                <a:gd name="T2" fmla="*/ 125 w 399"/>
                <a:gd name="T3" fmla="*/ 246 h 374"/>
                <a:gd name="T4" fmla="*/ 81 w 399"/>
                <a:gd name="T5" fmla="*/ 374 h 374"/>
                <a:gd name="T6" fmla="*/ 399 w 399"/>
                <a:gd name="T7" fmla="*/ 321 h 374"/>
                <a:gd name="T8" fmla="*/ 387 w 399"/>
                <a:gd name="T9" fmla="*/ 252 h 374"/>
                <a:gd name="T10" fmla="*/ 0 w 399"/>
                <a:gd name="T11" fmla="*/ 4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99" h="374">
                  <a:moveTo>
                    <a:pt x="0" y="4"/>
                  </a:moveTo>
                  <a:cubicBezTo>
                    <a:pt x="83" y="67"/>
                    <a:pt x="141" y="159"/>
                    <a:pt x="125" y="246"/>
                  </a:cubicBezTo>
                  <a:cubicBezTo>
                    <a:pt x="120" y="277"/>
                    <a:pt x="107" y="346"/>
                    <a:pt x="81" y="374"/>
                  </a:cubicBezTo>
                  <a:cubicBezTo>
                    <a:pt x="187" y="368"/>
                    <a:pt x="293" y="351"/>
                    <a:pt x="399" y="321"/>
                  </a:cubicBezTo>
                  <a:cubicBezTo>
                    <a:pt x="397" y="297"/>
                    <a:pt x="394" y="274"/>
                    <a:pt x="387" y="252"/>
                  </a:cubicBezTo>
                  <a:cubicBezTo>
                    <a:pt x="343" y="105"/>
                    <a:pt x="185" y="0"/>
                    <a:pt x="0" y="4"/>
                  </a:cubicBezTo>
                  <a:close/>
                </a:path>
              </a:pathLst>
            </a:custGeom>
            <a:solidFill>
              <a:srgbClr val="8DB0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140" name="FREEFORM">
              <a:extLst>
                <a:ext uri="{FF2B5EF4-FFF2-40B4-BE49-F238E27FC236}">
                  <a16:creationId xmlns:a16="http://schemas.microsoft.com/office/drawing/2014/main" id="{C6CD986F-50E3-450F-9435-76D125CD84B8}"/>
                </a:ext>
              </a:extLst>
            </p:cNvPr>
            <p:cNvSpPr>
              <a:spLocks/>
            </p:cNvSpPr>
            <p:nvPr/>
          </p:nvSpPr>
          <p:spPr bwMode="auto">
            <a:xfrm>
              <a:off x="4706938" y="5613400"/>
              <a:ext cx="19050" cy="239713"/>
            </a:xfrm>
            <a:custGeom>
              <a:avLst/>
              <a:gdLst>
                <a:gd name="T0" fmla="*/ 0 w 25"/>
                <a:gd name="T1" fmla="*/ 0 h 318"/>
                <a:gd name="T2" fmla="*/ 10 w 25"/>
                <a:gd name="T3" fmla="*/ 0 h 318"/>
                <a:gd name="T4" fmla="*/ 25 w 25"/>
                <a:gd name="T5" fmla="*/ 317 h 318"/>
                <a:gd name="T6" fmla="*/ 15 w 25"/>
                <a:gd name="T7" fmla="*/ 318 h 318"/>
                <a:gd name="T8" fmla="*/ 0 w 25"/>
                <a:gd name="T9" fmla="*/ 0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318">
                  <a:moveTo>
                    <a:pt x="0" y="0"/>
                  </a:moveTo>
                  <a:lnTo>
                    <a:pt x="10" y="0"/>
                  </a:lnTo>
                  <a:lnTo>
                    <a:pt x="25" y="317"/>
                  </a:lnTo>
                  <a:lnTo>
                    <a:pt x="15" y="3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5E6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141" name="FREEFORM">
              <a:extLst>
                <a:ext uri="{FF2B5EF4-FFF2-40B4-BE49-F238E27FC236}">
                  <a16:creationId xmlns:a16="http://schemas.microsoft.com/office/drawing/2014/main" id="{A8E42187-6B66-4346-8C29-E5E580B44E7A}"/>
                </a:ext>
              </a:extLst>
            </p:cNvPr>
            <p:cNvSpPr>
              <a:spLocks/>
            </p:cNvSpPr>
            <p:nvPr/>
          </p:nvSpPr>
          <p:spPr bwMode="auto">
            <a:xfrm>
              <a:off x="4676775" y="5626100"/>
              <a:ext cx="71438" cy="66675"/>
            </a:xfrm>
            <a:custGeom>
              <a:avLst/>
              <a:gdLst>
                <a:gd name="T0" fmla="*/ 0 w 97"/>
                <a:gd name="T1" fmla="*/ 8 h 89"/>
                <a:gd name="T2" fmla="*/ 7 w 97"/>
                <a:gd name="T3" fmla="*/ 0 h 89"/>
                <a:gd name="T4" fmla="*/ 97 w 97"/>
                <a:gd name="T5" fmla="*/ 82 h 89"/>
                <a:gd name="T6" fmla="*/ 90 w 97"/>
                <a:gd name="T7" fmla="*/ 89 h 89"/>
                <a:gd name="T8" fmla="*/ 0 w 97"/>
                <a:gd name="T9" fmla="*/ 8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89">
                  <a:moveTo>
                    <a:pt x="0" y="8"/>
                  </a:moveTo>
                  <a:lnTo>
                    <a:pt x="7" y="0"/>
                  </a:lnTo>
                  <a:lnTo>
                    <a:pt x="97" y="82"/>
                  </a:lnTo>
                  <a:lnTo>
                    <a:pt x="90" y="89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E5E6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142" name="FREEFORM">
              <a:extLst>
                <a:ext uri="{FF2B5EF4-FFF2-40B4-BE49-F238E27FC236}">
                  <a16:creationId xmlns:a16="http://schemas.microsoft.com/office/drawing/2014/main" id="{51EADAFB-9F12-4794-A460-16A7D0AF3520}"/>
                </a:ext>
              </a:extLst>
            </p:cNvPr>
            <p:cNvSpPr>
              <a:spLocks/>
            </p:cNvSpPr>
            <p:nvPr/>
          </p:nvSpPr>
          <p:spPr bwMode="auto">
            <a:xfrm>
              <a:off x="4679950" y="5622925"/>
              <a:ext cx="66675" cy="73025"/>
            </a:xfrm>
            <a:custGeom>
              <a:avLst/>
              <a:gdLst>
                <a:gd name="T0" fmla="*/ 90 w 90"/>
                <a:gd name="T1" fmla="*/ 7 h 97"/>
                <a:gd name="T2" fmla="*/ 82 w 90"/>
                <a:gd name="T3" fmla="*/ 0 h 97"/>
                <a:gd name="T4" fmla="*/ 0 w 90"/>
                <a:gd name="T5" fmla="*/ 90 h 97"/>
                <a:gd name="T6" fmla="*/ 8 w 90"/>
                <a:gd name="T7" fmla="*/ 97 h 97"/>
                <a:gd name="T8" fmla="*/ 90 w 90"/>
                <a:gd name="T9" fmla="*/ 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97">
                  <a:moveTo>
                    <a:pt x="90" y="7"/>
                  </a:moveTo>
                  <a:lnTo>
                    <a:pt x="82" y="0"/>
                  </a:lnTo>
                  <a:lnTo>
                    <a:pt x="0" y="90"/>
                  </a:lnTo>
                  <a:lnTo>
                    <a:pt x="8" y="97"/>
                  </a:lnTo>
                  <a:lnTo>
                    <a:pt x="90" y="7"/>
                  </a:lnTo>
                  <a:close/>
                </a:path>
              </a:pathLst>
            </a:custGeom>
            <a:solidFill>
              <a:srgbClr val="E5E6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3" name="GROUP">
            <a:extLst>
              <a:ext uri="{FF2B5EF4-FFF2-40B4-BE49-F238E27FC236}">
                <a16:creationId xmlns:a16="http://schemas.microsoft.com/office/drawing/2014/main" id="{963D4EA9-1E32-4234-BD43-82DA452B53C9}"/>
              </a:ext>
            </a:extLst>
          </p:cNvPr>
          <p:cNvGrpSpPr/>
          <p:nvPr/>
        </p:nvGrpSpPr>
        <p:grpSpPr>
          <a:xfrm>
            <a:off x="6592888" y="1060450"/>
            <a:ext cx="250825" cy="384176"/>
            <a:chOff x="6592888" y="1060450"/>
            <a:chExt cx="250825" cy="384176"/>
          </a:xfrm>
        </p:grpSpPr>
        <p:sp>
          <p:nvSpPr>
            <p:cNvPr id="143" name="RECTANGLE">
              <a:extLst>
                <a:ext uri="{FF2B5EF4-FFF2-40B4-BE49-F238E27FC236}">
                  <a16:creationId xmlns:a16="http://schemas.microsoft.com/office/drawing/2014/main" id="{0CED8963-6B39-4E0E-9AE9-011F711DFD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89725" y="1371600"/>
              <a:ext cx="3175" cy="34925"/>
            </a:xfrm>
            <a:prstGeom prst="rect">
              <a:avLst/>
            </a:prstGeom>
            <a:solidFill>
              <a:srgbClr val="E5E6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144" name="RECTANGLE">
              <a:extLst>
                <a:ext uri="{FF2B5EF4-FFF2-40B4-BE49-F238E27FC236}">
                  <a16:creationId xmlns:a16="http://schemas.microsoft.com/office/drawing/2014/main" id="{06259CB1-0CCF-46A3-95E7-B3E8B96967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32588" y="1371600"/>
              <a:ext cx="1588" cy="34925"/>
            </a:xfrm>
            <a:prstGeom prst="rect">
              <a:avLst/>
            </a:prstGeom>
            <a:solidFill>
              <a:srgbClr val="E5E6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145" name="RECTANGLE">
              <a:extLst>
                <a:ext uri="{FF2B5EF4-FFF2-40B4-BE49-F238E27FC236}">
                  <a16:creationId xmlns:a16="http://schemas.microsoft.com/office/drawing/2014/main" id="{1D276957-7600-4987-AA11-1FE0DCF0A2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45288" y="1371600"/>
              <a:ext cx="1588" cy="34925"/>
            </a:xfrm>
            <a:prstGeom prst="rect">
              <a:avLst/>
            </a:prstGeom>
            <a:solidFill>
              <a:srgbClr val="E5E6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146" name="RECTANGLE">
              <a:extLst>
                <a:ext uri="{FF2B5EF4-FFF2-40B4-BE49-F238E27FC236}">
                  <a16:creationId xmlns:a16="http://schemas.microsoft.com/office/drawing/2014/main" id="{F39C1208-BDAC-465F-8D7F-73C3EBC69C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05600" y="1371600"/>
              <a:ext cx="1588" cy="34925"/>
            </a:xfrm>
            <a:prstGeom prst="rect">
              <a:avLst/>
            </a:prstGeom>
            <a:solidFill>
              <a:srgbClr val="E5E6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147" name="FREEFORM">
              <a:extLst>
                <a:ext uri="{FF2B5EF4-FFF2-40B4-BE49-F238E27FC236}">
                  <a16:creationId xmlns:a16="http://schemas.microsoft.com/office/drawing/2014/main" id="{588E00B3-62AA-4B50-9DB4-75702E765671}"/>
                </a:ext>
              </a:extLst>
            </p:cNvPr>
            <p:cNvSpPr>
              <a:spLocks/>
            </p:cNvSpPr>
            <p:nvPr/>
          </p:nvSpPr>
          <p:spPr bwMode="auto">
            <a:xfrm>
              <a:off x="6592888" y="1060450"/>
              <a:ext cx="250825" cy="311150"/>
            </a:xfrm>
            <a:custGeom>
              <a:avLst/>
              <a:gdLst>
                <a:gd name="T0" fmla="*/ 168 w 335"/>
                <a:gd name="T1" fmla="*/ 0 h 417"/>
                <a:gd name="T2" fmla="*/ 335 w 335"/>
                <a:gd name="T3" fmla="*/ 142 h 417"/>
                <a:gd name="T4" fmla="*/ 322 w 335"/>
                <a:gd name="T5" fmla="*/ 197 h 417"/>
                <a:gd name="T6" fmla="*/ 324 w 335"/>
                <a:gd name="T7" fmla="*/ 198 h 417"/>
                <a:gd name="T8" fmla="*/ 208 w 335"/>
                <a:gd name="T9" fmla="*/ 417 h 417"/>
                <a:gd name="T10" fmla="*/ 174 w 335"/>
                <a:gd name="T11" fmla="*/ 417 h 417"/>
                <a:gd name="T12" fmla="*/ 163 w 335"/>
                <a:gd name="T13" fmla="*/ 417 h 417"/>
                <a:gd name="T14" fmla="*/ 129 w 335"/>
                <a:gd name="T15" fmla="*/ 417 h 417"/>
                <a:gd name="T16" fmla="*/ 16 w 335"/>
                <a:gd name="T17" fmla="*/ 201 h 417"/>
                <a:gd name="T18" fmla="*/ 14 w 335"/>
                <a:gd name="T19" fmla="*/ 198 h 417"/>
                <a:gd name="T20" fmla="*/ 14 w 335"/>
                <a:gd name="T21" fmla="*/ 198 h 417"/>
                <a:gd name="T22" fmla="*/ 14 w 335"/>
                <a:gd name="T23" fmla="*/ 198 h 417"/>
                <a:gd name="T24" fmla="*/ 0 w 335"/>
                <a:gd name="T25" fmla="*/ 142 h 417"/>
                <a:gd name="T26" fmla="*/ 168 w 335"/>
                <a:gd name="T27" fmla="*/ 0 h 4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5" h="417">
                  <a:moveTo>
                    <a:pt x="168" y="0"/>
                  </a:moveTo>
                  <a:cubicBezTo>
                    <a:pt x="260" y="0"/>
                    <a:pt x="335" y="63"/>
                    <a:pt x="335" y="142"/>
                  </a:cubicBezTo>
                  <a:cubicBezTo>
                    <a:pt x="335" y="161"/>
                    <a:pt x="330" y="180"/>
                    <a:pt x="322" y="197"/>
                  </a:cubicBezTo>
                  <a:lnTo>
                    <a:pt x="324" y="198"/>
                  </a:lnTo>
                  <a:lnTo>
                    <a:pt x="208" y="417"/>
                  </a:lnTo>
                  <a:lnTo>
                    <a:pt x="174" y="417"/>
                  </a:lnTo>
                  <a:lnTo>
                    <a:pt x="163" y="417"/>
                  </a:lnTo>
                  <a:lnTo>
                    <a:pt x="129" y="417"/>
                  </a:lnTo>
                  <a:lnTo>
                    <a:pt x="16" y="201"/>
                  </a:lnTo>
                  <a:cubicBezTo>
                    <a:pt x="15" y="200"/>
                    <a:pt x="15" y="199"/>
                    <a:pt x="14" y="198"/>
                  </a:cubicBezTo>
                  <a:lnTo>
                    <a:pt x="14" y="198"/>
                  </a:lnTo>
                  <a:lnTo>
                    <a:pt x="14" y="198"/>
                  </a:lnTo>
                  <a:cubicBezTo>
                    <a:pt x="5" y="180"/>
                    <a:pt x="0" y="162"/>
                    <a:pt x="0" y="142"/>
                  </a:cubicBezTo>
                  <a:cubicBezTo>
                    <a:pt x="0" y="63"/>
                    <a:pt x="75" y="0"/>
                    <a:pt x="168" y="0"/>
                  </a:cubicBezTo>
                  <a:close/>
                </a:path>
              </a:pathLst>
            </a:custGeom>
            <a:solidFill>
              <a:srgbClr val="AE36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148" name="FREEFORM">
              <a:extLst>
                <a:ext uri="{FF2B5EF4-FFF2-40B4-BE49-F238E27FC236}">
                  <a16:creationId xmlns:a16="http://schemas.microsoft.com/office/drawing/2014/main" id="{6278D4C8-0C28-4FCD-98F4-DBF5BB24EBC3}"/>
                </a:ext>
              </a:extLst>
            </p:cNvPr>
            <p:cNvSpPr>
              <a:spLocks/>
            </p:cNvSpPr>
            <p:nvPr/>
          </p:nvSpPr>
          <p:spPr bwMode="auto">
            <a:xfrm>
              <a:off x="6684963" y="1060450"/>
              <a:ext cx="68263" cy="311150"/>
            </a:xfrm>
            <a:custGeom>
              <a:avLst/>
              <a:gdLst>
                <a:gd name="T0" fmla="*/ 46 w 92"/>
                <a:gd name="T1" fmla="*/ 0 h 417"/>
                <a:gd name="T2" fmla="*/ 92 w 92"/>
                <a:gd name="T3" fmla="*/ 142 h 417"/>
                <a:gd name="T4" fmla="*/ 88 w 92"/>
                <a:gd name="T5" fmla="*/ 197 h 417"/>
                <a:gd name="T6" fmla="*/ 88 w 92"/>
                <a:gd name="T7" fmla="*/ 198 h 417"/>
                <a:gd name="T8" fmla="*/ 57 w 92"/>
                <a:gd name="T9" fmla="*/ 417 h 417"/>
                <a:gd name="T10" fmla="*/ 48 w 92"/>
                <a:gd name="T11" fmla="*/ 417 h 417"/>
                <a:gd name="T12" fmla="*/ 44 w 92"/>
                <a:gd name="T13" fmla="*/ 417 h 417"/>
                <a:gd name="T14" fmla="*/ 35 w 92"/>
                <a:gd name="T15" fmla="*/ 417 h 417"/>
                <a:gd name="T16" fmla="*/ 4 w 92"/>
                <a:gd name="T17" fmla="*/ 201 h 417"/>
                <a:gd name="T18" fmla="*/ 4 w 92"/>
                <a:gd name="T19" fmla="*/ 198 h 417"/>
                <a:gd name="T20" fmla="*/ 4 w 92"/>
                <a:gd name="T21" fmla="*/ 198 h 417"/>
                <a:gd name="T22" fmla="*/ 4 w 92"/>
                <a:gd name="T23" fmla="*/ 198 h 417"/>
                <a:gd name="T24" fmla="*/ 0 w 92"/>
                <a:gd name="T25" fmla="*/ 142 h 417"/>
                <a:gd name="T26" fmla="*/ 46 w 92"/>
                <a:gd name="T27" fmla="*/ 0 h 4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2" h="417">
                  <a:moveTo>
                    <a:pt x="46" y="0"/>
                  </a:moveTo>
                  <a:cubicBezTo>
                    <a:pt x="71" y="0"/>
                    <a:pt x="92" y="63"/>
                    <a:pt x="92" y="142"/>
                  </a:cubicBezTo>
                  <a:cubicBezTo>
                    <a:pt x="92" y="161"/>
                    <a:pt x="90" y="180"/>
                    <a:pt x="88" y="197"/>
                  </a:cubicBezTo>
                  <a:lnTo>
                    <a:pt x="88" y="198"/>
                  </a:lnTo>
                  <a:lnTo>
                    <a:pt x="57" y="417"/>
                  </a:lnTo>
                  <a:lnTo>
                    <a:pt x="48" y="417"/>
                  </a:lnTo>
                  <a:lnTo>
                    <a:pt x="44" y="417"/>
                  </a:lnTo>
                  <a:lnTo>
                    <a:pt x="35" y="417"/>
                  </a:lnTo>
                  <a:lnTo>
                    <a:pt x="4" y="201"/>
                  </a:lnTo>
                  <a:cubicBezTo>
                    <a:pt x="4" y="200"/>
                    <a:pt x="4" y="199"/>
                    <a:pt x="4" y="198"/>
                  </a:cubicBezTo>
                  <a:lnTo>
                    <a:pt x="4" y="198"/>
                  </a:lnTo>
                  <a:lnTo>
                    <a:pt x="4" y="198"/>
                  </a:lnTo>
                  <a:cubicBezTo>
                    <a:pt x="1" y="180"/>
                    <a:pt x="0" y="162"/>
                    <a:pt x="0" y="142"/>
                  </a:cubicBezTo>
                  <a:cubicBezTo>
                    <a:pt x="0" y="63"/>
                    <a:pt x="20" y="0"/>
                    <a:pt x="46" y="0"/>
                  </a:cubicBezTo>
                  <a:close/>
                </a:path>
              </a:pathLst>
            </a:custGeom>
            <a:solidFill>
              <a:srgbClr val="DC55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149" name="FREEFORM">
              <a:extLst>
                <a:ext uri="{FF2B5EF4-FFF2-40B4-BE49-F238E27FC236}">
                  <a16:creationId xmlns:a16="http://schemas.microsoft.com/office/drawing/2014/main" id="{F4918D99-1170-43AF-AC7A-518C3E5DA85C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0350" y="1060450"/>
              <a:ext cx="109538" cy="311150"/>
            </a:xfrm>
            <a:custGeom>
              <a:avLst/>
              <a:gdLst>
                <a:gd name="T0" fmla="*/ 145 w 145"/>
                <a:gd name="T1" fmla="*/ 0 h 417"/>
                <a:gd name="T2" fmla="*/ 31 w 145"/>
                <a:gd name="T3" fmla="*/ 144 h 417"/>
                <a:gd name="T4" fmla="*/ 106 w 145"/>
                <a:gd name="T5" fmla="*/ 417 h 417"/>
                <a:gd name="T6" fmla="*/ 5 w 145"/>
                <a:gd name="T7" fmla="*/ 146 h 417"/>
                <a:gd name="T8" fmla="*/ 145 w 145"/>
                <a:gd name="T9" fmla="*/ 0 h 4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5" h="417">
                  <a:moveTo>
                    <a:pt x="145" y="0"/>
                  </a:moveTo>
                  <a:cubicBezTo>
                    <a:pt x="52" y="23"/>
                    <a:pt x="28" y="84"/>
                    <a:pt x="31" y="144"/>
                  </a:cubicBezTo>
                  <a:cubicBezTo>
                    <a:pt x="34" y="221"/>
                    <a:pt x="85" y="315"/>
                    <a:pt x="106" y="417"/>
                  </a:cubicBezTo>
                  <a:cubicBezTo>
                    <a:pt x="86" y="343"/>
                    <a:pt x="11" y="235"/>
                    <a:pt x="5" y="146"/>
                  </a:cubicBezTo>
                  <a:cubicBezTo>
                    <a:pt x="0" y="81"/>
                    <a:pt x="33" y="18"/>
                    <a:pt x="145" y="0"/>
                  </a:cubicBezTo>
                  <a:close/>
                </a:path>
              </a:pathLst>
            </a:custGeom>
            <a:solidFill>
              <a:srgbClr val="DC55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150" name="FREEFORM">
              <a:extLst>
                <a:ext uri="{FF2B5EF4-FFF2-40B4-BE49-F238E27FC236}">
                  <a16:creationId xmlns:a16="http://schemas.microsoft.com/office/drawing/2014/main" id="{D5F0FAF4-C6F2-4E85-BB3C-9ECBE6825E8C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9888" y="1060450"/>
              <a:ext cx="106363" cy="311150"/>
            </a:xfrm>
            <a:custGeom>
              <a:avLst/>
              <a:gdLst>
                <a:gd name="T0" fmla="*/ 0 w 144"/>
                <a:gd name="T1" fmla="*/ 0 h 417"/>
                <a:gd name="T2" fmla="*/ 114 w 144"/>
                <a:gd name="T3" fmla="*/ 144 h 417"/>
                <a:gd name="T4" fmla="*/ 38 w 144"/>
                <a:gd name="T5" fmla="*/ 417 h 417"/>
                <a:gd name="T6" fmla="*/ 140 w 144"/>
                <a:gd name="T7" fmla="*/ 146 h 417"/>
                <a:gd name="T8" fmla="*/ 0 w 144"/>
                <a:gd name="T9" fmla="*/ 0 h 4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4" h="417">
                  <a:moveTo>
                    <a:pt x="0" y="0"/>
                  </a:moveTo>
                  <a:cubicBezTo>
                    <a:pt x="92" y="23"/>
                    <a:pt x="116" y="84"/>
                    <a:pt x="114" y="144"/>
                  </a:cubicBezTo>
                  <a:cubicBezTo>
                    <a:pt x="110" y="221"/>
                    <a:pt x="60" y="315"/>
                    <a:pt x="38" y="417"/>
                  </a:cubicBezTo>
                  <a:cubicBezTo>
                    <a:pt x="58" y="343"/>
                    <a:pt x="134" y="235"/>
                    <a:pt x="140" y="146"/>
                  </a:cubicBezTo>
                  <a:cubicBezTo>
                    <a:pt x="144" y="81"/>
                    <a:pt x="112" y="18"/>
                    <a:pt x="0" y="0"/>
                  </a:cubicBezTo>
                  <a:close/>
                </a:path>
              </a:pathLst>
            </a:custGeom>
            <a:solidFill>
              <a:srgbClr val="DC55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151" name="RECTANGLE">
              <a:extLst>
                <a:ext uri="{FF2B5EF4-FFF2-40B4-BE49-F238E27FC236}">
                  <a16:creationId xmlns:a16="http://schemas.microsoft.com/office/drawing/2014/main" id="{26098F0C-903A-4235-BDFA-1AC194B511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88138" y="1401763"/>
              <a:ext cx="61913" cy="42863"/>
            </a:xfrm>
            <a:prstGeom prst="rect">
              <a:avLst/>
            </a:prstGeom>
            <a:solidFill>
              <a:srgbClr val="DB91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152" name="RECTANGLE">
              <a:extLst>
                <a:ext uri="{FF2B5EF4-FFF2-40B4-BE49-F238E27FC236}">
                  <a16:creationId xmlns:a16="http://schemas.microsoft.com/office/drawing/2014/main" id="{0DD201BD-23A0-486D-A4C7-147FB86AB2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31000" y="1401763"/>
              <a:ext cx="19050" cy="42863"/>
            </a:xfrm>
            <a:prstGeom prst="rect">
              <a:avLst/>
            </a:prstGeom>
            <a:solidFill>
              <a:srgbClr val="D372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153" name="RECTANGLE">
              <a:extLst>
                <a:ext uri="{FF2B5EF4-FFF2-40B4-BE49-F238E27FC236}">
                  <a16:creationId xmlns:a16="http://schemas.microsoft.com/office/drawing/2014/main" id="{4ADD4EA1-D02D-46C0-A0DF-3971154E57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04013" y="1409700"/>
              <a:ext cx="11113" cy="26988"/>
            </a:xfrm>
            <a:prstGeom prst="rect">
              <a:avLst/>
            </a:prstGeom>
            <a:solidFill>
              <a:srgbClr val="D372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154" name="RECTANGLE">
              <a:extLst>
                <a:ext uri="{FF2B5EF4-FFF2-40B4-BE49-F238E27FC236}">
                  <a16:creationId xmlns:a16="http://schemas.microsoft.com/office/drawing/2014/main" id="{EC3AA6C2-F157-4499-8BD5-D65C71FC7C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00838" y="1409700"/>
              <a:ext cx="3175" cy="26988"/>
            </a:xfrm>
            <a:prstGeom prst="rect">
              <a:avLst/>
            </a:prstGeom>
            <a:solidFill>
              <a:srgbClr val="B05A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</p:grpSp>
      <p:sp>
        <p:nvSpPr>
          <p:cNvPr id="69" name="FREEFORM">
            <a:extLst>
              <a:ext uri="{FF2B5EF4-FFF2-40B4-BE49-F238E27FC236}">
                <a16:creationId xmlns:a16="http://schemas.microsoft.com/office/drawing/2014/main" id="{2B0263E4-7C4F-404F-9657-2C0DFCA9B034}"/>
              </a:ext>
            </a:extLst>
          </p:cNvPr>
          <p:cNvSpPr>
            <a:spLocks/>
          </p:cNvSpPr>
          <p:nvPr/>
        </p:nvSpPr>
        <p:spPr bwMode="auto">
          <a:xfrm>
            <a:off x="-530226" y="1102866"/>
            <a:ext cx="12134851" cy="5879753"/>
          </a:xfrm>
          <a:custGeom>
            <a:avLst/>
            <a:gdLst>
              <a:gd name="T0" fmla="*/ 0 w 12993"/>
              <a:gd name="T1" fmla="*/ 2939 h 6710"/>
              <a:gd name="T2" fmla="*/ 0 w 12993"/>
              <a:gd name="T3" fmla="*/ 1788 h 6710"/>
              <a:gd name="T4" fmla="*/ 1467 w 12993"/>
              <a:gd name="T5" fmla="*/ 29 h 6710"/>
              <a:gd name="T6" fmla="*/ 2243 w 12993"/>
              <a:gd name="T7" fmla="*/ 399 h 6710"/>
              <a:gd name="T8" fmla="*/ 3149 w 12993"/>
              <a:gd name="T9" fmla="*/ 1688 h 6710"/>
              <a:gd name="T10" fmla="*/ 5605 w 12993"/>
              <a:gd name="T11" fmla="*/ 2332 h 6710"/>
              <a:gd name="T12" fmla="*/ 6983 w 12993"/>
              <a:gd name="T13" fmla="*/ 2346 h 6710"/>
              <a:gd name="T14" fmla="*/ 9591 w 12993"/>
              <a:gd name="T15" fmla="*/ 1389 h 6710"/>
              <a:gd name="T16" fmla="*/ 9591 w 12993"/>
              <a:gd name="T17" fmla="*/ 1873 h 6710"/>
              <a:gd name="T18" fmla="*/ 10251 w 12993"/>
              <a:gd name="T19" fmla="*/ 1686 h 6710"/>
              <a:gd name="T20" fmla="*/ 11492 w 12993"/>
              <a:gd name="T21" fmla="*/ 2152 h 6710"/>
              <a:gd name="T22" fmla="*/ 12944 w 12993"/>
              <a:gd name="T23" fmla="*/ 2450 h 6710"/>
              <a:gd name="T24" fmla="*/ 10994 w 12993"/>
              <a:gd name="T25" fmla="*/ 2897 h 6710"/>
              <a:gd name="T26" fmla="*/ 9973 w 12993"/>
              <a:gd name="T27" fmla="*/ 3591 h 6710"/>
              <a:gd name="T28" fmla="*/ 8859 w 12993"/>
              <a:gd name="T29" fmla="*/ 4599 h 6710"/>
              <a:gd name="T30" fmla="*/ 7061 w 12993"/>
              <a:gd name="T31" fmla="*/ 5462 h 6710"/>
              <a:gd name="T32" fmla="*/ 4982 w 12993"/>
              <a:gd name="T33" fmla="*/ 5716 h 6710"/>
              <a:gd name="T34" fmla="*/ 3852 w 12993"/>
              <a:gd name="T35" fmla="*/ 4866 h 6710"/>
              <a:gd name="T36" fmla="*/ 2058 w 12993"/>
              <a:gd name="T37" fmla="*/ 3935 h 6710"/>
              <a:gd name="T38" fmla="*/ 612 w 12993"/>
              <a:gd name="T39" fmla="*/ 3591 h 6710"/>
              <a:gd name="T40" fmla="*/ 0 w 12993"/>
              <a:gd name="T41" fmla="*/ 2939 h 67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2993" h="6710">
                <a:moveTo>
                  <a:pt x="0" y="2939"/>
                </a:moveTo>
                <a:lnTo>
                  <a:pt x="0" y="1788"/>
                </a:lnTo>
                <a:cubicBezTo>
                  <a:pt x="1189" y="1776"/>
                  <a:pt x="666" y="0"/>
                  <a:pt x="1467" y="29"/>
                </a:cubicBezTo>
                <a:cubicBezTo>
                  <a:pt x="1776" y="40"/>
                  <a:pt x="1511" y="670"/>
                  <a:pt x="2243" y="399"/>
                </a:cubicBezTo>
                <a:cubicBezTo>
                  <a:pt x="2712" y="224"/>
                  <a:pt x="2745" y="1688"/>
                  <a:pt x="3149" y="1688"/>
                </a:cubicBezTo>
                <a:cubicBezTo>
                  <a:pt x="4600" y="1688"/>
                  <a:pt x="3392" y="2416"/>
                  <a:pt x="5605" y="2332"/>
                </a:cubicBezTo>
                <a:cubicBezTo>
                  <a:pt x="6396" y="2302"/>
                  <a:pt x="6392" y="3148"/>
                  <a:pt x="6983" y="2346"/>
                </a:cubicBezTo>
                <a:cubicBezTo>
                  <a:pt x="7926" y="1068"/>
                  <a:pt x="9402" y="1457"/>
                  <a:pt x="9591" y="1389"/>
                </a:cubicBezTo>
                <a:cubicBezTo>
                  <a:pt x="9591" y="1691"/>
                  <a:pt x="9591" y="1761"/>
                  <a:pt x="9591" y="1873"/>
                </a:cubicBezTo>
                <a:cubicBezTo>
                  <a:pt x="9839" y="1767"/>
                  <a:pt x="10081" y="1652"/>
                  <a:pt x="10251" y="1686"/>
                </a:cubicBezTo>
                <a:cubicBezTo>
                  <a:pt x="10504" y="1737"/>
                  <a:pt x="11313" y="2117"/>
                  <a:pt x="11492" y="2152"/>
                </a:cubicBezTo>
                <a:cubicBezTo>
                  <a:pt x="12587" y="2363"/>
                  <a:pt x="12993" y="2191"/>
                  <a:pt x="12944" y="2450"/>
                </a:cubicBezTo>
                <a:cubicBezTo>
                  <a:pt x="12900" y="2679"/>
                  <a:pt x="11348" y="2261"/>
                  <a:pt x="10994" y="2897"/>
                </a:cubicBezTo>
                <a:cubicBezTo>
                  <a:pt x="10686" y="3449"/>
                  <a:pt x="10068" y="2500"/>
                  <a:pt x="9973" y="3591"/>
                </a:cubicBezTo>
                <a:cubicBezTo>
                  <a:pt x="9943" y="3934"/>
                  <a:pt x="9747" y="4491"/>
                  <a:pt x="8859" y="4599"/>
                </a:cubicBezTo>
                <a:cubicBezTo>
                  <a:pt x="7814" y="4726"/>
                  <a:pt x="7818" y="5794"/>
                  <a:pt x="7061" y="5462"/>
                </a:cubicBezTo>
                <a:cubicBezTo>
                  <a:pt x="6185" y="5078"/>
                  <a:pt x="5565" y="6710"/>
                  <a:pt x="4982" y="5716"/>
                </a:cubicBezTo>
                <a:cubicBezTo>
                  <a:pt x="4830" y="5455"/>
                  <a:pt x="4484" y="6253"/>
                  <a:pt x="3852" y="4866"/>
                </a:cubicBezTo>
                <a:cubicBezTo>
                  <a:pt x="3538" y="4175"/>
                  <a:pt x="2756" y="5422"/>
                  <a:pt x="2058" y="3935"/>
                </a:cubicBezTo>
                <a:cubicBezTo>
                  <a:pt x="1544" y="2840"/>
                  <a:pt x="965" y="3780"/>
                  <a:pt x="612" y="3591"/>
                </a:cubicBezTo>
                <a:cubicBezTo>
                  <a:pt x="392" y="3472"/>
                  <a:pt x="82" y="2898"/>
                  <a:pt x="0" y="2939"/>
                </a:cubicBezTo>
                <a:close/>
              </a:path>
            </a:pathLst>
          </a:custGeom>
          <a:solidFill>
            <a:srgbClr val="FEFEF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104" name="FREEFORM">
            <a:extLst>
              <a:ext uri="{FF2B5EF4-FFF2-40B4-BE49-F238E27FC236}">
                <a16:creationId xmlns:a16="http://schemas.microsoft.com/office/drawing/2014/main" id="{16C986C8-711F-4EE8-ACB1-B47AFCFDE67F}"/>
              </a:ext>
            </a:extLst>
          </p:cNvPr>
          <p:cNvSpPr>
            <a:spLocks/>
          </p:cNvSpPr>
          <p:nvPr/>
        </p:nvSpPr>
        <p:spPr bwMode="auto">
          <a:xfrm>
            <a:off x="6045200" y="2328863"/>
            <a:ext cx="1136650" cy="438150"/>
          </a:xfrm>
          <a:custGeom>
            <a:avLst/>
            <a:gdLst>
              <a:gd name="T0" fmla="*/ 144 w 1517"/>
              <a:gd name="T1" fmla="*/ 308 h 585"/>
              <a:gd name="T2" fmla="*/ 765 w 1517"/>
              <a:gd name="T3" fmla="*/ 381 h 585"/>
              <a:gd name="T4" fmla="*/ 1517 w 1517"/>
              <a:gd name="T5" fmla="*/ 399 h 585"/>
              <a:gd name="T6" fmla="*/ 1517 w 1517"/>
              <a:gd name="T7" fmla="*/ 52 h 585"/>
              <a:gd name="T8" fmla="*/ 144 w 1517"/>
              <a:gd name="T9" fmla="*/ 308 h 5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17" h="585">
                <a:moveTo>
                  <a:pt x="144" y="308"/>
                </a:moveTo>
                <a:cubicBezTo>
                  <a:pt x="0" y="404"/>
                  <a:pt x="375" y="398"/>
                  <a:pt x="765" y="381"/>
                </a:cubicBezTo>
                <a:cubicBezTo>
                  <a:pt x="1073" y="368"/>
                  <a:pt x="1043" y="585"/>
                  <a:pt x="1517" y="399"/>
                </a:cubicBezTo>
                <a:cubicBezTo>
                  <a:pt x="1517" y="217"/>
                  <a:pt x="1517" y="191"/>
                  <a:pt x="1517" y="52"/>
                </a:cubicBezTo>
                <a:cubicBezTo>
                  <a:pt x="1393" y="73"/>
                  <a:pt x="604" y="0"/>
                  <a:pt x="144" y="308"/>
                </a:cubicBezTo>
                <a:close/>
              </a:path>
            </a:pathLst>
          </a:custGeom>
          <a:solidFill>
            <a:srgbClr val="D0D2D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83" name="TEXTBOX">
            <a:extLst>
              <a:ext uri="{FF2B5EF4-FFF2-40B4-BE49-F238E27FC236}">
                <a16:creationId xmlns:a16="http://schemas.microsoft.com/office/drawing/2014/main" id="{C32A6984-293A-4BC3-AEF3-2E58C229F7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4209" y="2900859"/>
            <a:ext cx="8341066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742950" marR="0" lvl="0" indent="-74295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3200" b="0" i="0" u="none" strike="noStrike" cap="none" normalizeH="0" baseline="0" dirty="0" err="1">
                <a:ln>
                  <a:noFill/>
                </a:ln>
                <a:solidFill>
                  <a:srgbClr val="946C84"/>
                </a:solidFill>
                <a:effectLst/>
                <a:latin typeface="Myriad Pro Light" panose="020B0603030403020204" pitchFamily="34" charset="0"/>
              </a:rPr>
              <a:t>Percabangan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946C84"/>
                </a:solidFill>
                <a:effectLst/>
                <a:latin typeface="Myriad Pro Light" panose="020B0603030403020204" pitchFamily="34" charset="0"/>
              </a:rPr>
              <a:t> IF</a:t>
            </a:r>
          </a:p>
          <a:p>
            <a:pPr marL="742950" marR="0" lvl="0" indent="-74295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lang="en-US" altLang="en-US" sz="3200" dirty="0" err="1">
                <a:solidFill>
                  <a:srgbClr val="946C84"/>
                </a:solidFill>
                <a:latin typeface="Myriad Pro Light" panose="020B0603030403020204" pitchFamily="34" charset="0"/>
              </a:rPr>
              <a:t>Percabangan</a:t>
            </a:r>
            <a:r>
              <a:rPr lang="en-US" altLang="en-US" sz="3200" dirty="0">
                <a:solidFill>
                  <a:srgbClr val="946C84"/>
                </a:solidFill>
                <a:latin typeface="Myriad Pro Light" panose="020B0603030403020204" pitchFamily="34" charset="0"/>
              </a:rPr>
              <a:t> IF/ELSE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200" dirty="0" err="1">
                <a:solidFill>
                  <a:srgbClr val="946C84"/>
                </a:solidFill>
                <a:latin typeface="Myriad Pro Light" panose="020B0603030403020204" pitchFamily="34" charset="0"/>
              </a:rPr>
              <a:t>Percabangan</a:t>
            </a:r>
            <a:r>
              <a:rPr lang="en-US" sz="3200" dirty="0">
                <a:solidFill>
                  <a:srgbClr val="946C84"/>
                </a:solidFill>
                <a:latin typeface="Myriad Pro Light" panose="020B0603030403020204" pitchFamily="34" charset="0"/>
              </a:rPr>
              <a:t> IF/ELSE/IF </a:t>
            </a:r>
            <a:r>
              <a:rPr lang="en-US" sz="3200" dirty="0" err="1">
                <a:solidFill>
                  <a:srgbClr val="946C84"/>
                </a:solidFill>
                <a:latin typeface="Myriad Pro Light" panose="020B0603030403020204" pitchFamily="34" charset="0"/>
              </a:rPr>
              <a:t>atau</a:t>
            </a:r>
            <a:r>
              <a:rPr lang="en-US" sz="3200" dirty="0">
                <a:solidFill>
                  <a:srgbClr val="946C84"/>
                </a:solidFill>
                <a:latin typeface="Myriad Pro Light" panose="020B0603030403020204" pitchFamily="34" charset="0"/>
              </a:rPr>
              <a:t> SWITCH/CASE</a:t>
            </a:r>
          </a:p>
        </p:txBody>
      </p:sp>
      <p:sp>
        <p:nvSpPr>
          <p:cNvPr id="84" name="TEXTBOX">
            <a:extLst>
              <a:ext uri="{FF2B5EF4-FFF2-40B4-BE49-F238E27FC236}">
                <a16:creationId xmlns:a16="http://schemas.microsoft.com/office/drawing/2014/main" id="{E0944656-FA59-4D8C-9DF3-BFF136AD39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083" y="1672908"/>
            <a:ext cx="7395614" cy="98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6400" b="0" i="0" u="sng" strike="noStrike" cap="none" normalizeH="0" baseline="0" dirty="0">
                <a:ln>
                  <a:noFill/>
                </a:ln>
                <a:solidFill>
                  <a:srgbClr val="755267"/>
                </a:solidFill>
                <a:effectLst/>
                <a:latin typeface="Myriad Pro Light" panose="020B0603030403020204" pitchFamily="34" charset="0"/>
              </a:rPr>
              <a:t>3 </a:t>
            </a:r>
            <a:r>
              <a:rPr kumimoji="0" lang="en-US" altLang="en-US" sz="6400" b="0" i="0" u="sng" strike="noStrike" cap="none" normalizeH="0" baseline="0" dirty="0" err="1">
                <a:ln>
                  <a:noFill/>
                </a:ln>
                <a:solidFill>
                  <a:srgbClr val="755267"/>
                </a:solidFill>
                <a:effectLst/>
                <a:latin typeface="Myriad Pro Light" panose="020B0603030403020204" pitchFamily="34" charset="0"/>
              </a:rPr>
              <a:t>Jenis</a:t>
            </a:r>
            <a:r>
              <a:rPr kumimoji="0" lang="en-US" altLang="en-US" sz="6400" b="0" i="0" u="sng" strike="noStrike" cap="none" normalizeH="0" baseline="0" dirty="0">
                <a:ln>
                  <a:noFill/>
                </a:ln>
                <a:solidFill>
                  <a:srgbClr val="755267"/>
                </a:solidFill>
                <a:effectLst/>
                <a:latin typeface="Myriad Pro Light" panose="020B0603030403020204" pitchFamily="34" charset="0"/>
              </a:rPr>
              <a:t> </a:t>
            </a:r>
            <a:r>
              <a:rPr kumimoji="0" lang="en-US" altLang="en-US" sz="6400" b="0" i="0" u="sng" strike="noStrike" cap="none" normalizeH="0" baseline="0" dirty="0" err="1">
                <a:ln>
                  <a:noFill/>
                </a:ln>
                <a:solidFill>
                  <a:srgbClr val="755267"/>
                </a:solidFill>
                <a:effectLst/>
                <a:latin typeface="Myriad Pro Light" panose="020B0603030403020204" pitchFamily="34" charset="0"/>
              </a:rPr>
              <a:t>Percabangan</a:t>
            </a:r>
            <a:r>
              <a:rPr kumimoji="0" lang="en-US" altLang="en-US" sz="6400" b="0" i="0" u="sng" strike="noStrike" cap="none" normalizeH="0" baseline="0" dirty="0">
                <a:ln>
                  <a:noFill/>
                </a:ln>
                <a:solidFill>
                  <a:srgbClr val="755267"/>
                </a:solidFill>
                <a:effectLst/>
                <a:latin typeface="Myriad Pro Light" panose="020B0603030403020204" pitchFamily="34" charset="0"/>
              </a:rPr>
              <a:t>:</a:t>
            </a:r>
            <a:endParaRPr kumimoji="0" lang="en-US" altLang="en-US" sz="1800" b="0" i="0" u="sng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yriad Pro Light" panose="020B0603030403020204" pitchFamily="34" charset="0"/>
            </a:endParaRPr>
          </a:p>
        </p:txBody>
      </p:sp>
      <p:grpSp>
        <p:nvGrpSpPr>
          <p:cNvPr id="5" name="GROUP">
            <a:extLst>
              <a:ext uri="{FF2B5EF4-FFF2-40B4-BE49-F238E27FC236}">
                <a16:creationId xmlns:a16="http://schemas.microsoft.com/office/drawing/2014/main" id="{BD639537-EB6C-4892-AA41-B55D8EBB06A3}"/>
              </a:ext>
            </a:extLst>
          </p:cNvPr>
          <p:cNvGrpSpPr/>
          <p:nvPr/>
        </p:nvGrpSpPr>
        <p:grpSpPr>
          <a:xfrm>
            <a:off x="7681120" y="374302"/>
            <a:ext cx="1041400" cy="1997075"/>
            <a:chOff x="938213" y="1117600"/>
            <a:chExt cx="1041400" cy="1997075"/>
          </a:xfrm>
        </p:grpSpPr>
        <p:sp>
          <p:nvSpPr>
            <p:cNvPr id="86" name="OVAL">
              <a:extLst>
                <a:ext uri="{FF2B5EF4-FFF2-40B4-BE49-F238E27FC236}">
                  <a16:creationId xmlns:a16="http://schemas.microsoft.com/office/drawing/2014/main" id="{16DA7470-0848-40E8-8016-AA49106BF3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3013" y="2997200"/>
              <a:ext cx="431800" cy="117475"/>
            </a:xfrm>
            <a:prstGeom prst="ellipse">
              <a:avLst/>
            </a:prstGeom>
            <a:solidFill>
              <a:srgbClr val="D0D2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87" name="RECTANGLE">
              <a:extLst>
                <a:ext uri="{FF2B5EF4-FFF2-40B4-BE49-F238E27FC236}">
                  <a16:creationId xmlns:a16="http://schemas.microsoft.com/office/drawing/2014/main" id="{4DA5D4BD-7886-4580-9631-37A64526F3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9850" y="2417763"/>
              <a:ext cx="9525" cy="142875"/>
            </a:xfrm>
            <a:prstGeom prst="rect">
              <a:avLst/>
            </a:prstGeom>
            <a:solidFill>
              <a:srgbClr val="E5E6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88" name="RECTANGLE">
              <a:extLst>
                <a:ext uri="{FF2B5EF4-FFF2-40B4-BE49-F238E27FC236}">
                  <a16:creationId xmlns:a16="http://schemas.microsoft.com/office/drawing/2014/main" id="{E60C3FE2-7DB5-4657-A3F6-C1E059625E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11300" y="2417763"/>
              <a:ext cx="9525" cy="142875"/>
            </a:xfrm>
            <a:prstGeom prst="rect">
              <a:avLst/>
            </a:prstGeom>
            <a:solidFill>
              <a:srgbClr val="E5E6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89" name="RECTANGLE">
              <a:extLst>
                <a:ext uri="{FF2B5EF4-FFF2-40B4-BE49-F238E27FC236}">
                  <a16:creationId xmlns:a16="http://schemas.microsoft.com/office/drawing/2014/main" id="{EF21B469-4936-4C1F-8B4F-2769ECEA54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68450" y="2417763"/>
              <a:ext cx="9525" cy="142875"/>
            </a:xfrm>
            <a:prstGeom prst="rect">
              <a:avLst/>
            </a:prstGeom>
            <a:solidFill>
              <a:srgbClr val="E5E6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90" name="RECTANGLE">
              <a:extLst>
                <a:ext uri="{FF2B5EF4-FFF2-40B4-BE49-F238E27FC236}">
                  <a16:creationId xmlns:a16="http://schemas.microsoft.com/office/drawing/2014/main" id="{AEAFE71D-0893-4E75-A578-A2515CC2FF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03350" y="2417763"/>
              <a:ext cx="11113" cy="142875"/>
            </a:xfrm>
            <a:prstGeom prst="rect">
              <a:avLst/>
            </a:prstGeom>
            <a:solidFill>
              <a:srgbClr val="E5E6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91" name="FREEFORM">
              <a:extLst>
                <a:ext uri="{FF2B5EF4-FFF2-40B4-BE49-F238E27FC236}">
                  <a16:creationId xmlns:a16="http://schemas.microsoft.com/office/drawing/2014/main" id="{CCD8926D-C0E9-48DC-A517-A29BD0115E55}"/>
                </a:ext>
              </a:extLst>
            </p:cNvPr>
            <p:cNvSpPr>
              <a:spLocks/>
            </p:cNvSpPr>
            <p:nvPr/>
          </p:nvSpPr>
          <p:spPr bwMode="auto">
            <a:xfrm>
              <a:off x="938213" y="1117600"/>
              <a:ext cx="1041400" cy="1300163"/>
            </a:xfrm>
            <a:custGeom>
              <a:avLst/>
              <a:gdLst>
                <a:gd name="T0" fmla="*/ 696 w 1391"/>
                <a:gd name="T1" fmla="*/ 0 h 1734"/>
                <a:gd name="T2" fmla="*/ 1391 w 1391"/>
                <a:gd name="T3" fmla="*/ 590 h 1734"/>
                <a:gd name="T4" fmla="*/ 1337 w 1391"/>
                <a:gd name="T5" fmla="*/ 819 h 1734"/>
                <a:gd name="T6" fmla="*/ 1344 w 1391"/>
                <a:gd name="T7" fmla="*/ 822 h 1734"/>
                <a:gd name="T8" fmla="*/ 863 w 1391"/>
                <a:gd name="T9" fmla="*/ 1734 h 1734"/>
                <a:gd name="T10" fmla="*/ 724 w 1391"/>
                <a:gd name="T11" fmla="*/ 1734 h 1734"/>
                <a:gd name="T12" fmla="*/ 676 w 1391"/>
                <a:gd name="T13" fmla="*/ 1734 h 1734"/>
                <a:gd name="T14" fmla="*/ 537 w 1391"/>
                <a:gd name="T15" fmla="*/ 1734 h 1734"/>
                <a:gd name="T16" fmla="*/ 63 w 1391"/>
                <a:gd name="T17" fmla="*/ 835 h 1734"/>
                <a:gd name="T18" fmla="*/ 58 w 1391"/>
                <a:gd name="T19" fmla="*/ 825 h 1734"/>
                <a:gd name="T20" fmla="*/ 56 w 1391"/>
                <a:gd name="T21" fmla="*/ 822 h 1734"/>
                <a:gd name="T22" fmla="*/ 56 w 1391"/>
                <a:gd name="T23" fmla="*/ 822 h 1734"/>
                <a:gd name="T24" fmla="*/ 0 w 1391"/>
                <a:gd name="T25" fmla="*/ 590 h 1734"/>
                <a:gd name="T26" fmla="*/ 696 w 1391"/>
                <a:gd name="T27" fmla="*/ 0 h 17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91" h="1734">
                  <a:moveTo>
                    <a:pt x="696" y="0"/>
                  </a:moveTo>
                  <a:cubicBezTo>
                    <a:pt x="1080" y="0"/>
                    <a:pt x="1391" y="264"/>
                    <a:pt x="1391" y="590"/>
                  </a:cubicBezTo>
                  <a:cubicBezTo>
                    <a:pt x="1391" y="671"/>
                    <a:pt x="1372" y="749"/>
                    <a:pt x="1337" y="819"/>
                  </a:cubicBezTo>
                  <a:lnTo>
                    <a:pt x="1344" y="822"/>
                  </a:lnTo>
                  <a:lnTo>
                    <a:pt x="863" y="1734"/>
                  </a:lnTo>
                  <a:lnTo>
                    <a:pt x="724" y="1734"/>
                  </a:lnTo>
                  <a:lnTo>
                    <a:pt x="676" y="1734"/>
                  </a:lnTo>
                  <a:lnTo>
                    <a:pt x="537" y="1734"/>
                  </a:lnTo>
                  <a:lnTo>
                    <a:pt x="63" y="835"/>
                  </a:lnTo>
                  <a:cubicBezTo>
                    <a:pt x="61" y="832"/>
                    <a:pt x="59" y="828"/>
                    <a:pt x="58" y="825"/>
                  </a:cubicBezTo>
                  <a:lnTo>
                    <a:pt x="56" y="822"/>
                  </a:lnTo>
                  <a:lnTo>
                    <a:pt x="56" y="822"/>
                  </a:lnTo>
                  <a:cubicBezTo>
                    <a:pt x="20" y="750"/>
                    <a:pt x="0" y="672"/>
                    <a:pt x="0" y="590"/>
                  </a:cubicBezTo>
                  <a:cubicBezTo>
                    <a:pt x="0" y="264"/>
                    <a:pt x="311" y="0"/>
                    <a:pt x="696" y="0"/>
                  </a:cubicBezTo>
                  <a:close/>
                </a:path>
              </a:pathLst>
            </a:custGeom>
            <a:solidFill>
              <a:srgbClr val="AE36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92" name="FREEFORM">
              <a:extLst>
                <a:ext uri="{FF2B5EF4-FFF2-40B4-BE49-F238E27FC236}">
                  <a16:creationId xmlns:a16="http://schemas.microsoft.com/office/drawing/2014/main" id="{93ACAAB6-F196-480B-85E3-CCA5B45C9961}"/>
                </a:ext>
              </a:extLst>
            </p:cNvPr>
            <p:cNvSpPr>
              <a:spLocks/>
            </p:cNvSpPr>
            <p:nvPr/>
          </p:nvSpPr>
          <p:spPr bwMode="auto">
            <a:xfrm>
              <a:off x="1316038" y="1117600"/>
              <a:ext cx="284163" cy="1300163"/>
            </a:xfrm>
            <a:custGeom>
              <a:avLst/>
              <a:gdLst>
                <a:gd name="T0" fmla="*/ 191 w 381"/>
                <a:gd name="T1" fmla="*/ 0 h 1734"/>
                <a:gd name="T2" fmla="*/ 381 w 381"/>
                <a:gd name="T3" fmla="*/ 590 h 1734"/>
                <a:gd name="T4" fmla="*/ 366 w 381"/>
                <a:gd name="T5" fmla="*/ 819 h 1734"/>
                <a:gd name="T6" fmla="*/ 368 w 381"/>
                <a:gd name="T7" fmla="*/ 822 h 1734"/>
                <a:gd name="T8" fmla="*/ 236 w 381"/>
                <a:gd name="T9" fmla="*/ 1734 h 1734"/>
                <a:gd name="T10" fmla="*/ 198 w 381"/>
                <a:gd name="T11" fmla="*/ 1734 h 1734"/>
                <a:gd name="T12" fmla="*/ 185 w 381"/>
                <a:gd name="T13" fmla="*/ 1734 h 1734"/>
                <a:gd name="T14" fmla="*/ 147 w 381"/>
                <a:gd name="T15" fmla="*/ 1734 h 1734"/>
                <a:gd name="T16" fmla="*/ 18 w 381"/>
                <a:gd name="T17" fmla="*/ 835 h 1734"/>
                <a:gd name="T18" fmla="*/ 16 w 381"/>
                <a:gd name="T19" fmla="*/ 825 h 1734"/>
                <a:gd name="T20" fmla="*/ 16 w 381"/>
                <a:gd name="T21" fmla="*/ 822 h 1734"/>
                <a:gd name="T22" fmla="*/ 16 w 381"/>
                <a:gd name="T23" fmla="*/ 822 h 1734"/>
                <a:gd name="T24" fmla="*/ 0 w 381"/>
                <a:gd name="T25" fmla="*/ 590 h 1734"/>
                <a:gd name="T26" fmla="*/ 191 w 381"/>
                <a:gd name="T27" fmla="*/ 0 h 17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81" h="1734">
                  <a:moveTo>
                    <a:pt x="191" y="0"/>
                  </a:moveTo>
                  <a:cubicBezTo>
                    <a:pt x="296" y="0"/>
                    <a:pt x="381" y="264"/>
                    <a:pt x="381" y="590"/>
                  </a:cubicBezTo>
                  <a:cubicBezTo>
                    <a:pt x="381" y="671"/>
                    <a:pt x="376" y="749"/>
                    <a:pt x="366" y="819"/>
                  </a:cubicBezTo>
                  <a:lnTo>
                    <a:pt x="368" y="822"/>
                  </a:lnTo>
                  <a:lnTo>
                    <a:pt x="236" y="1734"/>
                  </a:lnTo>
                  <a:lnTo>
                    <a:pt x="198" y="1734"/>
                  </a:lnTo>
                  <a:lnTo>
                    <a:pt x="185" y="1734"/>
                  </a:lnTo>
                  <a:lnTo>
                    <a:pt x="147" y="1734"/>
                  </a:lnTo>
                  <a:lnTo>
                    <a:pt x="18" y="835"/>
                  </a:lnTo>
                  <a:cubicBezTo>
                    <a:pt x="17" y="832"/>
                    <a:pt x="17" y="828"/>
                    <a:pt x="16" y="825"/>
                  </a:cubicBezTo>
                  <a:lnTo>
                    <a:pt x="16" y="822"/>
                  </a:lnTo>
                  <a:lnTo>
                    <a:pt x="16" y="822"/>
                  </a:lnTo>
                  <a:cubicBezTo>
                    <a:pt x="6" y="750"/>
                    <a:pt x="0" y="672"/>
                    <a:pt x="0" y="590"/>
                  </a:cubicBezTo>
                  <a:cubicBezTo>
                    <a:pt x="0" y="264"/>
                    <a:pt x="86" y="0"/>
                    <a:pt x="191" y="0"/>
                  </a:cubicBezTo>
                  <a:close/>
                </a:path>
              </a:pathLst>
            </a:custGeom>
            <a:solidFill>
              <a:srgbClr val="DC55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93" name="FREEFORM">
              <a:extLst>
                <a:ext uri="{FF2B5EF4-FFF2-40B4-BE49-F238E27FC236}">
                  <a16:creationId xmlns:a16="http://schemas.microsoft.com/office/drawing/2014/main" id="{EA83BC01-EF56-46F5-B7CC-4849DD81605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8063" y="1117600"/>
              <a:ext cx="450850" cy="1300163"/>
            </a:xfrm>
            <a:custGeom>
              <a:avLst/>
              <a:gdLst>
                <a:gd name="T0" fmla="*/ 602 w 602"/>
                <a:gd name="T1" fmla="*/ 0 h 1734"/>
                <a:gd name="T2" fmla="*/ 128 w 602"/>
                <a:gd name="T3" fmla="*/ 598 h 1734"/>
                <a:gd name="T4" fmla="*/ 443 w 602"/>
                <a:gd name="T5" fmla="*/ 1734 h 1734"/>
                <a:gd name="T6" fmla="*/ 19 w 602"/>
                <a:gd name="T7" fmla="*/ 606 h 1734"/>
                <a:gd name="T8" fmla="*/ 602 w 602"/>
                <a:gd name="T9" fmla="*/ 0 h 17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2" h="1734">
                  <a:moveTo>
                    <a:pt x="602" y="0"/>
                  </a:moveTo>
                  <a:cubicBezTo>
                    <a:pt x="218" y="98"/>
                    <a:pt x="117" y="348"/>
                    <a:pt x="128" y="598"/>
                  </a:cubicBezTo>
                  <a:cubicBezTo>
                    <a:pt x="143" y="918"/>
                    <a:pt x="352" y="1310"/>
                    <a:pt x="443" y="1734"/>
                  </a:cubicBezTo>
                  <a:cubicBezTo>
                    <a:pt x="358" y="1427"/>
                    <a:pt x="45" y="978"/>
                    <a:pt x="19" y="606"/>
                  </a:cubicBezTo>
                  <a:cubicBezTo>
                    <a:pt x="0" y="338"/>
                    <a:pt x="137" y="74"/>
                    <a:pt x="602" y="0"/>
                  </a:cubicBezTo>
                  <a:close/>
                </a:path>
              </a:pathLst>
            </a:custGeom>
            <a:solidFill>
              <a:srgbClr val="DC55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94" name="FREEFORM">
              <a:extLst>
                <a:ext uri="{FF2B5EF4-FFF2-40B4-BE49-F238E27FC236}">
                  <a16:creationId xmlns:a16="http://schemas.microsoft.com/office/drawing/2014/main" id="{EB506FAC-6AB0-462C-8BDB-05D3AA21FEE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58913" y="1117600"/>
              <a:ext cx="449263" cy="1300163"/>
            </a:xfrm>
            <a:custGeom>
              <a:avLst/>
              <a:gdLst>
                <a:gd name="T0" fmla="*/ 0 w 601"/>
                <a:gd name="T1" fmla="*/ 0 h 1734"/>
                <a:gd name="T2" fmla="*/ 473 w 601"/>
                <a:gd name="T3" fmla="*/ 598 h 1734"/>
                <a:gd name="T4" fmla="*/ 159 w 601"/>
                <a:gd name="T5" fmla="*/ 1734 h 1734"/>
                <a:gd name="T6" fmla="*/ 582 w 601"/>
                <a:gd name="T7" fmla="*/ 606 h 1734"/>
                <a:gd name="T8" fmla="*/ 0 w 601"/>
                <a:gd name="T9" fmla="*/ 0 h 17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1" h="1734">
                  <a:moveTo>
                    <a:pt x="0" y="0"/>
                  </a:moveTo>
                  <a:cubicBezTo>
                    <a:pt x="383" y="98"/>
                    <a:pt x="484" y="348"/>
                    <a:pt x="473" y="598"/>
                  </a:cubicBezTo>
                  <a:cubicBezTo>
                    <a:pt x="459" y="918"/>
                    <a:pt x="250" y="1310"/>
                    <a:pt x="159" y="1734"/>
                  </a:cubicBezTo>
                  <a:cubicBezTo>
                    <a:pt x="243" y="1427"/>
                    <a:pt x="556" y="978"/>
                    <a:pt x="582" y="606"/>
                  </a:cubicBezTo>
                  <a:cubicBezTo>
                    <a:pt x="601" y="338"/>
                    <a:pt x="465" y="74"/>
                    <a:pt x="0" y="0"/>
                  </a:cubicBezTo>
                  <a:close/>
                </a:path>
              </a:pathLst>
            </a:custGeom>
            <a:solidFill>
              <a:srgbClr val="DC55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95" name="RECTANGLE">
              <a:extLst>
                <a:ext uri="{FF2B5EF4-FFF2-40B4-BE49-F238E27FC236}">
                  <a16:creationId xmlns:a16="http://schemas.microsoft.com/office/drawing/2014/main" id="{C2068D34-1B23-4A08-814F-FCCC56D649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0325" y="2541588"/>
              <a:ext cx="257175" cy="177800"/>
            </a:xfrm>
            <a:prstGeom prst="rect">
              <a:avLst/>
            </a:prstGeom>
            <a:solidFill>
              <a:srgbClr val="DB91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96" name="RECTANGLE">
              <a:extLst>
                <a:ext uri="{FF2B5EF4-FFF2-40B4-BE49-F238E27FC236}">
                  <a16:creationId xmlns:a16="http://schemas.microsoft.com/office/drawing/2014/main" id="{AFB563AC-CC16-4A60-9C0B-C294272FFF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9713" y="2541588"/>
              <a:ext cx="77788" cy="177800"/>
            </a:xfrm>
            <a:prstGeom prst="rect">
              <a:avLst/>
            </a:prstGeom>
            <a:solidFill>
              <a:srgbClr val="D372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97" name="RECTANGLE">
              <a:extLst>
                <a:ext uri="{FF2B5EF4-FFF2-40B4-BE49-F238E27FC236}">
                  <a16:creationId xmlns:a16="http://schemas.microsoft.com/office/drawing/2014/main" id="{94F9629D-6520-4B94-B58B-DDBC6F0E44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5413" y="2578100"/>
              <a:ext cx="47625" cy="107950"/>
            </a:xfrm>
            <a:prstGeom prst="rect">
              <a:avLst/>
            </a:prstGeom>
            <a:solidFill>
              <a:srgbClr val="D372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98" name="RECTANGLE">
              <a:extLst>
                <a:ext uri="{FF2B5EF4-FFF2-40B4-BE49-F238E27FC236}">
                  <a16:creationId xmlns:a16="http://schemas.microsoft.com/office/drawing/2014/main" id="{93FAA825-65C0-4CB2-A00F-60D311F735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85888" y="2578100"/>
              <a:ext cx="9525" cy="107950"/>
            </a:xfrm>
            <a:prstGeom prst="rect">
              <a:avLst/>
            </a:prstGeom>
            <a:solidFill>
              <a:srgbClr val="B05A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61948724"/>
      </p:ext>
    </p:extLst>
  </p:cSld>
  <p:clrMapOvr>
    <a:masterClrMapping/>
  </p:clrMapOvr>
  <p:transition spd="slow">
    <p:push dir="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35" presetClass="path" presetSubtype="0" repeatCount="indefinite" accel="50000" decel="50000" autoRev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875E-6 4.81481E-6 L -0.08229 4.81481E-6 " pathEditMode="relative" rAng="0" ptsTypes="AA">
                                          <p:cBhvr>
                                            <p:cTn id="6" dur="6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4115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35" presetClass="path" presetSubtype="0" repeatCount="indefinite" accel="50000" decel="50000" autoRev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2.91667E-6 -1.85185E-6 L 0.08164 -1.85185E-6 " pathEditMode="relative" rAng="0" ptsTypes="AA">
                                          <p:cBhvr>
                                            <p:cTn id="8" dur="6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076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" presetID="10" presetClass="entr" presetSubtype="0" fill="hold" grpId="1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500"/>
                                            <p:tgtEl>
                                              <p:spTgt spid="10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0" presetClass="path" presetSubtype="0" repeatCount="indefinite" accel="50000" decel="50000" autoRev="1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Motion origin="layout" path="M 0 0 L 0 -0.075 " pathEditMode="relative" ptsTypes="AA">
                                          <p:cBhvr>
                                            <p:cTn id="13" dur="500" fill="hold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4" presetID="10" presetClass="entr" presetSubtype="0" fill="hold" grpId="1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500"/>
                                            <p:tgtEl>
                                              <p:spTgt spid="6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0" presetClass="path" presetSubtype="0" repeatCount="indefinite" accel="50000" decel="50000" autoRev="1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Motion origin="layout" path="M 3.33333E-6 -3.33333E-6 L 3.33333E-6 -0.075 " pathEditMode="relative" rAng="0" ptsTypes="AA">
                                          <p:cBhvr>
                                            <p:cTn id="18" dur="8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375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9" presetID="2" presetClass="entr" presetSubtype="4" fill="hold" nodeType="withEffect" p14:presetBounceEnd="50667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667">
                                          <p:cBhvr additive="base">
                                            <p:cTn id="21" dur="750" fill="hold"/>
                                            <p:tgtEl>
                                              <p:spTgt spid="1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667">
                                          <p:cBhvr additive="base">
                                            <p:cTn id="22" dur="750" fill="hold"/>
                                            <p:tgtEl>
                                              <p:spTgt spid="1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35" presetClass="path" presetSubtype="0" repeatCount="indefinite" accel="50000" decel="50000" autoRev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08333E-7 -7.40741E-7 L -0.04779 -7.40741E-7 " pathEditMode="relative" rAng="0" ptsTypes="AA">
                                          <p:cBhvr>
                                            <p:cTn id="24" dur="9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2396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1" presetClass="entr" presetSubtype="0" fill="hold" grpId="0" nodeType="withEffect">
                                      <p:stCondLst>
                                        <p:cond delay="600"/>
                                      </p:stCondLst>
                                      <p:iterate type="lt">
                                        <p:tmAbs val="50"/>
                                      </p:iterate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8" fill="hold" grpId="0" nodeType="withEffect" p14:presetBounceEnd="44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45" dur="500" fill="hold"/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46" dur="500" fill="hold"/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4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1000" fill="hold"/>
                                            <p:tgtEl>
                                              <p:spTgt spid="15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1000" fill="hold"/>
                                            <p:tgtEl>
                                              <p:spTgt spid="15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" grpId="0" animBg="1"/>
          <p:bldP spid="10" grpId="0" animBg="1"/>
          <p:bldP spid="70" grpId="0" animBg="1"/>
          <p:bldP spid="69" grpId="0" animBg="1"/>
          <p:bldP spid="69" grpId="1" animBg="1"/>
          <p:bldP spid="104" grpId="0" animBg="1"/>
          <p:bldP spid="104" grpId="1" animBg="1"/>
          <p:bldP spid="83" grpId="0"/>
          <p:bldP spid="84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35" presetClass="path" presetSubtype="0" repeatCount="indefinite" accel="50000" decel="50000" autoRev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875E-6 4.81481E-6 L -0.08229 4.81481E-6 " pathEditMode="relative" rAng="0" ptsTypes="AA">
                                          <p:cBhvr>
                                            <p:cTn id="6" dur="6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4115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35" presetClass="path" presetSubtype="0" repeatCount="indefinite" accel="50000" decel="50000" autoRev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2.91667E-6 -1.85185E-6 L 0.08164 -1.85185E-6 " pathEditMode="relative" rAng="0" ptsTypes="AA">
                                          <p:cBhvr>
                                            <p:cTn id="8" dur="6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076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" presetID="10" presetClass="entr" presetSubtype="0" fill="hold" grpId="1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500"/>
                                            <p:tgtEl>
                                              <p:spTgt spid="10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0" presetClass="path" presetSubtype="0" repeatCount="indefinite" accel="50000" decel="50000" autoRev="1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Motion origin="layout" path="M 0 0 L 0 -0.075 " pathEditMode="relative" ptsTypes="AA">
                                          <p:cBhvr>
                                            <p:cTn id="13" dur="500" fill="hold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4" presetID="10" presetClass="entr" presetSubtype="0" fill="hold" grpId="1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500"/>
                                            <p:tgtEl>
                                              <p:spTgt spid="6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0" presetClass="path" presetSubtype="0" repeatCount="indefinite" accel="50000" decel="50000" autoRev="1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Motion origin="layout" path="M 3.33333E-6 -3.33333E-6 L 3.33333E-6 -0.075 " pathEditMode="relative" rAng="0" ptsTypes="AA">
                                          <p:cBhvr>
                                            <p:cTn id="18" dur="8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375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9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750" fill="hold"/>
                                            <p:tgtEl>
                                              <p:spTgt spid="1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750" fill="hold"/>
                                            <p:tgtEl>
                                              <p:spTgt spid="1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35" presetClass="path" presetSubtype="0" repeatCount="indefinite" accel="50000" decel="50000" autoRev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08333E-7 -7.40741E-7 L -0.04779 -7.40741E-7 " pathEditMode="relative" rAng="0" ptsTypes="AA">
                                          <p:cBhvr>
                                            <p:cTn id="24" dur="9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2396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1" presetClass="entr" presetSubtype="0" fill="hold" grpId="0" nodeType="withEffect">
                                      <p:stCondLst>
                                        <p:cond delay="600"/>
                                      </p:stCondLst>
                                      <p:iterate type="lt">
                                        <p:tmAbs val="50"/>
                                      </p:iterate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8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5" dur="500" fill="hold"/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6" dur="500" fill="hold"/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4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1000" fill="hold"/>
                                            <p:tgtEl>
                                              <p:spTgt spid="15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1000" fill="hold"/>
                                            <p:tgtEl>
                                              <p:spTgt spid="15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" grpId="0" animBg="1"/>
          <p:bldP spid="10" grpId="0" animBg="1"/>
          <p:bldP spid="70" grpId="0" animBg="1"/>
          <p:bldP spid="69" grpId="0" animBg="1"/>
          <p:bldP spid="69" grpId="1" animBg="1"/>
          <p:bldP spid="104" grpId="0" animBg="1"/>
          <p:bldP spid="104" grpId="1" animBg="1"/>
          <p:bldP spid="83" grpId="0"/>
          <p:bldP spid="84" grpId="0"/>
        </p:bldLst>
      </p:timing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">
            <a:extLst>
              <a:ext uri="{FF2B5EF4-FFF2-40B4-BE49-F238E27FC236}">
                <a16:creationId xmlns:a16="http://schemas.microsoft.com/office/drawing/2014/main" id="{01DE044D-E220-453E-BC49-EDBFE9808A75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0" y="0"/>
            <a:ext cx="1217295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RECTANGLE">
            <a:extLst>
              <a:ext uri="{FF2B5EF4-FFF2-40B4-BE49-F238E27FC236}">
                <a16:creationId xmlns:a16="http://schemas.microsoft.com/office/drawing/2014/main" id="{466BD68E-F8D8-4441-8166-A50C56C531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75" y="0"/>
            <a:ext cx="12169775" cy="6858000"/>
          </a:xfrm>
          <a:prstGeom prst="rect">
            <a:avLst/>
          </a:prstGeom>
          <a:solidFill>
            <a:srgbClr val="F5E3B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FREEFORM">
            <a:extLst>
              <a:ext uri="{FF2B5EF4-FFF2-40B4-BE49-F238E27FC236}">
                <a16:creationId xmlns:a16="http://schemas.microsoft.com/office/drawing/2014/main" id="{BC83E6DC-1957-4119-B4AE-537CF70AEDF9}"/>
              </a:ext>
            </a:extLst>
          </p:cNvPr>
          <p:cNvSpPr>
            <a:spLocks/>
          </p:cNvSpPr>
          <p:nvPr/>
        </p:nvSpPr>
        <p:spPr bwMode="auto">
          <a:xfrm>
            <a:off x="6323013" y="1812925"/>
            <a:ext cx="1763713" cy="425450"/>
          </a:xfrm>
          <a:custGeom>
            <a:avLst/>
            <a:gdLst>
              <a:gd name="T0" fmla="*/ 0 w 2356"/>
              <a:gd name="T1" fmla="*/ 358 h 567"/>
              <a:gd name="T2" fmla="*/ 804 w 2356"/>
              <a:gd name="T3" fmla="*/ 57 h 567"/>
              <a:gd name="T4" fmla="*/ 1328 w 2356"/>
              <a:gd name="T5" fmla="*/ 87 h 567"/>
              <a:gd name="T6" fmla="*/ 1921 w 2356"/>
              <a:gd name="T7" fmla="*/ 215 h 567"/>
              <a:gd name="T8" fmla="*/ 2139 w 2356"/>
              <a:gd name="T9" fmla="*/ 331 h 567"/>
              <a:gd name="T10" fmla="*/ 1614 w 2356"/>
              <a:gd name="T11" fmla="*/ 397 h 567"/>
              <a:gd name="T12" fmla="*/ 1034 w 2356"/>
              <a:gd name="T13" fmla="*/ 567 h 567"/>
              <a:gd name="T14" fmla="*/ 572 w 2356"/>
              <a:gd name="T15" fmla="*/ 358 h 567"/>
              <a:gd name="T16" fmla="*/ 0 w 2356"/>
              <a:gd name="T17" fmla="*/ 358 h 5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356" h="567">
                <a:moveTo>
                  <a:pt x="0" y="358"/>
                </a:moveTo>
                <a:cubicBezTo>
                  <a:pt x="610" y="253"/>
                  <a:pt x="349" y="220"/>
                  <a:pt x="804" y="57"/>
                </a:cubicBezTo>
                <a:cubicBezTo>
                  <a:pt x="929" y="12"/>
                  <a:pt x="941" y="285"/>
                  <a:pt x="1328" y="87"/>
                </a:cubicBezTo>
                <a:cubicBezTo>
                  <a:pt x="1498" y="0"/>
                  <a:pt x="1419" y="295"/>
                  <a:pt x="1921" y="215"/>
                </a:cubicBezTo>
                <a:cubicBezTo>
                  <a:pt x="2172" y="175"/>
                  <a:pt x="2356" y="436"/>
                  <a:pt x="2139" y="331"/>
                </a:cubicBezTo>
                <a:cubicBezTo>
                  <a:pt x="1988" y="258"/>
                  <a:pt x="1902" y="450"/>
                  <a:pt x="1614" y="397"/>
                </a:cubicBezTo>
                <a:cubicBezTo>
                  <a:pt x="1204" y="322"/>
                  <a:pt x="1226" y="567"/>
                  <a:pt x="1034" y="567"/>
                </a:cubicBezTo>
                <a:cubicBezTo>
                  <a:pt x="737" y="567"/>
                  <a:pt x="883" y="282"/>
                  <a:pt x="572" y="358"/>
                </a:cubicBezTo>
                <a:cubicBezTo>
                  <a:pt x="335" y="416"/>
                  <a:pt x="53" y="358"/>
                  <a:pt x="0" y="358"/>
                </a:cubicBezTo>
                <a:close/>
              </a:path>
            </a:pathLst>
          </a:custGeom>
          <a:solidFill>
            <a:srgbClr val="FEFEF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211" name="PICTURE">
            <a:extLst>
              <a:ext uri="{FF2B5EF4-FFF2-40B4-BE49-F238E27FC236}">
                <a16:creationId xmlns:a16="http://schemas.microsoft.com/office/drawing/2014/main" id="{757CF9E4-E5AC-4033-ABAE-7014BFC3C9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665288"/>
            <a:ext cx="12214226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12" name="PICTURE">
            <a:extLst>
              <a:ext uri="{FF2B5EF4-FFF2-40B4-BE49-F238E27FC236}">
                <a16:creationId xmlns:a16="http://schemas.microsoft.com/office/drawing/2014/main" id="{4EEC53C8-F977-48EE-95A7-C9C68C90A8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944938"/>
            <a:ext cx="12192000" cy="291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GROUP">
            <a:extLst>
              <a:ext uri="{FF2B5EF4-FFF2-40B4-BE49-F238E27FC236}">
                <a16:creationId xmlns:a16="http://schemas.microsoft.com/office/drawing/2014/main" id="{68385C62-530F-4FB7-BA72-786A5D3E2207}"/>
              </a:ext>
            </a:extLst>
          </p:cNvPr>
          <p:cNvGrpSpPr/>
          <p:nvPr/>
        </p:nvGrpSpPr>
        <p:grpSpPr>
          <a:xfrm>
            <a:off x="6943725" y="1244600"/>
            <a:ext cx="908051" cy="2816225"/>
            <a:chOff x="6943725" y="1244600"/>
            <a:chExt cx="908051" cy="2816225"/>
          </a:xfrm>
        </p:grpSpPr>
        <p:sp>
          <p:nvSpPr>
            <p:cNvPr id="22" name="RECTANGLE">
              <a:extLst>
                <a:ext uri="{FF2B5EF4-FFF2-40B4-BE49-F238E27FC236}">
                  <a16:creationId xmlns:a16="http://schemas.microsoft.com/office/drawing/2014/main" id="{CB7859AF-8E04-48FC-9F17-25A4E6903C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88200" y="1244600"/>
              <a:ext cx="382588" cy="1335088"/>
            </a:xfrm>
            <a:prstGeom prst="rect">
              <a:avLst/>
            </a:prstGeom>
            <a:solidFill>
              <a:srgbClr val="E192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RECTANGLE">
              <a:extLst>
                <a:ext uri="{FF2B5EF4-FFF2-40B4-BE49-F238E27FC236}">
                  <a16:creationId xmlns:a16="http://schemas.microsoft.com/office/drawing/2014/main" id="{61AC56F7-AFCE-4D1C-846F-CC160BF1A7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80288" y="1244600"/>
              <a:ext cx="190500" cy="1335088"/>
            </a:xfrm>
            <a:prstGeom prst="rect">
              <a:avLst/>
            </a:prstGeom>
            <a:solidFill>
              <a:srgbClr val="D473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">
              <a:extLst>
                <a:ext uri="{FF2B5EF4-FFF2-40B4-BE49-F238E27FC236}">
                  <a16:creationId xmlns:a16="http://schemas.microsoft.com/office/drawing/2014/main" id="{26710519-6D6A-490F-BC2C-C0F593C3B5D2}"/>
                </a:ext>
              </a:extLst>
            </p:cNvPr>
            <p:cNvSpPr>
              <a:spLocks/>
            </p:cNvSpPr>
            <p:nvPr/>
          </p:nvSpPr>
          <p:spPr bwMode="auto">
            <a:xfrm>
              <a:off x="7138988" y="1881188"/>
              <a:ext cx="522288" cy="1400175"/>
            </a:xfrm>
            <a:custGeom>
              <a:avLst/>
              <a:gdLst>
                <a:gd name="T0" fmla="*/ 578 w 698"/>
                <a:gd name="T1" fmla="*/ 34 h 1867"/>
                <a:gd name="T2" fmla="*/ 578 w 698"/>
                <a:gd name="T3" fmla="*/ 854 h 1867"/>
                <a:gd name="T4" fmla="*/ 696 w 698"/>
                <a:gd name="T5" fmla="*/ 1392 h 1867"/>
                <a:gd name="T6" fmla="*/ 661 w 698"/>
                <a:gd name="T7" fmla="*/ 1862 h 1867"/>
                <a:gd name="T8" fmla="*/ 0 w 698"/>
                <a:gd name="T9" fmla="*/ 1738 h 1867"/>
                <a:gd name="T10" fmla="*/ 96 w 698"/>
                <a:gd name="T11" fmla="*/ 0 h 1867"/>
                <a:gd name="T12" fmla="*/ 578 w 698"/>
                <a:gd name="T13" fmla="*/ 34 h 18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98" h="1867">
                  <a:moveTo>
                    <a:pt x="578" y="34"/>
                  </a:moveTo>
                  <a:lnTo>
                    <a:pt x="578" y="854"/>
                  </a:lnTo>
                  <a:cubicBezTo>
                    <a:pt x="698" y="954"/>
                    <a:pt x="696" y="1159"/>
                    <a:pt x="696" y="1392"/>
                  </a:cubicBezTo>
                  <a:cubicBezTo>
                    <a:pt x="696" y="1620"/>
                    <a:pt x="419" y="1541"/>
                    <a:pt x="661" y="1862"/>
                  </a:cubicBezTo>
                  <a:cubicBezTo>
                    <a:pt x="624" y="1867"/>
                    <a:pt x="32" y="1744"/>
                    <a:pt x="0" y="1738"/>
                  </a:cubicBezTo>
                  <a:lnTo>
                    <a:pt x="96" y="0"/>
                  </a:lnTo>
                  <a:lnTo>
                    <a:pt x="578" y="34"/>
                  </a:lnTo>
                  <a:close/>
                </a:path>
              </a:pathLst>
            </a:custGeom>
            <a:solidFill>
              <a:srgbClr val="D473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RECTANGLE">
              <a:extLst>
                <a:ext uri="{FF2B5EF4-FFF2-40B4-BE49-F238E27FC236}">
                  <a16:creationId xmlns:a16="http://schemas.microsoft.com/office/drawing/2014/main" id="{91DCAB54-A383-43E6-87E8-4678A24EF8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37425" y="1724025"/>
              <a:ext cx="233363" cy="833438"/>
            </a:xfrm>
            <a:prstGeom prst="rect">
              <a:avLst/>
            </a:prstGeom>
            <a:solidFill>
              <a:srgbClr val="D473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02" name="FREEFORM">
              <a:extLst>
                <a:ext uri="{FF2B5EF4-FFF2-40B4-BE49-F238E27FC236}">
                  <a16:creationId xmlns:a16="http://schemas.microsoft.com/office/drawing/2014/main" id="{72CF0504-83F3-4794-B520-1AE1D0B1F5CD}"/>
                </a:ext>
              </a:extLst>
            </p:cNvPr>
            <p:cNvSpPr>
              <a:spLocks/>
            </p:cNvSpPr>
            <p:nvPr/>
          </p:nvSpPr>
          <p:spPr bwMode="auto">
            <a:xfrm>
              <a:off x="6943725" y="1881188"/>
              <a:ext cx="452438" cy="1485900"/>
            </a:xfrm>
            <a:custGeom>
              <a:avLst/>
              <a:gdLst>
                <a:gd name="T0" fmla="*/ 9 w 603"/>
                <a:gd name="T1" fmla="*/ 1532 h 1980"/>
                <a:gd name="T2" fmla="*/ 9 w 603"/>
                <a:gd name="T3" fmla="*/ 1763 h 1980"/>
                <a:gd name="T4" fmla="*/ 9 w 603"/>
                <a:gd name="T5" fmla="*/ 1890 h 1980"/>
                <a:gd name="T6" fmla="*/ 95 w 603"/>
                <a:gd name="T7" fmla="*/ 1980 h 1980"/>
                <a:gd name="T8" fmla="*/ 120 w 603"/>
                <a:gd name="T9" fmla="*/ 1980 h 1980"/>
                <a:gd name="T10" fmla="*/ 207 w 603"/>
                <a:gd name="T11" fmla="*/ 1890 h 1980"/>
                <a:gd name="T12" fmla="*/ 207 w 603"/>
                <a:gd name="T13" fmla="*/ 1441 h 1980"/>
                <a:gd name="T14" fmla="*/ 578 w 603"/>
                <a:gd name="T15" fmla="*/ 842 h 1980"/>
                <a:gd name="T16" fmla="*/ 582 w 603"/>
                <a:gd name="T17" fmla="*/ 3 h 1980"/>
                <a:gd name="T18" fmla="*/ 356 w 603"/>
                <a:gd name="T19" fmla="*/ 0 h 1980"/>
                <a:gd name="T20" fmla="*/ 325 w 603"/>
                <a:gd name="T21" fmla="*/ 651 h 1980"/>
                <a:gd name="T22" fmla="*/ 50 w 603"/>
                <a:gd name="T23" fmla="*/ 1083 h 1980"/>
                <a:gd name="T24" fmla="*/ 9 w 603"/>
                <a:gd name="T25" fmla="*/ 1509 h 1980"/>
                <a:gd name="T26" fmla="*/ 9 w 603"/>
                <a:gd name="T27" fmla="*/ 1532 h 19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3" h="1980">
                  <a:moveTo>
                    <a:pt x="9" y="1532"/>
                  </a:moveTo>
                  <a:lnTo>
                    <a:pt x="9" y="1763"/>
                  </a:lnTo>
                  <a:lnTo>
                    <a:pt x="9" y="1890"/>
                  </a:lnTo>
                  <a:cubicBezTo>
                    <a:pt x="9" y="1939"/>
                    <a:pt x="48" y="1980"/>
                    <a:pt x="95" y="1980"/>
                  </a:cubicBezTo>
                  <a:lnTo>
                    <a:pt x="120" y="1980"/>
                  </a:lnTo>
                  <a:cubicBezTo>
                    <a:pt x="168" y="1980"/>
                    <a:pt x="207" y="1939"/>
                    <a:pt x="207" y="1890"/>
                  </a:cubicBezTo>
                  <a:cubicBezTo>
                    <a:pt x="207" y="1761"/>
                    <a:pt x="207" y="1591"/>
                    <a:pt x="207" y="1441"/>
                  </a:cubicBezTo>
                  <a:cubicBezTo>
                    <a:pt x="466" y="1441"/>
                    <a:pt x="603" y="938"/>
                    <a:pt x="578" y="842"/>
                  </a:cubicBezTo>
                  <a:cubicBezTo>
                    <a:pt x="577" y="839"/>
                    <a:pt x="580" y="316"/>
                    <a:pt x="582" y="3"/>
                  </a:cubicBezTo>
                  <a:lnTo>
                    <a:pt x="356" y="0"/>
                  </a:lnTo>
                  <a:cubicBezTo>
                    <a:pt x="353" y="197"/>
                    <a:pt x="343" y="427"/>
                    <a:pt x="325" y="651"/>
                  </a:cubicBezTo>
                  <a:cubicBezTo>
                    <a:pt x="308" y="853"/>
                    <a:pt x="129" y="898"/>
                    <a:pt x="50" y="1083"/>
                  </a:cubicBezTo>
                  <a:cubicBezTo>
                    <a:pt x="0" y="1199"/>
                    <a:pt x="18" y="1349"/>
                    <a:pt x="9" y="1509"/>
                  </a:cubicBezTo>
                  <a:lnTo>
                    <a:pt x="9" y="1532"/>
                  </a:lnTo>
                  <a:close/>
                </a:path>
              </a:pathLst>
            </a:custGeom>
            <a:solidFill>
              <a:srgbClr val="E192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8304" name="Group 8303">
              <a:extLst>
                <a:ext uri="{FF2B5EF4-FFF2-40B4-BE49-F238E27FC236}">
                  <a16:creationId xmlns:a16="http://schemas.microsoft.com/office/drawing/2014/main" id="{15560F60-F1CF-4939-BE43-235270978894}"/>
                </a:ext>
              </a:extLst>
            </p:cNvPr>
            <p:cNvGrpSpPr/>
            <p:nvPr/>
          </p:nvGrpSpPr>
          <p:grpSpPr>
            <a:xfrm>
              <a:off x="7061200" y="2682875"/>
              <a:ext cx="790576" cy="1377950"/>
              <a:chOff x="7061200" y="2682875"/>
              <a:chExt cx="790576" cy="1377950"/>
            </a:xfrm>
          </p:grpSpPr>
          <p:sp>
            <p:nvSpPr>
              <p:cNvPr id="28" name="FREEFORM">
                <a:extLst>
                  <a:ext uri="{FF2B5EF4-FFF2-40B4-BE49-F238E27FC236}">
                    <a16:creationId xmlns:a16="http://schemas.microsoft.com/office/drawing/2014/main" id="{4DF72621-7421-490D-B3C6-0B184E0CF6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86650" y="2784475"/>
                <a:ext cx="285750" cy="446088"/>
              </a:xfrm>
              <a:custGeom>
                <a:avLst/>
                <a:gdLst>
                  <a:gd name="T0" fmla="*/ 177 w 381"/>
                  <a:gd name="T1" fmla="*/ 519 h 595"/>
                  <a:gd name="T2" fmla="*/ 23 w 381"/>
                  <a:gd name="T3" fmla="*/ 161 h 595"/>
                  <a:gd name="T4" fmla="*/ 73 w 381"/>
                  <a:gd name="T5" fmla="*/ 23 h 595"/>
                  <a:gd name="T6" fmla="*/ 73 w 381"/>
                  <a:gd name="T7" fmla="*/ 23 h 595"/>
                  <a:gd name="T8" fmla="*/ 205 w 381"/>
                  <a:gd name="T9" fmla="*/ 75 h 595"/>
                  <a:gd name="T10" fmla="*/ 359 w 381"/>
                  <a:gd name="T11" fmla="*/ 434 h 595"/>
                  <a:gd name="T12" fmla="*/ 309 w 381"/>
                  <a:gd name="T13" fmla="*/ 571 h 595"/>
                  <a:gd name="T14" fmla="*/ 309 w 381"/>
                  <a:gd name="T15" fmla="*/ 571 h 595"/>
                  <a:gd name="T16" fmla="*/ 177 w 381"/>
                  <a:gd name="T17" fmla="*/ 519 h 5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81" h="595">
                    <a:moveTo>
                      <a:pt x="177" y="519"/>
                    </a:moveTo>
                    <a:lnTo>
                      <a:pt x="23" y="161"/>
                    </a:lnTo>
                    <a:cubicBezTo>
                      <a:pt x="0" y="109"/>
                      <a:pt x="23" y="47"/>
                      <a:pt x="73" y="23"/>
                    </a:cubicBezTo>
                    <a:lnTo>
                      <a:pt x="73" y="23"/>
                    </a:lnTo>
                    <a:cubicBezTo>
                      <a:pt x="123" y="0"/>
                      <a:pt x="182" y="23"/>
                      <a:pt x="205" y="75"/>
                    </a:cubicBezTo>
                    <a:lnTo>
                      <a:pt x="359" y="434"/>
                    </a:lnTo>
                    <a:cubicBezTo>
                      <a:pt x="381" y="486"/>
                      <a:pt x="359" y="548"/>
                      <a:pt x="309" y="571"/>
                    </a:cubicBezTo>
                    <a:lnTo>
                      <a:pt x="309" y="571"/>
                    </a:lnTo>
                    <a:cubicBezTo>
                      <a:pt x="259" y="595"/>
                      <a:pt x="200" y="571"/>
                      <a:pt x="177" y="519"/>
                    </a:cubicBezTo>
                    <a:close/>
                  </a:path>
                </a:pathLst>
              </a:custGeom>
              <a:solidFill>
                <a:srgbClr val="D473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" name="FREEFORM">
                <a:extLst>
                  <a:ext uri="{FF2B5EF4-FFF2-40B4-BE49-F238E27FC236}">
                    <a16:creationId xmlns:a16="http://schemas.microsoft.com/office/drawing/2014/main" id="{CBD0D45D-18F7-4856-BDF4-F17BA3322F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27900" y="3408363"/>
                <a:ext cx="438150" cy="212725"/>
              </a:xfrm>
              <a:custGeom>
                <a:avLst/>
                <a:gdLst>
                  <a:gd name="T0" fmla="*/ 464 w 586"/>
                  <a:gd name="T1" fmla="*/ 274 h 283"/>
                  <a:gd name="T2" fmla="*/ 92 w 586"/>
                  <a:gd name="T3" fmla="*/ 214 h 283"/>
                  <a:gd name="T4" fmla="*/ 9 w 586"/>
                  <a:gd name="T5" fmla="*/ 96 h 283"/>
                  <a:gd name="T6" fmla="*/ 9 w 586"/>
                  <a:gd name="T7" fmla="*/ 96 h 283"/>
                  <a:gd name="T8" fmla="*/ 122 w 586"/>
                  <a:gd name="T9" fmla="*/ 9 h 283"/>
                  <a:gd name="T10" fmla="*/ 495 w 586"/>
                  <a:gd name="T11" fmla="*/ 69 h 283"/>
                  <a:gd name="T12" fmla="*/ 578 w 586"/>
                  <a:gd name="T13" fmla="*/ 188 h 283"/>
                  <a:gd name="T14" fmla="*/ 578 w 586"/>
                  <a:gd name="T15" fmla="*/ 188 h 283"/>
                  <a:gd name="T16" fmla="*/ 464 w 586"/>
                  <a:gd name="T17" fmla="*/ 274 h 2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6" h="283">
                    <a:moveTo>
                      <a:pt x="464" y="274"/>
                    </a:moveTo>
                    <a:lnTo>
                      <a:pt x="92" y="214"/>
                    </a:lnTo>
                    <a:cubicBezTo>
                      <a:pt x="38" y="205"/>
                      <a:pt x="0" y="152"/>
                      <a:pt x="9" y="96"/>
                    </a:cubicBezTo>
                    <a:lnTo>
                      <a:pt x="9" y="96"/>
                    </a:lnTo>
                    <a:cubicBezTo>
                      <a:pt x="17" y="39"/>
                      <a:pt x="68" y="0"/>
                      <a:pt x="122" y="9"/>
                    </a:cubicBezTo>
                    <a:lnTo>
                      <a:pt x="495" y="69"/>
                    </a:lnTo>
                    <a:cubicBezTo>
                      <a:pt x="549" y="78"/>
                      <a:pt x="586" y="131"/>
                      <a:pt x="578" y="188"/>
                    </a:cubicBezTo>
                    <a:lnTo>
                      <a:pt x="578" y="188"/>
                    </a:lnTo>
                    <a:cubicBezTo>
                      <a:pt x="569" y="244"/>
                      <a:pt x="518" y="283"/>
                      <a:pt x="464" y="274"/>
                    </a:cubicBezTo>
                    <a:close/>
                  </a:path>
                </a:pathLst>
              </a:custGeom>
              <a:solidFill>
                <a:srgbClr val="EDAE6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92" name="FREEFORM">
                <a:extLst>
                  <a:ext uri="{FF2B5EF4-FFF2-40B4-BE49-F238E27FC236}">
                    <a16:creationId xmlns:a16="http://schemas.microsoft.com/office/drawing/2014/main" id="{BD27077E-E696-47D6-8249-C6C3DE9AA7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58063" y="3198813"/>
                <a:ext cx="439738" cy="212725"/>
              </a:xfrm>
              <a:custGeom>
                <a:avLst/>
                <a:gdLst>
                  <a:gd name="T0" fmla="*/ 464 w 586"/>
                  <a:gd name="T1" fmla="*/ 274 h 283"/>
                  <a:gd name="T2" fmla="*/ 91 w 586"/>
                  <a:gd name="T3" fmla="*/ 214 h 283"/>
                  <a:gd name="T4" fmla="*/ 8 w 586"/>
                  <a:gd name="T5" fmla="*/ 95 h 283"/>
                  <a:gd name="T6" fmla="*/ 8 w 586"/>
                  <a:gd name="T7" fmla="*/ 95 h 283"/>
                  <a:gd name="T8" fmla="*/ 122 w 586"/>
                  <a:gd name="T9" fmla="*/ 8 h 283"/>
                  <a:gd name="T10" fmla="*/ 494 w 586"/>
                  <a:gd name="T11" fmla="*/ 68 h 283"/>
                  <a:gd name="T12" fmla="*/ 577 w 586"/>
                  <a:gd name="T13" fmla="*/ 187 h 283"/>
                  <a:gd name="T14" fmla="*/ 577 w 586"/>
                  <a:gd name="T15" fmla="*/ 187 h 283"/>
                  <a:gd name="T16" fmla="*/ 464 w 586"/>
                  <a:gd name="T17" fmla="*/ 274 h 2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6" h="283">
                    <a:moveTo>
                      <a:pt x="464" y="274"/>
                    </a:moveTo>
                    <a:lnTo>
                      <a:pt x="91" y="214"/>
                    </a:lnTo>
                    <a:cubicBezTo>
                      <a:pt x="37" y="205"/>
                      <a:pt x="0" y="152"/>
                      <a:pt x="8" y="95"/>
                    </a:cubicBezTo>
                    <a:lnTo>
                      <a:pt x="8" y="95"/>
                    </a:lnTo>
                    <a:cubicBezTo>
                      <a:pt x="17" y="39"/>
                      <a:pt x="68" y="0"/>
                      <a:pt x="122" y="8"/>
                    </a:cubicBezTo>
                    <a:lnTo>
                      <a:pt x="494" y="68"/>
                    </a:lnTo>
                    <a:cubicBezTo>
                      <a:pt x="548" y="77"/>
                      <a:pt x="586" y="131"/>
                      <a:pt x="577" y="187"/>
                    </a:cubicBezTo>
                    <a:lnTo>
                      <a:pt x="577" y="187"/>
                    </a:lnTo>
                    <a:cubicBezTo>
                      <a:pt x="569" y="244"/>
                      <a:pt x="518" y="283"/>
                      <a:pt x="464" y="274"/>
                    </a:cubicBezTo>
                    <a:close/>
                  </a:path>
                </a:pathLst>
              </a:custGeom>
              <a:solidFill>
                <a:srgbClr val="D473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93" name="FREEFORM">
                <a:extLst>
                  <a:ext uri="{FF2B5EF4-FFF2-40B4-BE49-F238E27FC236}">
                    <a16:creationId xmlns:a16="http://schemas.microsoft.com/office/drawing/2014/main" id="{332DEDE2-18A2-472B-9554-E470BDD8D9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88225" y="3001963"/>
                <a:ext cx="438150" cy="211138"/>
              </a:xfrm>
              <a:custGeom>
                <a:avLst/>
                <a:gdLst>
                  <a:gd name="T0" fmla="*/ 464 w 586"/>
                  <a:gd name="T1" fmla="*/ 275 h 283"/>
                  <a:gd name="T2" fmla="*/ 91 w 586"/>
                  <a:gd name="T3" fmla="*/ 214 h 283"/>
                  <a:gd name="T4" fmla="*/ 8 w 586"/>
                  <a:gd name="T5" fmla="*/ 96 h 283"/>
                  <a:gd name="T6" fmla="*/ 8 w 586"/>
                  <a:gd name="T7" fmla="*/ 96 h 283"/>
                  <a:gd name="T8" fmla="*/ 122 w 586"/>
                  <a:gd name="T9" fmla="*/ 9 h 283"/>
                  <a:gd name="T10" fmla="*/ 494 w 586"/>
                  <a:gd name="T11" fmla="*/ 69 h 283"/>
                  <a:gd name="T12" fmla="*/ 577 w 586"/>
                  <a:gd name="T13" fmla="*/ 188 h 283"/>
                  <a:gd name="T14" fmla="*/ 577 w 586"/>
                  <a:gd name="T15" fmla="*/ 188 h 283"/>
                  <a:gd name="T16" fmla="*/ 464 w 586"/>
                  <a:gd name="T17" fmla="*/ 275 h 2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6" h="283">
                    <a:moveTo>
                      <a:pt x="464" y="275"/>
                    </a:moveTo>
                    <a:lnTo>
                      <a:pt x="91" y="214"/>
                    </a:lnTo>
                    <a:cubicBezTo>
                      <a:pt x="37" y="206"/>
                      <a:pt x="0" y="152"/>
                      <a:pt x="8" y="96"/>
                    </a:cubicBezTo>
                    <a:lnTo>
                      <a:pt x="8" y="96"/>
                    </a:lnTo>
                    <a:cubicBezTo>
                      <a:pt x="17" y="39"/>
                      <a:pt x="68" y="0"/>
                      <a:pt x="122" y="9"/>
                    </a:cubicBezTo>
                    <a:lnTo>
                      <a:pt x="494" y="69"/>
                    </a:lnTo>
                    <a:cubicBezTo>
                      <a:pt x="548" y="78"/>
                      <a:pt x="586" y="131"/>
                      <a:pt x="577" y="188"/>
                    </a:cubicBezTo>
                    <a:lnTo>
                      <a:pt x="577" y="188"/>
                    </a:lnTo>
                    <a:cubicBezTo>
                      <a:pt x="569" y="244"/>
                      <a:pt x="518" y="283"/>
                      <a:pt x="464" y="275"/>
                    </a:cubicBezTo>
                    <a:close/>
                  </a:path>
                </a:pathLst>
              </a:custGeom>
              <a:solidFill>
                <a:srgbClr val="D473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94" name="FREEFORM">
                <a:extLst>
                  <a:ext uri="{FF2B5EF4-FFF2-40B4-BE49-F238E27FC236}">
                    <a16:creationId xmlns:a16="http://schemas.microsoft.com/office/drawing/2014/main" id="{4556AFE1-F379-4A4D-A119-7320FFFABE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83438" y="3609975"/>
                <a:ext cx="155575" cy="450850"/>
              </a:xfrm>
              <a:custGeom>
                <a:avLst/>
                <a:gdLst>
                  <a:gd name="T0" fmla="*/ 1 w 208"/>
                  <a:gd name="T1" fmla="*/ 496 h 602"/>
                  <a:gd name="T2" fmla="*/ 8 w 208"/>
                  <a:gd name="T3" fmla="*/ 103 h 602"/>
                  <a:gd name="T4" fmla="*/ 109 w 208"/>
                  <a:gd name="T5" fmla="*/ 1 h 602"/>
                  <a:gd name="T6" fmla="*/ 109 w 208"/>
                  <a:gd name="T7" fmla="*/ 1 h 602"/>
                  <a:gd name="T8" fmla="*/ 207 w 208"/>
                  <a:gd name="T9" fmla="*/ 106 h 602"/>
                  <a:gd name="T10" fmla="*/ 200 w 208"/>
                  <a:gd name="T11" fmla="*/ 499 h 602"/>
                  <a:gd name="T12" fmla="*/ 99 w 208"/>
                  <a:gd name="T13" fmla="*/ 602 h 602"/>
                  <a:gd name="T14" fmla="*/ 99 w 208"/>
                  <a:gd name="T15" fmla="*/ 602 h 602"/>
                  <a:gd name="T16" fmla="*/ 1 w 208"/>
                  <a:gd name="T17" fmla="*/ 496 h 6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08" h="602">
                    <a:moveTo>
                      <a:pt x="1" y="496"/>
                    </a:moveTo>
                    <a:lnTo>
                      <a:pt x="8" y="103"/>
                    </a:lnTo>
                    <a:cubicBezTo>
                      <a:pt x="8" y="46"/>
                      <a:pt x="54" y="0"/>
                      <a:pt x="109" y="1"/>
                    </a:cubicBezTo>
                    <a:lnTo>
                      <a:pt x="109" y="1"/>
                    </a:lnTo>
                    <a:cubicBezTo>
                      <a:pt x="164" y="2"/>
                      <a:pt x="208" y="49"/>
                      <a:pt x="207" y="106"/>
                    </a:cubicBezTo>
                    <a:lnTo>
                      <a:pt x="200" y="499"/>
                    </a:lnTo>
                    <a:cubicBezTo>
                      <a:pt x="199" y="557"/>
                      <a:pt x="154" y="602"/>
                      <a:pt x="99" y="602"/>
                    </a:cubicBezTo>
                    <a:lnTo>
                      <a:pt x="99" y="602"/>
                    </a:lnTo>
                    <a:cubicBezTo>
                      <a:pt x="44" y="601"/>
                      <a:pt x="0" y="553"/>
                      <a:pt x="1" y="496"/>
                    </a:cubicBezTo>
                    <a:close/>
                  </a:path>
                </a:pathLst>
              </a:custGeom>
              <a:solidFill>
                <a:srgbClr val="D473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95" name="FREEFORM">
                <a:extLst>
                  <a:ext uri="{FF2B5EF4-FFF2-40B4-BE49-F238E27FC236}">
                    <a16:creationId xmlns:a16="http://schemas.microsoft.com/office/drawing/2014/main" id="{37628DE2-E513-43C3-8E58-8CF71F797E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99300" y="2682875"/>
                <a:ext cx="560388" cy="1195388"/>
              </a:xfrm>
              <a:custGeom>
                <a:avLst/>
                <a:gdLst>
                  <a:gd name="T0" fmla="*/ 663 w 749"/>
                  <a:gd name="T1" fmla="*/ 0 h 1593"/>
                  <a:gd name="T2" fmla="*/ 86 w 749"/>
                  <a:gd name="T3" fmla="*/ 0 h 1593"/>
                  <a:gd name="T4" fmla="*/ 0 w 749"/>
                  <a:gd name="T5" fmla="*/ 90 h 1593"/>
                  <a:gd name="T6" fmla="*/ 0 w 749"/>
                  <a:gd name="T7" fmla="*/ 1503 h 1593"/>
                  <a:gd name="T8" fmla="*/ 86 w 749"/>
                  <a:gd name="T9" fmla="*/ 1593 h 1593"/>
                  <a:gd name="T10" fmla="*/ 663 w 749"/>
                  <a:gd name="T11" fmla="*/ 1593 h 1593"/>
                  <a:gd name="T12" fmla="*/ 749 w 749"/>
                  <a:gd name="T13" fmla="*/ 1503 h 1593"/>
                  <a:gd name="T14" fmla="*/ 749 w 749"/>
                  <a:gd name="T15" fmla="*/ 90 h 1593"/>
                  <a:gd name="T16" fmla="*/ 663 w 749"/>
                  <a:gd name="T17" fmla="*/ 0 h 15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49" h="1593">
                    <a:moveTo>
                      <a:pt x="663" y="0"/>
                    </a:moveTo>
                    <a:lnTo>
                      <a:pt x="86" y="0"/>
                    </a:lnTo>
                    <a:cubicBezTo>
                      <a:pt x="38" y="0"/>
                      <a:pt x="0" y="41"/>
                      <a:pt x="0" y="90"/>
                    </a:cubicBezTo>
                    <a:lnTo>
                      <a:pt x="0" y="1503"/>
                    </a:lnTo>
                    <a:cubicBezTo>
                      <a:pt x="0" y="1552"/>
                      <a:pt x="38" y="1593"/>
                      <a:pt x="86" y="1593"/>
                    </a:cubicBezTo>
                    <a:lnTo>
                      <a:pt x="663" y="1593"/>
                    </a:lnTo>
                    <a:cubicBezTo>
                      <a:pt x="710" y="1593"/>
                      <a:pt x="749" y="1552"/>
                      <a:pt x="749" y="1503"/>
                    </a:cubicBezTo>
                    <a:lnTo>
                      <a:pt x="749" y="90"/>
                    </a:lnTo>
                    <a:cubicBezTo>
                      <a:pt x="749" y="41"/>
                      <a:pt x="710" y="0"/>
                      <a:pt x="663" y="0"/>
                    </a:cubicBezTo>
                    <a:close/>
                  </a:path>
                </a:pathLst>
              </a:custGeom>
              <a:solidFill>
                <a:srgbClr val="E5E6E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96" name="RECTANGLE">
                <a:extLst>
                  <a:ext uri="{FF2B5EF4-FFF2-40B4-BE49-F238E27FC236}">
                    <a16:creationId xmlns:a16="http://schemas.microsoft.com/office/drawing/2014/main" id="{55E19AFA-1B0E-4F5D-A8DA-A5B1CEEF61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24700" y="2816225"/>
                <a:ext cx="509588" cy="935038"/>
              </a:xfrm>
              <a:prstGeom prst="rect">
                <a:avLst/>
              </a:prstGeom>
              <a:solidFill>
                <a:srgbClr val="24242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97" name="FREEFORM">
                <a:extLst>
                  <a:ext uri="{FF2B5EF4-FFF2-40B4-BE49-F238E27FC236}">
                    <a16:creationId xmlns:a16="http://schemas.microsoft.com/office/drawing/2014/main" id="{187299F1-EEBE-4088-BCCB-AD162417E4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40600" y="2743200"/>
                <a:ext cx="77788" cy="9525"/>
              </a:xfrm>
              <a:custGeom>
                <a:avLst/>
                <a:gdLst>
                  <a:gd name="T0" fmla="*/ 99 w 105"/>
                  <a:gd name="T1" fmla="*/ 0 h 13"/>
                  <a:gd name="T2" fmla="*/ 6 w 105"/>
                  <a:gd name="T3" fmla="*/ 0 h 13"/>
                  <a:gd name="T4" fmla="*/ 0 w 105"/>
                  <a:gd name="T5" fmla="*/ 7 h 13"/>
                  <a:gd name="T6" fmla="*/ 0 w 105"/>
                  <a:gd name="T7" fmla="*/ 7 h 13"/>
                  <a:gd name="T8" fmla="*/ 6 w 105"/>
                  <a:gd name="T9" fmla="*/ 13 h 13"/>
                  <a:gd name="T10" fmla="*/ 99 w 105"/>
                  <a:gd name="T11" fmla="*/ 13 h 13"/>
                  <a:gd name="T12" fmla="*/ 105 w 105"/>
                  <a:gd name="T13" fmla="*/ 7 h 13"/>
                  <a:gd name="T14" fmla="*/ 105 w 105"/>
                  <a:gd name="T15" fmla="*/ 7 h 13"/>
                  <a:gd name="T16" fmla="*/ 99 w 105"/>
                  <a:gd name="T17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5" h="13">
                    <a:moveTo>
                      <a:pt x="99" y="0"/>
                    </a:moveTo>
                    <a:lnTo>
                      <a:pt x="6" y="0"/>
                    </a:lnTo>
                    <a:cubicBezTo>
                      <a:pt x="3" y="0"/>
                      <a:pt x="0" y="3"/>
                      <a:pt x="0" y="7"/>
                    </a:cubicBezTo>
                    <a:lnTo>
                      <a:pt x="0" y="7"/>
                    </a:lnTo>
                    <a:cubicBezTo>
                      <a:pt x="0" y="10"/>
                      <a:pt x="3" y="13"/>
                      <a:pt x="6" y="13"/>
                    </a:cubicBezTo>
                    <a:lnTo>
                      <a:pt x="99" y="13"/>
                    </a:lnTo>
                    <a:cubicBezTo>
                      <a:pt x="102" y="13"/>
                      <a:pt x="105" y="10"/>
                      <a:pt x="105" y="7"/>
                    </a:cubicBezTo>
                    <a:lnTo>
                      <a:pt x="105" y="7"/>
                    </a:lnTo>
                    <a:cubicBezTo>
                      <a:pt x="105" y="3"/>
                      <a:pt x="102" y="0"/>
                      <a:pt x="99" y="0"/>
                    </a:cubicBezTo>
                    <a:close/>
                  </a:path>
                </a:pathLst>
              </a:custGeom>
              <a:solidFill>
                <a:srgbClr val="3F3F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98" name="OVAL">
                <a:extLst>
                  <a:ext uri="{FF2B5EF4-FFF2-40B4-BE49-F238E27FC236}">
                    <a16:creationId xmlns:a16="http://schemas.microsoft.com/office/drawing/2014/main" id="{ABB88D1F-B8F3-471F-908F-573EB5B79F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48550" y="2741613"/>
                <a:ext cx="15875" cy="17463"/>
              </a:xfrm>
              <a:prstGeom prst="ellipse">
                <a:avLst/>
              </a:prstGeom>
              <a:solidFill>
                <a:srgbClr val="3F3F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99" name="OVAL">
                <a:extLst>
                  <a:ext uri="{FF2B5EF4-FFF2-40B4-BE49-F238E27FC236}">
                    <a16:creationId xmlns:a16="http://schemas.microsoft.com/office/drawing/2014/main" id="{1334A2AB-AD6C-4D24-AE6B-DD413E6362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372350" y="2708275"/>
                <a:ext cx="12700" cy="12700"/>
              </a:xfrm>
              <a:prstGeom prst="ellipse">
                <a:avLst/>
              </a:prstGeom>
              <a:solidFill>
                <a:srgbClr val="3F3F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00" name="OVAL">
                <a:extLst>
                  <a:ext uri="{FF2B5EF4-FFF2-40B4-BE49-F238E27FC236}">
                    <a16:creationId xmlns:a16="http://schemas.microsoft.com/office/drawing/2014/main" id="{62DD869C-CFCF-4499-9BBB-69EA95F22C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342188" y="3765550"/>
                <a:ext cx="74613" cy="77788"/>
              </a:xfrm>
              <a:prstGeom prst="ellipse">
                <a:avLst/>
              </a:prstGeom>
              <a:solidFill>
                <a:srgbClr val="D0D2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pic>
            <p:nvPicPr>
              <p:cNvPr id="8232" name="PICTURE">
                <a:extLst>
                  <a:ext uri="{FF2B5EF4-FFF2-40B4-BE49-F238E27FC236}">
                    <a16:creationId xmlns:a16="http://schemas.microsoft.com/office/drawing/2014/main" id="{6F3600BE-0C50-42F2-8063-A08C0E2965E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127875" y="2822575"/>
                <a:ext cx="436563" cy="8921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8201" name="FREEFORM">
                <a:extLst>
                  <a:ext uri="{FF2B5EF4-FFF2-40B4-BE49-F238E27FC236}">
                    <a16:creationId xmlns:a16="http://schemas.microsoft.com/office/drawing/2014/main" id="{3894EE6F-8E3E-4786-8DF9-CFC469CEBD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42188" y="3765550"/>
                <a:ext cx="74613" cy="42863"/>
              </a:xfrm>
              <a:custGeom>
                <a:avLst/>
                <a:gdLst>
                  <a:gd name="T0" fmla="*/ 49 w 99"/>
                  <a:gd name="T1" fmla="*/ 8 h 56"/>
                  <a:gd name="T2" fmla="*/ 0 w 99"/>
                  <a:gd name="T3" fmla="*/ 56 h 56"/>
                  <a:gd name="T4" fmla="*/ 0 w 99"/>
                  <a:gd name="T5" fmla="*/ 51 h 56"/>
                  <a:gd name="T6" fmla="*/ 49 w 99"/>
                  <a:gd name="T7" fmla="*/ 0 h 56"/>
                  <a:gd name="T8" fmla="*/ 99 w 99"/>
                  <a:gd name="T9" fmla="*/ 51 h 56"/>
                  <a:gd name="T10" fmla="*/ 99 w 99"/>
                  <a:gd name="T11" fmla="*/ 56 h 56"/>
                  <a:gd name="T12" fmla="*/ 49 w 99"/>
                  <a:gd name="T13" fmla="*/ 8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9" h="56">
                    <a:moveTo>
                      <a:pt x="49" y="8"/>
                    </a:moveTo>
                    <a:cubicBezTo>
                      <a:pt x="23" y="8"/>
                      <a:pt x="2" y="29"/>
                      <a:pt x="0" y="56"/>
                    </a:cubicBezTo>
                    <a:cubicBezTo>
                      <a:pt x="0" y="54"/>
                      <a:pt x="0" y="53"/>
                      <a:pt x="0" y="51"/>
                    </a:cubicBezTo>
                    <a:cubicBezTo>
                      <a:pt x="0" y="23"/>
                      <a:pt x="22" y="0"/>
                      <a:pt x="49" y="0"/>
                    </a:cubicBezTo>
                    <a:cubicBezTo>
                      <a:pt x="77" y="0"/>
                      <a:pt x="99" y="23"/>
                      <a:pt x="99" y="51"/>
                    </a:cubicBezTo>
                    <a:cubicBezTo>
                      <a:pt x="99" y="53"/>
                      <a:pt x="99" y="54"/>
                      <a:pt x="99" y="56"/>
                    </a:cubicBezTo>
                    <a:cubicBezTo>
                      <a:pt x="97" y="29"/>
                      <a:pt x="75" y="8"/>
                      <a:pt x="49" y="8"/>
                    </a:cubicBezTo>
                    <a:close/>
                  </a:path>
                </a:pathLst>
              </a:custGeom>
              <a:solidFill>
                <a:srgbClr val="80818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03" name="FREEFORM">
                <a:extLst>
                  <a:ext uri="{FF2B5EF4-FFF2-40B4-BE49-F238E27FC236}">
                    <a16:creationId xmlns:a16="http://schemas.microsoft.com/office/drawing/2014/main" id="{8C1CC3D7-0F0F-4A97-BDD4-FFE705C9F4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27938" y="2965450"/>
                <a:ext cx="223838" cy="265113"/>
              </a:xfrm>
              <a:custGeom>
                <a:avLst/>
                <a:gdLst>
                  <a:gd name="T0" fmla="*/ 101 w 298"/>
                  <a:gd name="T1" fmla="*/ 291 h 353"/>
                  <a:gd name="T2" fmla="*/ 30 w 298"/>
                  <a:gd name="T3" fmla="*/ 175 h 353"/>
                  <a:gd name="T4" fmla="*/ 60 w 298"/>
                  <a:gd name="T5" fmla="*/ 31 h 353"/>
                  <a:gd name="T6" fmla="*/ 60 w 298"/>
                  <a:gd name="T7" fmla="*/ 31 h 353"/>
                  <a:gd name="T8" fmla="*/ 197 w 298"/>
                  <a:gd name="T9" fmla="*/ 62 h 353"/>
                  <a:gd name="T10" fmla="*/ 269 w 298"/>
                  <a:gd name="T11" fmla="*/ 179 h 353"/>
                  <a:gd name="T12" fmla="*/ 239 w 298"/>
                  <a:gd name="T13" fmla="*/ 322 h 353"/>
                  <a:gd name="T14" fmla="*/ 239 w 298"/>
                  <a:gd name="T15" fmla="*/ 322 h 353"/>
                  <a:gd name="T16" fmla="*/ 101 w 298"/>
                  <a:gd name="T17" fmla="*/ 291 h 3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8" h="353">
                    <a:moveTo>
                      <a:pt x="101" y="291"/>
                    </a:moveTo>
                    <a:lnTo>
                      <a:pt x="30" y="175"/>
                    </a:lnTo>
                    <a:cubicBezTo>
                      <a:pt x="0" y="127"/>
                      <a:pt x="14" y="62"/>
                      <a:pt x="60" y="31"/>
                    </a:cubicBezTo>
                    <a:lnTo>
                      <a:pt x="60" y="31"/>
                    </a:lnTo>
                    <a:cubicBezTo>
                      <a:pt x="106" y="0"/>
                      <a:pt x="168" y="14"/>
                      <a:pt x="197" y="62"/>
                    </a:cubicBezTo>
                    <a:lnTo>
                      <a:pt x="269" y="179"/>
                    </a:lnTo>
                    <a:cubicBezTo>
                      <a:pt x="298" y="227"/>
                      <a:pt x="285" y="291"/>
                      <a:pt x="239" y="322"/>
                    </a:cubicBezTo>
                    <a:lnTo>
                      <a:pt x="239" y="322"/>
                    </a:lnTo>
                    <a:cubicBezTo>
                      <a:pt x="193" y="353"/>
                      <a:pt x="131" y="339"/>
                      <a:pt x="101" y="291"/>
                    </a:cubicBezTo>
                    <a:close/>
                  </a:path>
                </a:pathLst>
              </a:custGeom>
              <a:solidFill>
                <a:srgbClr val="E192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04" name="FREEFORM">
                <a:extLst>
                  <a:ext uri="{FF2B5EF4-FFF2-40B4-BE49-F238E27FC236}">
                    <a16:creationId xmlns:a16="http://schemas.microsoft.com/office/drawing/2014/main" id="{7F239029-0023-4604-A3CD-3C9C1F5F01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67613" y="3373438"/>
                <a:ext cx="223838" cy="263525"/>
              </a:xfrm>
              <a:custGeom>
                <a:avLst/>
                <a:gdLst>
                  <a:gd name="T0" fmla="*/ 102 w 299"/>
                  <a:gd name="T1" fmla="*/ 291 h 353"/>
                  <a:gd name="T2" fmla="*/ 30 w 299"/>
                  <a:gd name="T3" fmla="*/ 174 h 353"/>
                  <a:gd name="T4" fmla="*/ 60 w 299"/>
                  <a:gd name="T5" fmla="*/ 31 h 353"/>
                  <a:gd name="T6" fmla="*/ 60 w 299"/>
                  <a:gd name="T7" fmla="*/ 31 h 353"/>
                  <a:gd name="T8" fmla="*/ 198 w 299"/>
                  <a:gd name="T9" fmla="*/ 62 h 353"/>
                  <a:gd name="T10" fmla="*/ 269 w 299"/>
                  <a:gd name="T11" fmla="*/ 178 h 353"/>
                  <a:gd name="T12" fmla="*/ 239 w 299"/>
                  <a:gd name="T13" fmla="*/ 322 h 353"/>
                  <a:gd name="T14" fmla="*/ 239 w 299"/>
                  <a:gd name="T15" fmla="*/ 322 h 353"/>
                  <a:gd name="T16" fmla="*/ 102 w 299"/>
                  <a:gd name="T17" fmla="*/ 291 h 3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9" h="353">
                    <a:moveTo>
                      <a:pt x="102" y="291"/>
                    </a:moveTo>
                    <a:lnTo>
                      <a:pt x="30" y="174"/>
                    </a:lnTo>
                    <a:cubicBezTo>
                      <a:pt x="0" y="126"/>
                      <a:pt x="14" y="62"/>
                      <a:pt x="60" y="31"/>
                    </a:cubicBezTo>
                    <a:lnTo>
                      <a:pt x="60" y="31"/>
                    </a:lnTo>
                    <a:cubicBezTo>
                      <a:pt x="106" y="0"/>
                      <a:pt x="168" y="14"/>
                      <a:pt x="198" y="62"/>
                    </a:cubicBezTo>
                    <a:lnTo>
                      <a:pt x="269" y="178"/>
                    </a:lnTo>
                    <a:cubicBezTo>
                      <a:pt x="299" y="226"/>
                      <a:pt x="285" y="291"/>
                      <a:pt x="239" y="322"/>
                    </a:cubicBezTo>
                    <a:lnTo>
                      <a:pt x="239" y="322"/>
                    </a:lnTo>
                    <a:cubicBezTo>
                      <a:pt x="193" y="353"/>
                      <a:pt x="131" y="339"/>
                      <a:pt x="102" y="291"/>
                    </a:cubicBezTo>
                    <a:close/>
                  </a:path>
                </a:pathLst>
              </a:custGeom>
              <a:solidFill>
                <a:srgbClr val="E192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05" name="FREEFORM">
                <a:extLst>
                  <a:ext uri="{FF2B5EF4-FFF2-40B4-BE49-F238E27FC236}">
                    <a16:creationId xmlns:a16="http://schemas.microsoft.com/office/drawing/2014/main" id="{7F62FDF1-CA93-4081-9991-606C750F1B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99363" y="3163888"/>
                <a:ext cx="222250" cy="263525"/>
              </a:xfrm>
              <a:custGeom>
                <a:avLst/>
                <a:gdLst>
                  <a:gd name="T0" fmla="*/ 101 w 298"/>
                  <a:gd name="T1" fmla="*/ 290 h 352"/>
                  <a:gd name="T2" fmla="*/ 30 w 298"/>
                  <a:gd name="T3" fmla="*/ 174 h 352"/>
                  <a:gd name="T4" fmla="*/ 60 w 298"/>
                  <a:gd name="T5" fmla="*/ 30 h 352"/>
                  <a:gd name="T6" fmla="*/ 60 w 298"/>
                  <a:gd name="T7" fmla="*/ 30 h 352"/>
                  <a:gd name="T8" fmla="*/ 197 w 298"/>
                  <a:gd name="T9" fmla="*/ 62 h 352"/>
                  <a:gd name="T10" fmla="*/ 269 w 298"/>
                  <a:gd name="T11" fmla="*/ 178 h 352"/>
                  <a:gd name="T12" fmla="*/ 239 w 298"/>
                  <a:gd name="T13" fmla="*/ 322 h 352"/>
                  <a:gd name="T14" fmla="*/ 239 w 298"/>
                  <a:gd name="T15" fmla="*/ 322 h 352"/>
                  <a:gd name="T16" fmla="*/ 101 w 298"/>
                  <a:gd name="T17" fmla="*/ 290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8" h="352">
                    <a:moveTo>
                      <a:pt x="101" y="290"/>
                    </a:moveTo>
                    <a:lnTo>
                      <a:pt x="30" y="174"/>
                    </a:lnTo>
                    <a:cubicBezTo>
                      <a:pt x="0" y="126"/>
                      <a:pt x="13" y="61"/>
                      <a:pt x="60" y="30"/>
                    </a:cubicBezTo>
                    <a:lnTo>
                      <a:pt x="60" y="30"/>
                    </a:lnTo>
                    <a:cubicBezTo>
                      <a:pt x="106" y="0"/>
                      <a:pt x="168" y="14"/>
                      <a:pt x="197" y="62"/>
                    </a:cubicBezTo>
                    <a:lnTo>
                      <a:pt x="269" y="178"/>
                    </a:lnTo>
                    <a:cubicBezTo>
                      <a:pt x="298" y="226"/>
                      <a:pt x="285" y="291"/>
                      <a:pt x="239" y="322"/>
                    </a:cubicBezTo>
                    <a:lnTo>
                      <a:pt x="239" y="322"/>
                    </a:lnTo>
                    <a:cubicBezTo>
                      <a:pt x="193" y="352"/>
                      <a:pt x="131" y="338"/>
                      <a:pt x="101" y="290"/>
                    </a:cubicBezTo>
                    <a:close/>
                  </a:path>
                </a:pathLst>
              </a:custGeom>
              <a:solidFill>
                <a:srgbClr val="E192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06" name="FREEFORM">
                <a:extLst>
                  <a:ext uri="{FF2B5EF4-FFF2-40B4-BE49-F238E27FC236}">
                    <a16:creationId xmlns:a16="http://schemas.microsoft.com/office/drawing/2014/main" id="{F7B9DA85-6C32-4E6A-BC5C-5B54B4238C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61200" y="2962275"/>
                <a:ext cx="38100" cy="398463"/>
              </a:xfrm>
              <a:custGeom>
                <a:avLst/>
                <a:gdLst>
                  <a:gd name="T0" fmla="*/ 51 w 51"/>
                  <a:gd name="T1" fmla="*/ 0 h 531"/>
                  <a:gd name="T2" fmla="*/ 0 w 51"/>
                  <a:gd name="T3" fmla="*/ 0 h 531"/>
                  <a:gd name="T4" fmla="*/ 0 w 51"/>
                  <a:gd name="T5" fmla="*/ 531 h 531"/>
                  <a:gd name="T6" fmla="*/ 51 w 51"/>
                  <a:gd name="T7" fmla="*/ 449 h 531"/>
                  <a:gd name="T8" fmla="*/ 51 w 51"/>
                  <a:gd name="T9" fmla="*/ 0 h 5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1" h="531">
                    <a:moveTo>
                      <a:pt x="51" y="0"/>
                    </a:moveTo>
                    <a:lnTo>
                      <a:pt x="0" y="0"/>
                    </a:lnTo>
                    <a:lnTo>
                      <a:pt x="0" y="531"/>
                    </a:lnTo>
                    <a:cubicBezTo>
                      <a:pt x="30" y="517"/>
                      <a:pt x="51" y="485"/>
                      <a:pt x="51" y="449"/>
                    </a:cubicBezTo>
                    <a:cubicBezTo>
                      <a:pt x="51" y="320"/>
                      <a:pt x="51" y="150"/>
                      <a:pt x="51" y="0"/>
                    </a:cubicBezTo>
                    <a:close/>
                  </a:path>
                </a:pathLst>
              </a:custGeom>
              <a:solidFill>
                <a:srgbClr val="D473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07" name="FREEFORM">
                <a:extLst>
                  <a:ext uri="{FF2B5EF4-FFF2-40B4-BE49-F238E27FC236}">
                    <a16:creationId xmlns:a16="http://schemas.microsoft.com/office/drawing/2014/main" id="{B42BE764-7B00-45D9-8990-A57F103D62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54925" y="3003550"/>
                <a:ext cx="115888" cy="109538"/>
              </a:xfrm>
              <a:custGeom>
                <a:avLst/>
                <a:gdLst>
                  <a:gd name="T0" fmla="*/ 46 w 155"/>
                  <a:gd name="T1" fmla="*/ 145 h 145"/>
                  <a:gd name="T2" fmla="*/ 40 w 155"/>
                  <a:gd name="T3" fmla="*/ 31 h 145"/>
                  <a:gd name="T4" fmla="*/ 155 w 155"/>
                  <a:gd name="T5" fmla="*/ 67 h 145"/>
                  <a:gd name="T6" fmla="*/ 46 w 155"/>
                  <a:gd name="T7" fmla="*/ 145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55" h="145">
                    <a:moveTo>
                      <a:pt x="46" y="145"/>
                    </a:moveTo>
                    <a:cubicBezTo>
                      <a:pt x="24" y="112"/>
                      <a:pt x="0" y="67"/>
                      <a:pt x="40" y="31"/>
                    </a:cubicBezTo>
                    <a:cubicBezTo>
                      <a:pt x="70" y="5"/>
                      <a:pt x="131" y="0"/>
                      <a:pt x="155" y="67"/>
                    </a:cubicBezTo>
                    <a:cubicBezTo>
                      <a:pt x="133" y="124"/>
                      <a:pt x="107" y="144"/>
                      <a:pt x="46" y="145"/>
                    </a:cubicBezTo>
                    <a:close/>
                  </a:path>
                </a:pathLst>
              </a:custGeom>
              <a:solidFill>
                <a:srgbClr val="FCB37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08" name="FREEFORM">
                <a:extLst>
                  <a:ext uri="{FF2B5EF4-FFF2-40B4-BE49-F238E27FC236}">
                    <a16:creationId xmlns:a16="http://schemas.microsoft.com/office/drawing/2014/main" id="{32580770-7AFD-41C5-B997-F180264A05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26350" y="3200400"/>
                <a:ext cx="115888" cy="109538"/>
              </a:xfrm>
              <a:custGeom>
                <a:avLst/>
                <a:gdLst>
                  <a:gd name="T0" fmla="*/ 45 w 155"/>
                  <a:gd name="T1" fmla="*/ 146 h 146"/>
                  <a:gd name="T2" fmla="*/ 40 w 155"/>
                  <a:gd name="T3" fmla="*/ 31 h 146"/>
                  <a:gd name="T4" fmla="*/ 155 w 155"/>
                  <a:gd name="T5" fmla="*/ 67 h 146"/>
                  <a:gd name="T6" fmla="*/ 45 w 155"/>
                  <a:gd name="T7" fmla="*/ 146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55" h="146">
                    <a:moveTo>
                      <a:pt x="45" y="146"/>
                    </a:moveTo>
                    <a:cubicBezTo>
                      <a:pt x="24" y="112"/>
                      <a:pt x="0" y="67"/>
                      <a:pt x="40" y="31"/>
                    </a:cubicBezTo>
                    <a:cubicBezTo>
                      <a:pt x="69" y="5"/>
                      <a:pt x="130" y="0"/>
                      <a:pt x="155" y="67"/>
                    </a:cubicBezTo>
                    <a:cubicBezTo>
                      <a:pt x="133" y="124"/>
                      <a:pt x="106" y="144"/>
                      <a:pt x="45" y="146"/>
                    </a:cubicBezTo>
                    <a:close/>
                  </a:path>
                </a:pathLst>
              </a:custGeom>
              <a:solidFill>
                <a:srgbClr val="FCB37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09" name="FREEFORM">
                <a:extLst>
                  <a:ext uri="{FF2B5EF4-FFF2-40B4-BE49-F238E27FC236}">
                    <a16:creationId xmlns:a16="http://schemas.microsoft.com/office/drawing/2014/main" id="{CA33D969-F819-4D81-B703-A125939970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94600" y="3408363"/>
                <a:ext cx="117475" cy="109538"/>
              </a:xfrm>
              <a:custGeom>
                <a:avLst/>
                <a:gdLst>
                  <a:gd name="T0" fmla="*/ 45 w 155"/>
                  <a:gd name="T1" fmla="*/ 146 h 146"/>
                  <a:gd name="T2" fmla="*/ 39 w 155"/>
                  <a:gd name="T3" fmla="*/ 32 h 146"/>
                  <a:gd name="T4" fmla="*/ 155 w 155"/>
                  <a:gd name="T5" fmla="*/ 67 h 146"/>
                  <a:gd name="T6" fmla="*/ 45 w 155"/>
                  <a:gd name="T7" fmla="*/ 146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55" h="146">
                    <a:moveTo>
                      <a:pt x="45" y="146"/>
                    </a:moveTo>
                    <a:cubicBezTo>
                      <a:pt x="24" y="112"/>
                      <a:pt x="0" y="67"/>
                      <a:pt x="39" y="32"/>
                    </a:cubicBezTo>
                    <a:cubicBezTo>
                      <a:pt x="69" y="5"/>
                      <a:pt x="130" y="0"/>
                      <a:pt x="155" y="67"/>
                    </a:cubicBezTo>
                    <a:cubicBezTo>
                      <a:pt x="133" y="125"/>
                      <a:pt x="106" y="145"/>
                      <a:pt x="45" y="146"/>
                    </a:cubicBezTo>
                    <a:close/>
                  </a:path>
                </a:pathLst>
              </a:custGeom>
              <a:solidFill>
                <a:srgbClr val="FCB37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8210" name="RECTANGLE">
              <a:extLst>
                <a:ext uri="{FF2B5EF4-FFF2-40B4-BE49-F238E27FC236}">
                  <a16:creationId xmlns:a16="http://schemas.microsoft.com/office/drawing/2014/main" id="{1DAB634E-D95C-415A-B3DD-E0553BC31B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88200" y="1724025"/>
              <a:ext cx="192088" cy="833438"/>
            </a:xfrm>
            <a:prstGeom prst="rect">
              <a:avLst/>
            </a:prstGeom>
            <a:solidFill>
              <a:srgbClr val="E192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317" name="GROUP">
            <a:extLst>
              <a:ext uri="{FF2B5EF4-FFF2-40B4-BE49-F238E27FC236}">
                <a16:creationId xmlns:a16="http://schemas.microsoft.com/office/drawing/2014/main" id="{3013F9D1-0AC7-4940-9A2A-43970F5F974E}"/>
              </a:ext>
            </a:extLst>
          </p:cNvPr>
          <p:cNvGrpSpPr/>
          <p:nvPr/>
        </p:nvGrpSpPr>
        <p:grpSpPr>
          <a:xfrm>
            <a:off x="7381875" y="2330450"/>
            <a:ext cx="2273300" cy="3941763"/>
            <a:chOff x="7381875" y="2330450"/>
            <a:chExt cx="2273300" cy="3941763"/>
          </a:xfrm>
        </p:grpSpPr>
        <p:sp>
          <p:nvSpPr>
            <p:cNvPr id="24" name="RECTANGLE">
              <a:extLst>
                <a:ext uri="{FF2B5EF4-FFF2-40B4-BE49-F238E27FC236}">
                  <a16:creationId xmlns:a16="http://schemas.microsoft.com/office/drawing/2014/main" id="{F4786470-B333-490A-A2FA-C1DA5AC68C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86763" y="2330450"/>
              <a:ext cx="384175" cy="1622425"/>
            </a:xfrm>
            <a:prstGeom prst="rect">
              <a:avLst/>
            </a:prstGeom>
            <a:solidFill>
              <a:srgbClr val="E192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RECTANGLE">
              <a:extLst>
                <a:ext uri="{FF2B5EF4-FFF2-40B4-BE49-F238E27FC236}">
                  <a16:creationId xmlns:a16="http://schemas.microsoft.com/office/drawing/2014/main" id="{59B7038C-D28F-46E7-ADE5-CFD5679932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78850" y="2330450"/>
              <a:ext cx="192088" cy="1622425"/>
            </a:xfrm>
            <a:prstGeom prst="rect">
              <a:avLst/>
            </a:prstGeom>
            <a:solidFill>
              <a:srgbClr val="D473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13" name="FREEFORM">
              <a:extLst>
                <a:ext uri="{FF2B5EF4-FFF2-40B4-BE49-F238E27FC236}">
                  <a16:creationId xmlns:a16="http://schemas.microsoft.com/office/drawing/2014/main" id="{61719EE3-19F1-4680-B9CA-5348FCEEC1E6}"/>
                </a:ext>
              </a:extLst>
            </p:cNvPr>
            <p:cNvSpPr>
              <a:spLocks/>
            </p:cNvSpPr>
            <p:nvPr/>
          </p:nvSpPr>
          <p:spPr bwMode="auto">
            <a:xfrm>
              <a:off x="8337550" y="3278188"/>
              <a:ext cx="523875" cy="1400175"/>
            </a:xfrm>
            <a:custGeom>
              <a:avLst/>
              <a:gdLst>
                <a:gd name="T0" fmla="*/ 578 w 699"/>
                <a:gd name="T1" fmla="*/ 34 h 1867"/>
                <a:gd name="T2" fmla="*/ 578 w 699"/>
                <a:gd name="T3" fmla="*/ 854 h 1867"/>
                <a:gd name="T4" fmla="*/ 696 w 699"/>
                <a:gd name="T5" fmla="*/ 1392 h 1867"/>
                <a:gd name="T6" fmla="*/ 661 w 699"/>
                <a:gd name="T7" fmla="*/ 1862 h 1867"/>
                <a:gd name="T8" fmla="*/ 0 w 699"/>
                <a:gd name="T9" fmla="*/ 1737 h 1867"/>
                <a:gd name="T10" fmla="*/ 96 w 699"/>
                <a:gd name="T11" fmla="*/ 0 h 1867"/>
                <a:gd name="T12" fmla="*/ 578 w 699"/>
                <a:gd name="T13" fmla="*/ 34 h 18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99" h="1867">
                  <a:moveTo>
                    <a:pt x="578" y="34"/>
                  </a:moveTo>
                  <a:lnTo>
                    <a:pt x="578" y="854"/>
                  </a:lnTo>
                  <a:cubicBezTo>
                    <a:pt x="699" y="953"/>
                    <a:pt x="696" y="1158"/>
                    <a:pt x="696" y="1392"/>
                  </a:cubicBezTo>
                  <a:cubicBezTo>
                    <a:pt x="696" y="1619"/>
                    <a:pt x="419" y="1541"/>
                    <a:pt x="661" y="1862"/>
                  </a:cubicBezTo>
                  <a:cubicBezTo>
                    <a:pt x="624" y="1867"/>
                    <a:pt x="32" y="1744"/>
                    <a:pt x="0" y="1737"/>
                  </a:cubicBezTo>
                  <a:lnTo>
                    <a:pt x="96" y="0"/>
                  </a:lnTo>
                  <a:lnTo>
                    <a:pt x="578" y="34"/>
                  </a:lnTo>
                  <a:close/>
                </a:path>
              </a:pathLst>
            </a:custGeom>
            <a:solidFill>
              <a:srgbClr val="D473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8307" name="Group 8306">
              <a:extLst>
                <a:ext uri="{FF2B5EF4-FFF2-40B4-BE49-F238E27FC236}">
                  <a16:creationId xmlns:a16="http://schemas.microsoft.com/office/drawing/2014/main" id="{FFCF7CBE-1609-423B-B087-05C122A50F95}"/>
                </a:ext>
              </a:extLst>
            </p:cNvPr>
            <p:cNvGrpSpPr/>
            <p:nvPr/>
          </p:nvGrpSpPr>
          <p:grpSpPr>
            <a:xfrm>
              <a:off x="7381875" y="4359275"/>
              <a:ext cx="2273300" cy="1912938"/>
              <a:chOff x="7381875" y="4359275"/>
              <a:chExt cx="2273300" cy="1912938"/>
            </a:xfrm>
          </p:grpSpPr>
          <p:sp>
            <p:nvSpPr>
              <p:cNvPr id="8215" name="FREEFORM">
                <a:extLst>
                  <a:ext uri="{FF2B5EF4-FFF2-40B4-BE49-F238E27FC236}">
                    <a16:creationId xmlns:a16="http://schemas.microsoft.com/office/drawing/2014/main" id="{C2A4432F-A602-47E1-8BD3-FF4A457CCC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59763" y="4359275"/>
                <a:ext cx="38100" cy="396875"/>
              </a:xfrm>
              <a:custGeom>
                <a:avLst/>
                <a:gdLst>
                  <a:gd name="T0" fmla="*/ 51 w 51"/>
                  <a:gd name="T1" fmla="*/ 0 h 530"/>
                  <a:gd name="T2" fmla="*/ 0 w 51"/>
                  <a:gd name="T3" fmla="*/ 0 h 530"/>
                  <a:gd name="T4" fmla="*/ 0 w 51"/>
                  <a:gd name="T5" fmla="*/ 530 h 530"/>
                  <a:gd name="T6" fmla="*/ 51 w 51"/>
                  <a:gd name="T7" fmla="*/ 448 h 530"/>
                  <a:gd name="T8" fmla="*/ 51 w 51"/>
                  <a:gd name="T9" fmla="*/ 0 h 5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1" h="530">
                    <a:moveTo>
                      <a:pt x="51" y="0"/>
                    </a:moveTo>
                    <a:lnTo>
                      <a:pt x="0" y="0"/>
                    </a:lnTo>
                    <a:lnTo>
                      <a:pt x="0" y="530"/>
                    </a:lnTo>
                    <a:cubicBezTo>
                      <a:pt x="30" y="516"/>
                      <a:pt x="51" y="485"/>
                      <a:pt x="51" y="448"/>
                    </a:cubicBezTo>
                    <a:cubicBezTo>
                      <a:pt x="51" y="320"/>
                      <a:pt x="51" y="150"/>
                      <a:pt x="51" y="0"/>
                    </a:cubicBezTo>
                    <a:close/>
                  </a:path>
                </a:pathLst>
              </a:custGeom>
              <a:solidFill>
                <a:srgbClr val="D473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17" name="OVAL">
                <a:extLst>
                  <a:ext uri="{FF2B5EF4-FFF2-40B4-BE49-F238E27FC236}">
                    <a16:creationId xmlns:a16="http://schemas.microsoft.com/office/drawing/2014/main" id="{92AA0F11-93AD-4EC5-94F7-9DC3047DE5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13775" y="5756275"/>
                <a:ext cx="92075" cy="93663"/>
              </a:xfrm>
              <a:prstGeom prst="ellipse">
                <a:avLst/>
              </a:prstGeom>
              <a:solidFill>
                <a:srgbClr val="B06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18" name="FREEFORM">
                <a:extLst>
                  <a:ext uri="{FF2B5EF4-FFF2-40B4-BE49-F238E27FC236}">
                    <a16:creationId xmlns:a16="http://schemas.microsoft.com/office/drawing/2014/main" id="{67449155-E92B-4D44-9CD5-D1F3F14465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24838" y="5921375"/>
                <a:ext cx="617538" cy="344488"/>
              </a:xfrm>
              <a:custGeom>
                <a:avLst/>
                <a:gdLst>
                  <a:gd name="T0" fmla="*/ 430 w 825"/>
                  <a:gd name="T1" fmla="*/ 0 h 459"/>
                  <a:gd name="T2" fmla="*/ 395 w 825"/>
                  <a:gd name="T3" fmla="*/ 0 h 459"/>
                  <a:gd name="T4" fmla="*/ 104 w 825"/>
                  <a:gd name="T5" fmla="*/ 0 h 459"/>
                  <a:gd name="T6" fmla="*/ 0 w 825"/>
                  <a:gd name="T7" fmla="*/ 459 h 459"/>
                  <a:gd name="T8" fmla="*/ 395 w 825"/>
                  <a:gd name="T9" fmla="*/ 459 h 459"/>
                  <a:gd name="T10" fmla="*/ 430 w 825"/>
                  <a:gd name="T11" fmla="*/ 459 h 459"/>
                  <a:gd name="T12" fmla="*/ 825 w 825"/>
                  <a:gd name="T13" fmla="*/ 459 h 459"/>
                  <a:gd name="T14" fmla="*/ 721 w 825"/>
                  <a:gd name="T15" fmla="*/ 0 h 459"/>
                  <a:gd name="T16" fmla="*/ 430 w 825"/>
                  <a:gd name="T17" fmla="*/ 0 h 4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25" h="459">
                    <a:moveTo>
                      <a:pt x="430" y="0"/>
                    </a:moveTo>
                    <a:lnTo>
                      <a:pt x="395" y="0"/>
                    </a:lnTo>
                    <a:lnTo>
                      <a:pt x="104" y="0"/>
                    </a:lnTo>
                    <a:lnTo>
                      <a:pt x="0" y="459"/>
                    </a:lnTo>
                    <a:lnTo>
                      <a:pt x="395" y="459"/>
                    </a:lnTo>
                    <a:lnTo>
                      <a:pt x="430" y="459"/>
                    </a:lnTo>
                    <a:lnTo>
                      <a:pt x="825" y="459"/>
                    </a:lnTo>
                    <a:lnTo>
                      <a:pt x="721" y="0"/>
                    </a:lnTo>
                    <a:lnTo>
                      <a:pt x="430" y="0"/>
                    </a:lnTo>
                    <a:close/>
                  </a:path>
                </a:pathLst>
              </a:custGeom>
              <a:solidFill>
                <a:srgbClr val="A6A9A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19" name="FREEFORM">
                <a:extLst>
                  <a:ext uri="{FF2B5EF4-FFF2-40B4-BE49-F238E27FC236}">
                    <a16:creationId xmlns:a16="http://schemas.microsoft.com/office/drawing/2014/main" id="{990442FA-475E-46A0-8C86-305EB759F9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81875" y="4359275"/>
                <a:ext cx="2273300" cy="1562100"/>
              </a:xfrm>
              <a:custGeom>
                <a:avLst/>
                <a:gdLst>
                  <a:gd name="T0" fmla="*/ 78 w 3037"/>
                  <a:gd name="T1" fmla="*/ 0 h 2082"/>
                  <a:gd name="T2" fmla="*/ 2959 w 3037"/>
                  <a:gd name="T3" fmla="*/ 0 h 2082"/>
                  <a:gd name="T4" fmla="*/ 3037 w 3037"/>
                  <a:gd name="T5" fmla="*/ 78 h 2082"/>
                  <a:gd name="T6" fmla="*/ 3037 w 3037"/>
                  <a:gd name="T7" fmla="*/ 2004 h 2082"/>
                  <a:gd name="T8" fmla="*/ 2959 w 3037"/>
                  <a:gd name="T9" fmla="*/ 2082 h 2082"/>
                  <a:gd name="T10" fmla="*/ 78 w 3037"/>
                  <a:gd name="T11" fmla="*/ 2082 h 2082"/>
                  <a:gd name="T12" fmla="*/ 0 w 3037"/>
                  <a:gd name="T13" fmla="*/ 2004 h 2082"/>
                  <a:gd name="T14" fmla="*/ 0 w 3037"/>
                  <a:gd name="T15" fmla="*/ 78 h 2082"/>
                  <a:gd name="T16" fmla="*/ 78 w 3037"/>
                  <a:gd name="T17" fmla="*/ 0 h 20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37" h="2082">
                    <a:moveTo>
                      <a:pt x="78" y="0"/>
                    </a:moveTo>
                    <a:lnTo>
                      <a:pt x="2959" y="0"/>
                    </a:lnTo>
                    <a:cubicBezTo>
                      <a:pt x="3002" y="0"/>
                      <a:pt x="3037" y="35"/>
                      <a:pt x="3037" y="78"/>
                    </a:cubicBezTo>
                    <a:lnTo>
                      <a:pt x="3037" y="2004"/>
                    </a:lnTo>
                    <a:cubicBezTo>
                      <a:pt x="3037" y="2047"/>
                      <a:pt x="3002" y="2082"/>
                      <a:pt x="2959" y="2082"/>
                    </a:cubicBezTo>
                    <a:lnTo>
                      <a:pt x="78" y="2082"/>
                    </a:lnTo>
                    <a:cubicBezTo>
                      <a:pt x="35" y="2082"/>
                      <a:pt x="0" y="2047"/>
                      <a:pt x="0" y="2004"/>
                    </a:cubicBezTo>
                    <a:lnTo>
                      <a:pt x="0" y="78"/>
                    </a:lnTo>
                    <a:cubicBezTo>
                      <a:pt x="0" y="35"/>
                      <a:pt x="35" y="0"/>
                      <a:pt x="78" y="0"/>
                    </a:cubicBezTo>
                    <a:close/>
                  </a:path>
                </a:pathLst>
              </a:custGeom>
              <a:solidFill>
                <a:srgbClr val="1A1A1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20" name="FREEFORM">
                <a:extLst>
                  <a:ext uri="{FF2B5EF4-FFF2-40B4-BE49-F238E27FC236}">
                    <a16:creationId xmlns:a16="http://schemas.microsoft.com/office/drawing/2014/main" id="{DA2C6B39-FAD2-4C7E-9526-11EAF5A00F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80300" y="4438650"/>
                <a:ext cx="2074863" cy="1131888"/>
              </a:xfrm>
              <a:custGeom>
                <a:avLst/>
                <a:gdLst>
                  <a:gd name="T0" fmla="*/ 10 w 2771"/>
                  <a:gd name="T1" fmla="*/ 0 h 1508"/>
                  <a:gd name="T2" fmla="*/ 2761 w 2771"/>
                  <a:gd name="T3" fmla="*/ 0 h 1508"/>
                  <a:gd name="T4" fmla="*/ 2771 w 2771"/>
                  <a:gd name="T5" fmla="*/ 9 h 1508"/>
                  <a:gd name="T6" fmla="*/ 2771 w 2771"/>
                  <a:gd name="T7" fmla="*/ 1498 h 1508"/>
                  <a:gd name="T8" fmla="*/ 2761 w 2771"/>
                  <a:gd name="T9" fmla="*/ 1508 h 1508"/>
                  <a:gd name="T10" fmla="*/ 10 w 2771"/>
                  <a:gd name="T11" fmla="*/ 1508 h 1508"/>
                  <a:gd name="T12" fmla="*/ 0 w 2771"/>
                  <a:gd name="T13" fmla="*/ 1498 h 1508"/>
                  <a:gd name="T14" fmla="*/ 0 w 2771"/>
                  <a:gd name="T15" fmla="*/ 9 h 1508"/>
                  <a:gd name="T16" fmla="*/ 10 w 2771"/>
                  <a:gd name="T17" fmla="*/ 0 h 15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71" h="1508">
                    <a:moveTo>
                      <a:pt x="10" y="0"/>
                    </a:moveTo>
                    <a:lnTo>
                      <a:pt x="2761" y="0"/>
                    </a:lnTo>
                    <a:cubicBezTo>
                      <a:pt x="2767" y="0"/>
                      <a:pt x="2771" y="4"/>
                      <a:pt x="2771" y="9"/>
                    </a:cubicBezTo>
                    <a:lnTo>
                      <a:pt x="2771" y="1498"/>
                    </a:lnTo>
                    <a:cubicBezTo>
                      <a:pt x="2771" y="1503"/>
                      <a:pt x="2767" y="1508"/>
                      <a:pt x="2761" y="1508"/>
                    </a:cubicBezTo>
                    <a:lnTo>
                      <a:pt x="10" y="1508"/>
                    </a:lnTo>
                    <a:cubicBezTo>
                      <a:pt x="4" y="1508"/>
                      <a:pt x="0" y="1503"/>
                      <a:pt x="0" y="1498"/>
                    </a:cubicBezTo>
                    <a:lnTo>
                      <a:pt x="0" y="9"/>
                    </a:lnTo>
                    <a:cubicBezTo>
                      <a:pt x="0" y="4"/>
                      <a:pt x="4" y="0"/>
                      <a:pt x="10" y="0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21" name="FREEFORM">
                <a:extLst>
                  <a:ext uri="{FF2B5EF4-FFF2-40B4-BE49-F238E27FC236}">
                    <a16:creationId xmlns:a16="http://schemas.microsoft.com/office/drawing/2014/main" id="{30E1561F-72D6-4C2F-8051-1282AACD97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81875" y="5686425"/>
                <a:ext cx="2273300" cy="234950"/>
              </a:xfrm>
              <a:custGeom>
                <a:avLst/>
                <a:gdLst>
                  <a:gd name="T0" fmla="*/ 3037 w 3037"/>
                  <a:gd name="T1" fmla="*/ 0 h 314"/>
                  <a:gd name="T2" fmla="*/ 0 w 3037"/>
                  <a:gd name="T3" fmla="*/ 0 h 314"/>
                  <a:gd name="T4" fmla="*/ 0 w 3037"/>
                  <a:gd name="T5" fmla="*/ 236 h 314"/>
                  <a:gd name="T6" fmla="*/ 78 w 3037"/>
                  <a:gd name="T7" fmla="*/ 314 h 314"/>
                  <a:gd name="T8" fmla="*/ 2959 w 3037"/>
                  <a:gd name="T9" fmla="*/ 314 h 314"/>
                  <a:gd name="T10" fmla="*/ 3037 w 3037"/>
                  <a:gd name="T11" fmla="*/ 236 h 314"/>
                  <a:gd name="T12" fmla="*/ 3037 w 3037"/>
                  <a:gd name="T13" fmla="*/ 0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37" h="314">
                    <a:moveTo>
                      <a:pt x="3037" y="0"/>
                    </a:moveTo>
                    <a:lnTo>
                      <a:pt x="0" y="0"/>
                    </a:lnTo>
                    <a:lnTo>
                      <a:pt x="0" y="236"/>
                    </a:lnTo>
                    <a:cubicBezTo>
                      <a:pt x="0" y="279"/>
                      <a:pt x="35" y="314"/>
                      <a:pt x="78" y="314"/>
                    </a:cubicBezTo>
                    <a:lnTo>
                      <a:pt x="2959" y="314"/>
                    </a:lnTo>
                    <a:cubicBezTo>
                      <a:pt x="3002" y="314"/>
                      <a:pt x="3037" y="279"/>
                      <a:pt x="3037" y="236"/>
                    </a:cubicBezTo>
                    <a:lnTo>
                      <a:pt x="3037" y="0"/>
                    </a:lnTo>
                    <a:close/>
                  </a:path>
                </a:pathLst>
              </a:custGeom>
              <a:solidFill>
                <a:srgbClr val="E5E6E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22" name="OVAL">
                <a:extLst>
                  <a:ext uri="{FF2B5EF4-FFF2-40B4-BE49-F238E27FC236}">
                    <a16:creationId xmlns:a16="http://schemas.microsoft.com/office/drawing/2014/main" id="{428129BB-8D5D-47C4-BE97-3F153D3CDE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86775" y="5756275"/>
                <a:ext cx="92075" cy="93663"/>
              </a:xfrm>
              <a:prstGeom prst="ellipse">
                <a:avLst/>
              </a:prstGeom>
              <a:solidFill>
                <a:srgbClr val="A6A9A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23" name="FREEFORM">
                <a:extLst>
                  <a:ext uri="{FF2B5EF4-FFF2-40B4-BE49-F238E27FC236}">
                    <a16:creationId xmlns:a16="http://schemas.microsoft.com/office/drawing/2014/main" id="{C7B22711-09D1-40AA-8C1A-BFC965C1C6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81988" y="5921375"/>
                <a:ext cx="501650" cy="85725"/>
              </a:xfrm>
              <a:custGeom>
                <a:avLst/>
                <a:gdLst>
                  <a:gd name="T0" fmla="*/ 0 w 669"/>
                  <a:gd name="T1" fmla="*/ 114 h 114"/>
                  <a:gd name="T2" fmla="*/ 669 w 669"/>
                  <a:gd name="T3" fmla="*/ 114 h 114"/>
                  <a:gd name="T4" fmla="*/ 643 w 669"/>
                  <a:gd name="T5" fmla="*/ 0 h 114"/>
                  <a:gd name="T6" fmla="*/ 352 w 669"/>
                  <a:gd name="T7" fmla="*/ 0 h 114"/>
                  <a:gd name="T8" fmla="*/ 317 w 669"/>
                  <a:gd name="T9" fmla="*/ 0 h 114"/>
                  <a:gd name="T10" fmla="*/ 26 w 669"/>
                  <a:gd name="T11" fmla="*/ 0 h 114"/>
                  <a:gd name="T12" fmla="*/ 0 w 669"/>
                  <a:gd name="T13" fmla="*/ 114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69" h="114">
                    <a:moveTo>
                      <a:pt x="0" y="114"/>
                    </a:moveTo>
                    <a:lnTo>
                      <a:pt x="669" y="114"/>
                    </a:lnTo>
                    <a:lnTo>
                      <a:pt x="643" y="0"/>
                    </a:lnTo>
                    <a:lnTo>
                      <a:pt x="352" y="0"/>
                    </a:lnTo>
                    <a:lnTo>
                      <a:pt x="317" y="0"/>
                    </a:lnTo>
                    <a:lnTo>
                      <a:pt x="26" y="0"/>
                    </a:lnTo>
                    <a:lnTo>
                      <a:pt x="0" y="114"/>
                    </a:lnTo>
                    <a:close/>
                  </a:path>
                </a:pathLst>
              </a:custGeom>
              <a:solidFill>
                <a:srgbClr val="80818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24" name="RECTANGLE">
                <a:extLst>
                  <a:ext uri="{FF2B5EF4-FFF2-40B4-BE49-F238E27FC236}">
                    <a16:creationId xmlns:a16="http://schemas.microsoft.com/office/drawing/2014/main" id="{DF3A93F7-6D30-495D-A319-700A8C1CD2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91475" y="6172200"/>
                <a:ext cx="1082675" cy="100013"/>
              </a:xfrm>
              <a:prstGeom prst="rect">
                <a:avLst/>
              </a:prstGeom>
              <a:solidFill>
                <a:srgbClr val="E5E6E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pic>
            <p:nvPicPr>
              <p:cNvPr id="8255" name="PICTURE">
                <a:extLst>
                  <a:ext uri="{FF2B5EF4-FFF2-40B4-BE49-F238E27FC236}">
                    <a16:creationId xmlns:a16="http://schemas.microsoft.com/office/drawing/2014/main" id="{5CF05922-1233-405F-A09E-C4FF7C5A879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467725" y="4421188"/>
                <a:ext cx="1108075" cy="11699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8225" name="FREEFORM">
              <a:extLst>
                <a:ext uri="{FF2B5EF4-FFF2-40B4-BE49-F238E27FC236}">
                  <a16:creationId xmlns:a16="http://schemas.microsoft.com/office/drawing/2014/main" id="{65C4601E-A4F8-4641-9A74-622D5BB9261B}"/>
                </a:ext>
              </a:extLst>
            </p:cNvPr>
            <p:cNvSpPr>
              <a:spLocks/>
            </p:cNvSpPr>
            <p:nvPr/>
          </p:nvSpPr>
          <p:spPr bwMode="auto">
            <a:xfrm>
              <a:off x="8143875" y="3278188"/>
              <a:ext cx="452438" cy="1484313"/>
            </a:xfrm>
            <a:custGeom>
              <a:avLst/>
              <a:gdLst>
                <a:gd name="T0" fmla="*/ 9 w 604"/>
                <a:gd name="T1" fmla="*/ 1531 h 1979"/>
                <a:gd name="T2" fmla="*/ 9 w 604"/>
                <a:gd name="T3" fmla="*/ 1762 h 1979"/>
                <a:gd name="T4" fmla="*/ 9 w 604"/>
                <a:gd name="T5" fmla="*/ 1889 h 1979"/>
                <a:gd name="T6" fmla="*/ 95 w 604"/>
                <a:gd name="T7" fmla="*/ 1979 h 1979"/>
                <a:gd name="T8" fmla="*/ 120 w 604"/>
                <a:gd name="T9" fmla="*/ 1979 h 1979"/>
                <a:gd name="T10" fmla="*/ 207 w 604"/>
                <a:gd name="T11" fmla="*/ 1889 h 1979"/>
                <a:gd name="T12" fmla="*/ 207 w 604"/>
                <a:gd name="T13" fmla="*/ 1441 h 1979"/>
                <a:gd name="T14" fmla="*/ 578 w 604"/>
                <a:gd name="T15" fmla="*/ 841 h 1979"/>
                <a:gd name="T16" fmla="*/ 582 w 604"/>
                <a:gd name="T17" fmla="*/ 3 h 1979"/>
                <a:gd name="T18" fmla="*/ 356 w 604"/>
                <a:gd name="T19" fmla="*/ 0 h 1979"/>
                <a:gd name="T20" fmla="*/ 325 w 604"/>
                <a:gd name="T21" fmla="*/ 651 h 1979"/>
                <a:gd name="T22" fmla="*/ 50 w 604"/>
                <a:gd name="T23" fmla="*/ 1082 h 1979"/>
                <a:gd name="T24" fmla="*/ 9 w 604"/>
                <a:gd name="T25" fmla="*/ 1508 h 1979"/>
                <a:gd name="T26" fmla="*/ 9 w 604"/>
                <a:gd name="T27" fmla="*/ 1531 h 19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4" h="1979">
                  <a:moveTo>
                    <a:pt x="9" y="1531"/>
                  </a:moveTo>
                  <a:lnTo>
                    <a:pt x="9" y="1762"/>
                  </a:lnTo>
                  <a:lnTo>
                    <a:pt x="9" y="1889"/>
                  </a:lnTo>
                  <a:cubicBezTo>
                    <a:pt x="9" y="1939"/>
                    <a:pt x="48" y="1979"/>
                    <a:pt x="95" y="1979"/>
                  </a:cubicBezTo>
                  <a:lnTo>
                    <a:pt x="120" y="1979"/>
                  </a:lnTo>
                  <a:cubicBezTo>
                    <a:pt x="168" y="1979"/>
                    <a:pt x="207" y="1939"/>
                    <a:pt x="207" y="1889"/>
                  </a:cubicBezTo>
                  <a:cubicBezTo>
                    <a:pt x="207" y="1761"/>
                    <a:pt x="207" y="1591"/>
                    <a:pt x="207" y="1441"/>
                  </a:cubicBezTo>
                  <a:cubicBezTo>
                    <a:pt x="466" y="1441"/>
                    <a:pt x="604" y="937"/>
                    <a:pt x="578" y="841"/>
                  </a:cubicBezTo>
                  <a:cubicBezTo>
                    <a:pt x="577" y="839"/>
                    <a:pt x="580" y="316"/>
                    <a:pt x="582" y="3"/>
                  </a:cubicBezTo>
                  <a:lnTo>
                    <a:pt x="356" y="0"/>
                  </a:lnTo>
                  <a:cubicBezTo>
                    <a:pt x="353" y="196"/>
                    <a:pt x="343" y="426"/>
                    <a:pt x="325" y="651"/>
                  </a:cubicBezTo>
                  <a:cubicBezTo>
                    <a:pt x="308" y="853"/>
                    <a:pt x="130" y="898"/>
                    <a:pt x="50" y="1082"/>
                  </a:cubicBezTo>
                  <a:cubicBezTo>
                    <a:pt x="0" y="1199"/>
                    <a:pt x="18" y="1349"/>
                    <a:pt x="9" y="1508"/>
                  </a:cubicBezTo>
                  <a:lnTo>
                    <a:pt x="9" y="1531"/>
                  </a:lnTo>
                  <a:close/>
                </a:path>
              </a:pathLst>
            </a:custGeom>
            <a:solidFill>
              <a:srgbClr val="E192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313" name="GROUP">
            <a:extLst>
              <a:ext uri="{FF2B5EF4-FFF2-40B4-BE49-F238E27FC236}">
                <a16:creationId xmlns:a16="http://schemas.microsoft.com/office/drawing/2014/main" id="{73AB9CC4-9474-452F-935E-C91082556F90}"/>
              </a:ext>
            </a:extLst>
          </p:cNvPr>
          <p:cNvGrpSpPr/>
          <p:nvPr/>
        </p:nvGrpSpPr>
        <p:grpSpPr>
          <a:xfrm>
            <a:off x="9223375" y="1784350"/>
            <a:ext cx="908051" cy="2441575"/>
            <a:chOff x="9223375" y="1784350"/>
            <a:chExt cx="908051" cy="2441575"/>
          </a:xfrm>
        </p:grpSpPr>
        <p:sp>
          <p:nvSpPr>
            <p:cNvPr id="23" name="RECTANGLE">
              <a:extLst>
                <a:ext uri="{FF2B5EF4-FFF2-40B4-BE49-F238E27FC236}">
                  <a16:creationId xmlns:a16="http://schemas.microsoft.com/office/drawing/2014/main" id="{F9DD0723-3BD4-4894-8FB9-47D3663031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77375" y="1784350"/>
              <a:ext cx="382588" cy="1819275"/>
            </a:xfrm>
            <a:prstGeom prst="rect">
              <a:avLst/>
            </a:prstGeom>
            <a:solidFill>
              <a:srgbClr val="E192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RECTANGLE">
              <a:extLst>
                <a:ext uri="{FF2B5EF4-FFF2-40B4-BE49-F238E27FC236}">
                  <a16:creationId xmlns:a16="http://schemas.microsoft.com/office/drawing/2014/main" id="{ADCA4607-71D8-496C-B8E1-9410BC671D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67875" y="1976438"/>
              <a:ext cx="192088" cy="1576388"/>
            </a:xfrm>
            <a:prstGeom prst="rect">
              <a:avLst/>
            </a:prstGeom>
            <a:solidFill>
              <a:srgbClr val="D473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27" name="FREEFORM">
              <a:extLst>
                <a:ext uri="{FF2B5EF4-FFF2-40B4-BE49-F238E27FC236}">
                  <a16:creationId xmlns:a16="http://schemas.microsoft.com/office/drawing/2014/main" id="{2C51ED03-8662-4993-AF68-92EC1B3705F1}"/>
                </a:ext>
              </a:extLst>
            </p:cNvPr>
            <p:cNvSpPr>
              <a:spLocks/>
            </p:cNvSpPr>
            <p:nvPr/>
          </p:nvSpPr>
          <p:spPr bwMode="auto">
            <a:xfrm>
              <a:off x="9417050" y="2425700"/>
              <a:ext cx="523875" cy="1400175"/>
            </a:xfrm>
            <a:custGeom>
              <a:avLst/>
              <a:gdLst>
                <a:gd name="T0" fmla="*/ 578 w 699"/>
                <a:gd name="T1" fmla="*/ 34 h 1867"/>
                <a:gd name="T2" fmla="*/ 578 w 699"/>
                <a:gd name="T3" fmla="*/ 854 h 1867"/>
                <a:gd name="T4" fmla="*/ 696 w 699"/>
                <a:gd name="T5" fmla="*/ 1392 h 1867"/>
                <a:gd name="T6" fmla="*/ 661 w 699"/>
                <a:gd name="T7" fmla="*/ 1862 h 1867"/>
                <a:gd name="T8" fmla="*/ 0 w 699"/>
                <a:gd name="T9" fmla="*/ 1737 h 1867"/>
                <a:gd name="T10" fmla="*/ 96 w 699"/>
                <a:gd name="T11" fmla="*/ 0 h 1867"/>
                <a:gd name="T12" fmla="*/ 578 w 699"/>
                <a:gd name="T13" fmla="*/ 34 h 18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99" h="1867">
                  <a:moveTo>
                    <a:pt x="578" y="34"/>
                  </a:moveTo>
                  <a:lnTo>
                    <a:pt x="578" y="854"/>
                  </a:lnTo>
                  <a:cubicBezTo>
                    <a:pt x="699" y="953"/>
                    <a:pt x="696" y="1158"/>
                    <a:pt x="696" y="1392"/>
                  </a:cubicBezTo>
                  <a:cubicBezTo>
                    <a:pt x="696" y="1619"/>
                    <a:pt x="419" y="1541"/>
                    <a:pt x="661" y="1862"/>
                  </a:cubicBezTo>
                  <a:cubicBezTo>
                    <a:pt x="624" y="1867"/>
                    <a:pt x="32" y="1744"/>
                    <a:pt x="0" y="1737"/>
                  </a:cubicBezTo>
                  <a:lnTo>
                    <a:pt x="96" y="0"/>
                  </a:lnTo>
                  <a:lnTo>
                    <a:pt x="578" y="34"/>
                  </a:lnTo>
                  <a:close/>
                </a:path>
              </a:pathLst>
            </a:custGeom>
            <a:solidFill>
              <a:srgbClr val="D473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28" name="RECTANGLE">
              <a:extLst>
                <a:ext uri="{FF2B5EF4-FFF2-40B4-BE49-F238E27FC236}">
                  <a16:creationId xmlns:a16="http://schemas.microsoft.com/office/drawing/2014/main" id="{F4E4F28C-1C8E-4345-9EAC-DBC4C5CF5D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15488" y="2266950"/>
              <a:ext cx="234950" cy="833438"/>
            </a:xfrm>
            <a:prstGeom prst="rect">
              <a:avLst/>
            </a:prstGeom>
            <a:solidFill>
              <a:srgbClr val="D473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34" name="RECTANGLE">
              <a:extLst>
                <a:ext uri="{FF2B5EF4-FFF2-40B4-BE49-F238E27FC236}">
                  <a16:creationId xmlns:a16="http://schemas.microsoft.com/office/drawing/2014/main" id="{0F5131FA-5B7C-42AC-94DA-DA7DA02318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77375" y="2266950"/>
              <a:ext cx="190500" cy="833438"/>
            </a:xfrm>
            <a:prstGeom prst="rect">
              <a:avLst/>
            </a:prstGeom>
            <a:solidFill>
              <a:srgbClr val="E192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49" name="FREEFORM">
              <a:extLst>
                <a:ext uri="{FF2B5EF4-FFF2-40B4-BE49-F238E27FC236}">
                  <a16:creationId xmlns:a16="http://schemas.microsoft.com/office/drawing/2014/main" id="{52A97F16-F23E-4F65-A534-C70E4838E19D}"/>
                </a:ext>
              </a:extLst>
            </p:cNvPr>
            <p:cNvSpPr>
              <a:spLocks/>
            </p:cNvSpPr>
            <p:nvPr/>
          </p:nvSpPr>
          <p:spPr bwMode="auto">
            <a:xfrm>
              <a:off x="9223375" y="2636838"/>
              <a:ext cx="452438" cy="1273175"/>
            </a:xfrm>
            <a:custGeom>
              <a:avLst/>
              <a:gdLst>
                <a:gd name="T0" fmla="*/ 9 w 604"/>
                <a:gd name="T1" fmla="*/ 1313 h 1697"/>
                <a:gd name="T2" fmla="*/ 9 w 604"/>
                <a:gd name="T3" fmla="*/ 1511 h 1697"/>
                <a:gd name="T4" fmla="*/ 9 w 604"/>
                <a:gd name="T5" fmla="*/ 1620 h 1697"/>
                <a:gd name="T6" fmla="*/ 95 w 604"/>
                <a:gd name="T7" fmla="*/ 1697 h 1697"/>
                <a:gd name="T8" fmla="*/ 120 w 604"/>
                <a:gd name="T9" fmla="*/ 1697 h 1697"/>
                <a:gd name="T10" fmla="*/ 207 w 604"/>
                <a:gd name="T11" fmla="*/ 1620 h 1697"/>
                <a:gd name="T12" fmla="*/ 207 w 604"/>
                <a:gd name="T13" fmla="*/ 1236 h 1697"/>
                <a:gd name="T14" fmla="*/ 578 w 604"/>
                <a:gd name="T15" fmla="*/ 721 h 1697"/>
                <a:gd name="T16" fmla="*/ 582 w 604"/>
                <a:gd name="T17" fmla="*/ 2 h 1697"/>
                <a:gd name="T18" fmla="*/ 356 w 604"/>
                <a:gd name="T19" fmla="*/ 0 h 1697"/>
                <a:gd name="T20" fmla="*/ 325 w 604"/>
                <a:gd name="T21" fmla="*/ 558 h 1697"/>
                <a:gd name="T22" fmla="*/ 50 w 604"/>
                <a:gd name="T23" fmla="*/ 928 h 1697"/>
                <a:gd name="T24" fmla="*/ 9 w 604"/>
                <a:gd name="T25" fmla="*/ 1294 h 1697"/>
                <a:gd name="T26" fmla="*/ 9 w 604"/>
                <a:gd name="T27" fmla="*/ 1313 h 16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4" h="1697">
                  <a:moveTo>
                    <a:pt x="9" y="1313"/>
                  </a:moveTo>
                  <a:lnTo>
                    <a:pt x="9" y="1511"/>
                  </a:lnTo>
                  <a:lnTo>
                    <a:pt x="9" y="1620"/>
                  </a:lnTo>
                  <a:cubicBezTo>
                    <a:pt x="9" y="1663"/>
                    <a:pt x="48" y="1697"/>
                    <a:pt x="95" y="1697"/>
                  </a:cubicBezTo>
                  <a:lnTo>
                    <a:pt x="120" y="1697"/>
                  </a:lnTo>
                  <a:cubicBezTo>
                    <a:pt x="168" y="1697"/>
                    <a:pt x="207" y="1663"/>
                    <a:pt x="207" y="1620"/>
                  </a:cubicBezTo>
                  <a:cubicBezTo>
                    <a:pt x="207" y="1510"/>
                    <a:pt x="207" y="1364"/>
                    <a:pt x="207" y="1236"/>
                  </a:cubicBezTo>
                  <a:cubicBezTo>
                    <a:pt x="466" y="1236"/>
                    <a:pt x="604" y="804"/>
                    <a:pt x="578" y="721"/>
                  </a:cubicBezTo>
                  <a:cubicBezTo>
                    <a:pt x="577" y="719"/>
                    <a:pt x="580" y="271"/>
                    <a:pt x="582" y="2"/>
                  </a:cubicBezTo>
                  <a:lnTo>
                    <a:pt x="356" y="0"/>
                  </a:lnTo>
                  <a:cubicBezTo>
                    <a:pt x="353" y="169"/>
                    <a:pt x="343" y="366"/>
                    <a:pt x="325" y="558"/>
                  </a:cubicBezTo>
                  <a:cubicBezTo>
                    <a:pt x="308" y="731"/>
                    <a:pt x="129" y="770"/>
                    <a:pt x="50" y="928"/>
                  </a:cubicBezTo>
                  <a:cubicBezTo>
                    <a:pt x="0" y="1028"/>
                    <a:pt x="18" y="1157"/>
                    <a:pt x="9" y="1294"/>
                  </a:cubicBezTo>
                  <a:lnTo>
                    <a:pt x="9" y="1313"/>
                  </a:lnTo>
                  <a:close/>
                </a:path>
              </a:pathLst>
            </a:custGeom>
            <a:solidFill>
              <a:srgbClr val="E192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8306" name="Group 8305">
              <a:extLst>
                <a:ext uri="{FF2B5EF4-FFF2-40B4-BE49-F238E27FC236}">
                  <a16:creationId xmlns:a16="http://schemas.microsoft.com/office/drawing/2014/main" id="{73B5D23C-FB54-4F7A-97DE-0A437BAA4AFC}"/>
                </a:ext>
              </a:extLst>
            </p:cNvPr>
            <p:cNvGrpSpPr/>
            <p:nvPr/>
          </p:nvGrpSpPr>
          <p:grpSpPr>
            <a:xfrm>
              <a:off x="9301163" y="2806700"/>
              <a:ext cx="830263" cy="1419225"/>
              <a:chOff x="9301163" y="2806700"/>
              <a:chExt cx="830263" cy="1419225"/>
            </a:xfrm>
          </p:grpSpPr>
          <p:sp>
            <p:nvSpPr>
              <p:cNvPr id="8226" name="FREEFORM">
                <a:extLst>
                  <a:ext uri="{FF2B5EF4-FFF2-40B4-BE49-F238E27FC236}">
                    <a16:creationId xmlns:a16="http://schemas.microsoft.com/office/drawing/2014/main" id="{8950FEAC-CA84-4BE6-A5C5-89B550D25A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766300" y="3327400"/>
                <a:ext cx="284163" cy="446088"/>
              </a:xfrm>
              <a:custGeom>
                <a:avLst/>
                <a:gdLst>
                  <a:gd name="T0" fmla="*/ 177 w 381"/>
                  <a:gd name="T1" fmla="*/ 520 h 595"/>
                  <a:gd name="T2" fmla="*/ 23 w 381"/>
                  <a:gd name="T3" fmla="*/ 161 h 595"/>
                  <a:gd name="T4" fmla="*/ 73 w 381"/>
                  <a:gd name="T5" fmla="*/ 24 h 595"/>
                  <a:gd name="T6" fmla="*/ 73 w 381"/>
                  <a:gd name="T7" fmla="*/ 24 h 595"/>
                  <a:gd name="T8" fmla="*/ 205 w 381"/>
                  <a:gd name="T9" fmla="*/ 76 h 595"/>
                  <a:gd name="T10" fmla="*/ 359 w 381"/>
                  <a:gd name="T11" fmla="*/ 435 h 595"/>
                  <a:gd name="T12" fmla="*/ 309 w 381"/>
                  <a:gd name="T13" fmla="*/ 572 h 595"/>
                  <a:gd name="T14" fmla="*/ 309 w 381"/>
                  <a:gd name="T15" fmla="*/ 572 h 595"/>
                  <a:gd name="T16" fmla="*/ 177 w 381"/>
                  <a:gd name="T17" fmla="*/ 520 h 5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81" h="595">
                    <a:moveTo>
                      <a:pt x="177" y="520"/>
                    </a:moveTo>
                    <a:lnTo>
                      <a:pt x="23" y="161"/>
                    </a:lnTo>
                    <a:cubicBezTo>
                      <a:pt x="0" y="109"/>
                      <a:pt x="23" y="47"/>
                      <a:pt x="73" y="24"/>
                    </a:cubicBezTo>
                    <a:lnTo>
                      <a:pt x="73" y="24"/>
                    </a:lnTo>
                    <a:cubicBezTo>
                      <a:pt x="123" y="0"/>
                      <a:pt x="182" y="24"/>
                      <a:pt x="205" y="76"/>
                    </a:cubicBezTo>
                    <a:lnTo>
                      <a:pt x="359" y="435"/>
                    </a:lnTo>
                    <a:cubicBezTo>
                      <a:pt x="381" y="487"/>
                      <a:pt x="359" y="549"/>
                      <a:pt x="309" y="572"/>
                    </a:cubicBezTo>
                    <a:lnTo>
                      <a:pt x="309" y="572"/>
                    </a:lnTo>
                    <a:cubicBezTo>
                      <a:pt x="259" y="595"/>
                      <a:pt x="200" y="572"/>
                      <a:pt x="177" y="520"/>
                    </a:cubicBezTo>
                    <a:close/>
                  </a:path>
                </a:pathLst>
              </a:custGeom>
              <a:solidFill>
                <a:srgbClr val="D473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29" name="FREEFORM">
                <a:extLst>
                  <a:ext uri="{FF2B5EF4-FFF2-40B4-BE49-F238E27FC236}">
                    <a16:creationId xmlns:a16="http://schemas.microsoft.com/office/drawing/2014/main" id="{8ECE7F38-87E8-4C54-A8E1-CD22818172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520238" y="3910013"/>
                <a:ext cx="525463" cy="257175"/>
              </a:xfrm>
              <a:custGeom>
                <a:avLst/>
                <a:gdLst>
                  <a:gd name="T0" fmla="*/ 578 w 700"/>
                  <a:gd name="T1" fmla="*/ 331 h 343"/>
                  <a:gd name="T2" fmla="*/ 91 w 700"/>
                  <a:gd name="T3" fmla="*/ 218 h 343"/>
                  <a:gd name="T4" fmla="*/ 8 w 700"/>
                  <a:gd name="T5" fmla="*/ 99 h 343"/>
                  <a:gd name="T6" fmla="*/ 8 w 700"/>
                  <a:gd name="T7" fmla="*/ 99 h 343"/>
                  <a:gd name="T8" fmla="*/ 122 w 700"/>
                  <a:gd name="T9" fmla="*/ 12 h 343"/>
                  <a:gd name="T10" fmla="*/ 609 w 700"/>
                  <a:gd name="T11" fmla="*/ 126 h 343"/>
                  <a:gd name="T12" fmla="*/ 692 w 700"/>
                  <a:gd name="T13" fmla="*/ 244 h 343"/>
                  <a:gd name="T14" fmla="*/ 692 w 700"/>
                  <a:gd name="T15" fmla="*/ 244 h 343"/>
                  <a:gd name="T16" fmla="*/ 578 w 700"/>
                  <a:gd name="T17" fmla="*/ 331 h 3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00" h="343">
                    <a:moveTo>
                      <a:pt x="578" y="331"/>
                    </a:moveTo>
                    <a:lnTo>
                      <a:pt x="91" y="218"/>
                    </a:lnTo>
                    <a:cubicBezTo>
                      <a:pt x="38" y="205"/>
                      <a:pt x="0" y="156"/>
                      <a:pt x="8" y="99"/>
                    </a:cubicBezTo>
                    <a:lnTo>
                      <a:pt x="8" y="99"/>
                    </a:lnTo>
                    <a:cubicBezTo>
                      <a:pt x="17" y="43"/>
                      <a:pt x="68" y="0"/>
                      <a:pt x="122" y="12"/>
                    </a:cubicBezTo>
                    <a:lnTo>
                      <a:pt x="609" y="126"/>
                    </a:lnTo>
                    <a:cubicBezTo>
                      <a:pt x="662" y="138"/>
                      <a:pt x="700" y="188"/>
                      <a:pt x="692" y="244"/>
                    </a:cubicBezTo>
                    <a:lnTo>
                      <a:pt x="692" y="244"/>
                    </a:lnTo>
                    <a:cubicBezTo>
                      <a:pt x="683" y="301"/>
                      <a:pt x="632" y="343"/>
                      <a:pt x="578" y="331"/>
                    </a:cubicBezTo>
                    <a:close/>
                  </a:path>
                </a:pathLst>
              </a:custGeom>
              <a:solidFill>
                <a:srgbClr val="EDAE6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30" name="FREEFORM">
                <a:extLst>
                  <a:ext uri="{FF2B5EF4-FFF2-40B4-BE49-F238E27FC236}">
                    <a16:creationId xmlns:a16="http://schemas.microsoft.com/office/drawing/2014/main" id="{B35D3D4A-8816-4A9F-9B2E-E4B8139AF0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37713" y="3743325"/>
                <a:ext cx="438150" cy="211138"/>
              </a:xfrm>
              <a:custGeom>
                <a:avLst/>
                <a:gdLst>
                  <a:gd name="T0" fmla="*/ 464 w 586"/>
                  <a:gd name="T1" fmla="*/ 275 h 283"/>
                  <a:gd name="T2" fmla="*/ 91 w 586"/>
                  <a:gd name="T3" fmla="*/ 214 h 283"/>
                  <a:gd name="T4" fmla="*/ 8 w 586"/>
                  <a:gd name="T5" fmla="*/ 96 h 283"/>
                  <a:gd name="T6" fmla="*/ 8 w 586"/>
                  <a:gd name="T7" fmla="*/ 96 h 283"/>
                  <a:gd name="T8" fmla="*/ 122 w 586"/>
                  <a:gd name="T9" fmla="*/ 9 h 283"/>
                  <a:gd name="T10" fmla="*/ 494 w 586"/>
                  <a:gd name="T11" fmla="*/ 69 h 283"/>
                  <a:gd name="T12" fmla="*/ 577 w 586"/>
                  <a:gd name="T13" fmla="*/ 188 h 283"/>
                  <a:gd name="T14" fmla="*/ 577 w 586"/>
                  <a:gd name="T15" fmla="*/ 188 h 283"/>
                  <a:gd name="T16" fmla="*/ 464 w 586"/>
                  <a:gd name="T17" fmla="*/ 275 h 2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6" h="283">
                    <a:moveTo>
                      <a:pt x="464" y="275"/>
                    </a:moveTo>
                    <a:lnTo>
                      <a:pt x="91" y="214"/>
                    </a:lnTo>
                    <a:cubicBezTo>
                      <a:pt x="37" y="206"/>
                      <a:pt x="0" y="152"/>
                      <a:pt x="8" y="96"/>
                    </a:cubicBezTo>
                    <a:lnTo>
                      <a:pt x="8" y="96"/>
                    </a:lnTo>
                    <a:cubicBezTo>
                      <a:pt x="17" y="39"/>
                      <a:pt x="68" y="0"/>
                      <a:pt x="122" y="9"/>
                    </a:cubicBezTo>
                    <a:lnTo>
                      <a:pt x="494" y="69"/>
                    </a:lnTo>
                    <a:cubicBezTo>
                      <a:pt x="548" y="78"/>
                      <a:pt x="586" y="131"/>
                      <a:pt x="577" y="188"/>
                    </a:cubicBezTo>
                    <a:lnTo>
                      <a:pt x="577" y="188"/>
                    </a:lnTo>
                    <a:cubicBezTo>
                      <a:pt x="569" y="244"/>
                      <a:pt x="518" y="283"/>
                      <a:pt x="464" y="275"/>
                    </a:cubicBezTo>
                    <a:close/>
                  </a:path>
                </a:pathLst>
              </a:custGeom>
              <a:solidFill>
                <a:srgbClr val="D473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31" name="FREEFORM">
                <a:extLst>
                  <a:ext uri="{FF2B5EF4-FFF2-40B4-BE49-F238E27FC236}">
                    <a16:creationId xmlns:a16="http://schemas.microsoft.com/office/drawing/2014/main" id="{338F6B57-15FD-42AC-8F34-C536A71223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66288" y="3544888"/>
                <a:ext cx="439738" cy="212725"/>
              </a:xfrm>
              <a:custGeom>
                <a:avLst/>
                <a:gdLst>
                  <a:gd name="T0" fmla="*/ 464 w 586"/>
                  <a:gd name="T1" fmla="*/ 274 h 283"/>
                  <a:gd name="T2" fmla="*/ 92 w 586"/>
                  <a:gd name="T3" fmla="*/ 214 h 283"/>
                  <a:gd name="T4" fmla="*/ 8 w 586"/>
                  <a:gd name="T5" fmla="*/ 95 h 283"/>
                  <a:gd name="T6" fmla="*/ 8 w 586"/>
                  <a:gd name="T7" fmla="*/ 95 h 283"/>
                  <a:gd name="T8" fmla="*/ 122 w 586"/>
                  <a:gd name="T9" fmla="*/ 9 h 283"/>
                  <a:gd name="T10" fmla="*/ 494 w 586"/>
                  <a:gd name="T11" fmla="*/ 69 h 283"/>
                  <a:gd name="T12" fmla="*/ 578 w 586"/>
                  <a:gd name="T13" fmla="*/ 187 h 283"/>
                  <a:gd name="T14" fmla="*/ 578 w 586"/>
                  <a:gd name="T15" fmla="*/ 187 h 283"/>
                  <a:gd name="T16" fmla="*/ 464 w 586"/>
                  <a:gd name="T17" fmla="*/ 274 h 2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6" h="283">
                    <a:moveTo>
                      <a:pt x="464" y="274"/>
                    </a:moveTo>
                    <a:lnTo>
                      <a:pt x="92" y="214"/>
                    </a:lnTo>
                    <a:cubicBezTo>
                      <a:pt x="37" y="205"/>
                      <a:pt x="0" y="152"/>
                      <a:pt x="8" y="95"/>
                    </a:cubicBezTo>
                    <a:lnTo>
                      <a:pt x="8" y="95"/>
                    </a:lnTo>
                    <a:cubicBezTo>
                      <a:pt x="17" y="39"/>
                      <a:pt x="68" y="0"/>
                      <a:pt x="122" y="9"/>
                    </a:cubicBezTo>
                    <a:lnTo>
                      <a:pt x="494" y="69"/>
                    </a:lnTo>
                    <a:cubicBezTo>
                      <a:pt x="548" y="78"/>
                      <a:pt x="586" y="131"/>
                      <a:pt x="578" y="187"/>
                    </a:cubicBezTo>
                    <a:lnTo>
                      <a:pt x="578" y="187"/>
                    </a:lnTo>
                    <a:cubicBezTo>
                      <a:pt x="569" y="244"/>
                      <a:pt x="518" y="283"/>
                      <a:pt x="464" y="274"/>
                    </a:cubicBezTo>
                    <a:close/>
                  </a:path>
                </a:pathLst>
              </a:custGeom>
              <a:solidFill>
                <a:srgbClr val="D473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33" name="FREEFORM">
                <a:extLst>
                  <a:ext uri="{FF2B5EF4-FFF2-40B4-BE49-F238E27FC236}">
                    <a16:creationId xmlns:a16="http://schemas.microsoft.com/office/drawing/2014/main" id="{05E0F099-1EC8-4DBE-BED8-35FB928428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39263" y="3506788"/>
                <a:ext cx="38100" cy="396875"/>
              </a:xfrm>
              <a:custGeom>
                <a:avLst/>
                <a:gdLst>
                  <a:gd name="T0" fmla="*/ 51 w 51"/>
                  <a:gd name="T1" fmla="*/ 0 h 530"/>
                  <a:gd name="T2" fmla="*/ 0 w 51"/>
                  <a:gd name="T3" fmla="*/ 0 h 530"/>
                  <a:gd name="T4" fmla="*/ 0 w 51"/>
                  <a:gd name="T5" fmla="*/ 530 h 530"/>
                  <a:gd name="T6" fmla="*/ 51 w 51"/>
                  <a:gd name="T7" fmla="*/ 448 h 530"/>
                  <a:gd name="T8" fmla="*/ 51 w 51"/>
                  <a:gd name="T9" fmla="*/ 0 h 5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1" h="530">
                    <a:moveTo>
                      <a:pt x="51" y="0"/>
                    </a:moveTo>
                    <a:lnTo>
                      <a:pt x="0" y="0"/>
                    </a:lnTo>
                    <a:lnTo>
                      <a:pt x="0" y="530"/>
                    </a:lnTo>
                    <a:cubicBezTo>
                      <a:pt x="30" y="516"/>
                      <a:pt x="51" y="485"/>
                      <a:pt x="51" y="448"/>
                    </a:cubicBezTo>
                    <a:cubicBezTo>
                      <a:pt x="51" y="320"/>
                      <a:pt x="51" y="150"/>
                      <a:pt x="51" y="0"/>
                    </a:cubicBezTo>
                    <a:close/>
                  </a:path>
                </a:pathLst>
              </a:custGeom>
              <a:solidFill>
                <a:srgbClr val="D473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35" name="FREEFORM">
                <a:extLst>
                  <a:ext uri="{FF2B5EF4-FFF2-40B4-BE49-F238E27FC236}">
                    <a16:creationId xmlns:a16="http://schemas.microsoft.com/office/drawing/2014/main" id="{FDF1685A-CC60-41A9-9FF0-DA3B450320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01163" y="3292475"/>
                <a:ext cx="685800" cy="933450"/>
              </a:xfrm>
              <a:custGeom>
                <a:avLst/>
                <a:gdLst>
                  <a:gd name="T0" fmla="*/ 69 w 915"/>
                  <a:gd name="T1" fmla="*/ 0 h 1244"/>
                  <a:gd name="T2" fmla="*/ 846 w 915"/>
                  <a:gd name="T3" fmla="*/ 0 h 1244"/>
                  <a:gd name="T4" fmla="*/ 915 w 915"/>
                  <a:gd name="T5" fmla="*/ 68 h 1244"/>
                  <a:gd name="T6" fmla="*/ 915 w 915"/>
                  <a:gd name="T7" fmla="*/ 1176 h 1244"/>
                  <a:gd name="T8" fmla="*/ 846 w 915"/>
                  <a:gd name="T9" fmla="*/ 1244 h 1244"/>
                  <a:gd name="T10" fmla="*/ 69 w 915"/>
                  <a:gd name="T11" fmla="*/ 1244 h 1244"/>
                  <a:gd name="T12" fmla="*/ 0 w 915"/>
                  <a:gd name="T13" fmla="*/ 1176 h 1244"/>
                  <a:gd name="T14" fmla="*/ 0 w 915"/>
                  <a:gd name="T15" fmla="*/ 68 h 1244"/>
                  <a:gd name="T16" fmla="*/ 69 w 915"/>
                  <a:gd name="T17" fmla="*/ 0 h 12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15" h="1244">
                    <a:moveTo>
                      <a:pt x="69" y="0"/>
                    </a:moveTo>
                    <a:lnTo>
                      <a:pt x="846" y="0"/>
                    </a:lnTo>
                    <a:cubicBezTo>
                      <a:pt x="884" y="0"/>
                      <a:pt x="915" y="31"/>
                      <a:pt x="915" y="68"/>
                    </a:cubicBezTo>
                    <a:lnTo>
                      <a:pt x="915" y="1176"/>
                    </a:lnTo>
                    <a:cubicBezTo>
                      <a:pt x="915" y="1214"/>
                      <a:pt x="884" y="1244"/>
                      <a:pt x="846" y="1244"/>
                    </a:cubicBezTo>
                    <a:lnTo>
                      <a:pt x="69" y="1244"/>
                    </a:lnTo>
                    <a:cubicBezTo>
                      <a:pt x="31" y="1244"/>
                      <a:pt x="0" y="1214"/>
                      <a:pt x="0" y="1176"/>
                    </a:cubicBezTo>
                    <a:lnTo>
                      <a:pt x="0" y="68"/>
                    </a:lnTo>
                    <a:cubicBezTo>
                      <a:pt x="0" y="31"/>
                      <a:pt x="31" y="0"/>
                      <a:pt x="69" y="0"/>
                    </a:cubicBezTo>
                    <a:close/>
                  </a:path>
                </a:pathLst>
              </a:custGeom>
              <a:solidFill>
                <a:srgbClr val="E5E6E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36" name="FREEFORM">
                <a:extLst>
                  <a:ext uri="{FF2B5EF4-FFF2-40B4-BE49-F238E27FC236}">
                    <a16:creationId xmlns:a16="http://schemas.microsoft.com/office/drawing/2014/main" id="{8A3F3B7A-2ECE-4F9B-B8BB-E4ABDDD88E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39275" y="3597275"/>
                <a:ext cx="409575" cy="114300"/>
              </a:xfrm>
              <a:custGeom>
                <a:avLst/>
                <a:gdLst>
                  <a:gd name="T0" fmla="*/ 0 w 547"/>
                  <a:gd name="T1" fmla="*/ 113 h 152"/>
                  <a:gd name="T2" fmla="*/ 38 w 547"/>
                  <a:gd name="T3" fmla="*/ 152 h 152"/>
                  <a:gd name="T4" fmla="*/ 65 w 547"/>
                  <a:gd name="T5" fmla="*/ 128 h 152"/>
                  <a:gd name="T6" fmla="*/ 123 w 547"/>
                  <a:gd name="T7" fmla="*/ 91 h 152"/>
                  <a:gd name="T8" fmla="*/ 182 w 547"/>
                  <a:gd name="T9" fmla="*/ 67 h 152"/>
                  <a:gd name="T10" fmla="*/ 348 w 547"/>
                  <a:gd name="T11" fmla="*/ 63 h 152"/>
                  <a:gd name="T12" fmla="*/ 379 w 547"/>
                  <a:gd name="T13" fmla="*/ 72 h 152"/>
                  <a:gd name="T14" fmla="*/ 462 w 547"/>
                  <a:gd name="T15" fmla="*/ 113 h 152"/>
                  <a:gd name="T16" fmla="*/ 480 w 547"/>
                  <a:gd name="T17" fmla="*/ 127 h 152"/>
                  <a:gd name="T18" fmla="*/ 486 w 547"/>
                  <a:gd name="T19" fmla="*/ 132 h 152"/>
                  <a:gd name="T20" fmla="*/ 508 w 547"/>
                  <a:gd name="T21" fmla="*/ 151 h 152"/>
                  <a:gd name="T22" fmla="*/ 547 w 547"/>
                  <a:gd name="T23" fmla="*/ 113 h 152"/>
                  <a:gd name="T24" fmla="*/ 535 w 547"/>
                  <a:gd name="T25" fmla="*/ 102 h 152"/>
                  <a:gd name="T26" fmla="*/ 523 w 547"/>
                  <a:gd name="T27" fmla="*/ 91 h 152"/>
                  <a:gd name="T28" fmla="*/ 496 w 547"/>
                  <a:gd name="T29" fmla="*/ 70 h 152"/>
                  <a:gd name="T30" fmla="*/ 437 w 547"/>
                  <a:gd name="T31" fmla="*/ 35 h 152"/>
                  <a:gd name="T32" fmla="*/ 284 w 547"/>
                  <a:gd name="T33" fmla="*/ 0 h 152"/>
                  <a:gd name="T34" fmla="*/ 180 w 547"/>
                  <a:gd name="T35" fmla="*/ 11 h 152"/>
                  <a:gd name="T36" fmla="*/ 110 w 547"/>
                  <a:gd name="T37" fmla="*/ 35 h 152"/>
                  <a:gd name="T38" fmla="*/ 80 w 547"/>
                  <a:gd name="T39" fmla="*/ 51 h 152"/>
                  <a:gd name="T40" fmla="*/ 38 w 547"/>
                  <a:gd name="T41" fmla="*/ 80 h 152"/>
                  <a:gd name="T42" fmla="*/ 12 w 547"/>
                  <a:gd name="T43" fmla="*/ 102 h 152"/>
                  <a:gd name="T44" fmla="*/ 6 w 547"/>
                  <a:gd name="T45" fmla="*/ 107 h 152"/>
                  <a:gd name="T46" fmla="*/ 0 w 547"/>
                  <a:gd name="T47" fmla="*/ 113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547" h="152">
                    <a:moveTo>
                      <a:pt x="0" y="113"/>
                    </a:moveTo>
                    <a:lnTo>
                      <a:pt x="38" y="152"/>
                    </a:lnTo>
                    <a:cubicBezTo>
                      <a:pt x="41" y="151"/>
                      <a:pt x="60" y="132"/>
                      <a:pt x="65" y="128"/>
                    </a:cubicBezTo>
                    <a:cubicBezTo>
                      <a:pt x="83" y="114"/>
                      <a:pt x="103" y="101"/>
                      <a:pt x="123" y="91"/>
                    </a:cubicBezTo>
                    <a:cubicBezTo>
                      <a:pt x="142" y="81"/>
                      <a:pt x="161" y="73"/>
                      <a:pt x="182" y="67"/>
                    </a:cubicBezTo>
                    <a:cubicBezTo>
                      <a:pt x="234" y="52"/>
                      <a:pt x="295" y="49"/>
                      <a:pt x="348" y="63"/>
                    </a:cubicBezTo>
                    <a:lnTo>
                      <a:pt x="379" y="72"/>
                    </a:lnTo>
                    <a:cubicBezTo>
                      <a:pt x="410" y="82"/>
                      <a:pt x="436" y="96"/>
                      <a:pt x="462" y="113"/>
                    </a:cubicBezTo>
                    <a:lnTo>
                      <a:pt x="480" y="127"/>
                    </a:lnTo>
                    <a:cubicBezTo>
                      <a:pt x="483" y="129"/>
                      <a:pt x="484" y="130"/>
                      <a:pt x="486" y="132"/>
                    </a:cubicBezTo>
                    <a:lnTo>
                      <a:pt x="508" y="151"/>
                    </a:lnTo>
                    <a:cubicBezTo>
                      <a:pt x="512" y="150"/>
                      <a:pt x="545" y="116"/>
                      <a:pt x="547" y="113"/>
                    </a:cubicBezTo>
                    <a:cubicBezTo>
                      <a:pt x="544" y="109"/>
                      <a:pt x="539" y="105"/>
                      <a:pt x="535" y="102"/>
                    </a:cubicBezTo>
                    <a:cubicBezTo>
                      <a:pt x="531" y="98"/>
                      <a:pt x="528" y="95"/>
                      <a:pt x="523" y="91"/>
                    </a:cubicBezTo>
                    <a:lnTo>
                      <a:pt x="496" y="70"/>
                    </a:lnTo>
                    <a:cubicBezTo>
                      <a:pt x="481" y="59"/>
                      <a:pt x="455" y="44"/>
                      <a:pt x="437" y="35"/>
                    </a:cubicBezTo>
                    <a:cubicBezTo>
                      <a:pt x="393" y="15"/>
                      <a:pt x="336" y="0"/>
                      <a:pt x="284" y="0"/>
                    </a:cubicBezTo>
                    <a:cubicBezTo>
                      <a:pt x="242" y="0"/>
                      <a:pt x="221" y="1"/>
                      <a:pt x="180" y="11"/>
                    </a:cubicBezTo>
                    <a:cubicBezTo>
                      <a:pt x="156" y="17"/>
                      <a:pt x="132" y="26"/>
                      <a:pt x="110" y="35"/>
                    </a:cubicBezTo>
                    <a:cubicBezTo>
                      <a:pt x="100" y="40"/>
                      <a:pt x="89" y="46"/>
                      <a:pt x="80" y="51"/>
                    </a:cubicBezTo>
                    <a:cubicBezTo>
                      <a:pt x="62" y="63"/>
                      <a:pt x="54" y="68"/>
                      <a:pt x="38" y="80"/>
                    </a:cubicBezTo>
                    <a:lnTo>
                      <a:pt x="12" y="102"/>
                    </a:lnTo>
                    <a:cubicBezTo>
                      <a:pt x="10" y="104"/>
                      <a:pt x="8" y="105"/>
                      <a:pt x="6" y="107"/>
                    </a:cubicBezTo>
                    <a:cubicBezTo>
                      <a:pt x="4" y="109"/>
                      <a:pt x="2" y="111"/>
                      <a:pt x="0" y="113"/>
                    </a:cubicBezTo>
                    <a:close/>
                  </a:path>
                </a:pathLst>
              </a:custGeom>
              <a:solidFill>
                <a:srgbClr val="80818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37" name="FREEFORM">
                <a:extLst>
                  <a:ext uri="{FF2B5EF4-FFF2-40B4-BE49-F238E27FC236}">
                    <a16:creationId xmlns:a16="http://schemas.microsoft.com/office/drawing/2014/main" id="{EEAB0974-7C9C-4BCB-957E-1FE241BE9B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96425" y="3678238"/>
                <a:ext cx="295275" cy="92075"/>
              </a:xfrm>
              <a:custGeom>
                <a:avLst/>
                <a:gdLst>
                  <a:gd name="T0" fmla="*/ 0 w 393"/>
                  <a:gd name="T1" fmla="*/ 82 h 121"/>
                  <a:gd name="T2" fmla="*/ 38 w 393"/>
                  <a:gd name="T3" fmla="*/ 121 h 121"/>
                  <a:gd name="T4" fmla="*/ 53 w 393"/>
                  <a:gd name="T5" fmla="*/ 108 h 121"/>
                  <a:gd name="T6" fmla="*/ 103 w 393"/>
                  <a:gd name="T7" fmla="*/ 76 h 121"/>
                  <a:gd name="T8" fmla="*/ 250 w 393"/>
                  <a:gd name="T9" fmla="*/ 62 h 121"/>
                  <a:gd name="T10" fmla="*/ 325 w 393"/>
                  <a:gd name="T11" fmla="*/ 96 h 121"/>
                  <a:gd name="T12" fmla="*/ 348 w 393"/>
                  <a:gd name="T13" fmla="*/ 114 h 121"/>
                  <a:gd name="T14" fmla="*/ 355 w 393"/>
                  <a:gd name="T15" fmla="*/ 121 h 121"/>
                  <a:gd name="T16" fmla="*/ 393 w 393"/>
                  <a:gd name="T17" fmla="*/ 82 h 121"/>
                  <a:gd name="T18" fmla="*/ 384 w 393"/>
                  <a:gd name="T19" fmla="*/ 73 h 121"/>
                  <a:gd name="T20" fmla="*/ 311 w 393"/>
                  <a:gd name="T21" fmla="*/ 25 h 121"/>
                  <a:gd name="T22" fmla="*/ 214 w 393"/>
                  <a:gd name="T23" fmla="*/ 1 h 121"/>
                  <a:gd name="T24" fmla="*/ 197 w 393"/>
                  <a:gd name="T25" fmla="*/ 0 h 121"/>
                  <a:gd name="T26" fmla="*/ 180 w 393"/>
                  <a:gd name="T27" fmla="*/ 1 h 121"/>
                  <a:gd name="T28" fmla="*/ 164 w 393"/>
                  <a:gd name="T29" fmla="*/ 2 h 121"/>
                  <a:gd name="T30" fmla="*/ 135 w 393"/>
                  <a:gd name="T31" fmla="*/ 7 h 121"/>
                  <a:gd name="T32" fmla="*/ 54 w 393"/>
                  <a:gd name="T33" fmla="*/ 39 h 121"/>
                  <a:gd name="T34" fmla="*/ 38 w 393"/>
                  <a:gd name="T35" fmla="*/ 50 h 121"/>
                  <a:gd name="T36" fmla="*/ 10 w 393"/>
                  <a:gd name="T37" fmla="*/ 73 h 121"/>
                  <a:gd name="T38" fmla="*/ 0 w 393"/>
                  <a:gd name="T39" fmla="*/ 82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93" h="121">
                    <a:moveTo>
                      <a:pt x="0" y="82"/>
                    </a:moveTo>
                    <a:cubicBezTo>
                      <a:pt x="1" y="86"/>
                      <a:pt x="36" y="119"/>
                      <a:pt x="38" y="121"/>
                    </a:cubicBezTo>
                    <a:lnTo>
                      <a:pt x="53" y="108"/>
                    </a:lnTo>
                    <a:cubicBezTo>
                      <a:pt x="65" y="96"/>
                      <a:pt x="88" y="83"/>
                      <a:pt x="103" y="76"/>
                    </a:cubicBezTo>
                    <a:cubicBezTo>
                      <a:pt x="145" y="54"/>
                      <a:pt x="203" y="50"/>
                      <a:pt x="250" y="62"/>
                    </a:cubicBezTo>
                    <a:cubicBezTo>
                      <a:pt x="276" y="68"/>
                      <a:pt x="304" y="81"/>
                      <a:pt x="325" y="96"/>
                    </a:cubicBezTo>
                    <a:cubicBezTo>
                      <a:pt x="331" y="101"/>
                      <a:pt x="342" y="108"/>
                      <a:pt x="348" y="114"/>
                    </a:cubicBezTo>
                    <a:cubicBezTo>
                      <a:pt x="350" y="117"/>
                      <a:pt x="352" y="119"/>
                      <a:pt x="355" y="121"/>
                    </a:cubicBezTo>
                    <a:cubicBezTo>
                      <a:pt x="357" y="119"/>
                      <a:pt x="392" y="86"/>
                      <a:pt x="393" y="82"/>
                    </a:cubicBezTo>
                    <a:cubicBezTo>
                      <a:pt x="391" y="79"/>
                      <a:pt x="388" y="78"/>
                      <a:pt x="384" y="73"/>
                    </a:cubicBezTo>
                    <a:cubicBezTo>
                      <a:pt x="366" y="55"/>
                      <a:pt x="334" y="35"/>
                      <a:pt x="311" y="25"/>
                    </a:cubicBezTo>
                    <a:cubicBezTo>
                      <a:pt x="288" y="14"/>
                      <a:pt x="240" y="1"/>
                      <a:pt x="214" y="1"/>
                    </a:cubicBezTo>
                    <a:cubicBezTo>
                      <a:pt x="207" y="1"/>
                      <a:pt x="204" y="0"/>
                      <a:pt x="197" y="0"/>
                    </a:cubicBezTo>
                    <a:cubicBezTo>
                      <a:pt x="190" y="0"/>
                      <a:pt x="187" y="1"/>
                      <a:pt x="180" y="1"/>
                    </a:cubicBezTo>
                    <a:cubicBezTo>
                      <a:pt x="174" y="1"/>
                      <a:pt x="170" y="1"/>
                      <a:pt x="164" y="2"/>
                    </a:cubicBezTo>
                    <a:cubicBezTo>
                      <a:pt x="153" y="4"/>
                      <a:pt x="144" y="5"/>
                      <a:pt x="135" y="7"/>
                    </a:cubicBezTo>
                    <a:cubicBezTo>
                      <a:pt x="105" y="14"/>
                      <a:pt x="80" y="24"/>
                      <a:pt x="54" y="39"/>
                    </a:cubicBezTo>
                    <a:lnTo>
                      <a:pt x="38" y="50"/>
                    </a:lnTo>
                    <a:cubicBezTo>
                      <a:pt x="29" y="57"/>
                      <a:pt x="18" y="64"/>
                      <a:pt x="10" y="73"/>
                    </a:cubicBezTo>
                    <a:cubicBezTo>
                      <a:pt x="6" y="77"/>
                      <a:pt x="2" y="79"/>
                      <a:pt x="0" y="82"/>
                    </a:cubicBezTo>
                    <a:close/>
                  </a:path>
                </a:pathLst>
              </a:custGeom>
              <a:solidFill>
                <a:srgbClr val="80818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38" name="FREEFORM">
                <a:extLst>
                  <a:ext uri="{FF2B5EF4-FFF2-40B4-BE49-F238E27FC236}">
                    <a16:creationId xmlns:a16="http://schemas.microsoft.com/office/drawing/2014/main" id="{54BAC62B-E6E9-4DD7-8E6D-7B92E75C05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555163" y="3751263"/>
                <a:ext cx="177800" cy="74613"/>
              </a:xfrm>
              <a:custGeom>
                <a:avLst/>
                <a:gdLst>
                  <a:gd name="T0" fmla="*/ 0 w 239"/>
                  <a:gd name="T1" fmla="*/ 61 h 100"/>
                  <a:gd name="T2" fmla="*/ 38 w 239"/>
                  <a:gd name="T3" fmla="*/ 100 h 100"/>
                  <a:gd name="T4" fmla="*/ 94 w 239"/>
                  <a:gd name="T5" fmla="*/ 70 h 100"/>
                  <a:gd name="T6" fmla="*/ 184 w 239"/>
                  <a:gd name="T7" fmla="*/ 87 h 100"/>
                  <a:gd name="T8" fmla="*/ 200 w 239"/>
                  <a:gd name="T9" fmla="*/ 100 h 100"/>
                  <a:gd name="T10" fmla="*/ 230 w 239"/>
                  <a:gd name="T11" fmla="*/ 72 h 100"/>
                  <a:gd name="T12" fmla="*/ 239 w 239"/>
                  <a:gd name="T13" fmla="*/ 61 h 100"/>
                  <a:gd name="T14" fmla="*/ 217 w 239"/>
                  <a:gd name="T15" fmla="*/ 43 h 100"/>
                  <a:gd name="T16" fmla="*/ 17 w 239"/>
                  <a:gd name="T17" fmla="*/ 47 h 100"/>
                  <a:gd name="T18" fmla="*/ 0 w 239"/>
                  <a:gd name="T19" fmla="*/ 61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9" h="100">
                    <a:moveTo>
                      <a:pt x="0" y="61"/>
                    </a:moveTo>
                    <a:cubicBezTo>
                      <a:pt x="1" y="65"/>
                      <a:pt x="35" y="98"/>
                      <a:pt x="38" y="100"/>
                    </a:cubicBezTo>
                    <a:cubicBezTo>
                      <a:pt x="44" y="98"/>
                      <a:pt x="57" y="78"/>
                      <a:pt x="94" y="70"/>
                    </a:cubicBezTo>
                    <a:cubicBezTo>
                      <a:pt x="126" y="62"/>
                      <a:pt x="158" y="69"/>
                      <a:pt x="184" y="87"/>
                    </a:cubicBezTo>
                    <a:lnTo>
                      <a:pt x="200" y="100"/>
                    </a:lnTo>
                    <a:cubicBezTo>
                      <a:pt x="204" y="99"/>
                      <a:pt x="225" y="76"/>
                      <a:pt x="230" y="72"/>
                    </a:cubicBezTo>
                    <a:cubicBezTo>
                      <a:pt x="233" y="69"/>
                      <a:pt x="238" y="65"/>
                      <a:pt x="239" y="61"/>
                    </a:cubicBezTo>
                    <a:lnTo>
                      <a:pt x="217" y="43"/>
                    </a:lnTo>
                    <a:cubicBezTo>
                      <a:pt x="156" y="0"/>
                      <a:pt x="77" y="2"/>
                      <a:pt x="17" y="47"/>
                    </a:cubicBezTo>
                    <a:cubicBezTo>
                      <a:pt x="11" y="51"/>
                      <a:pt x="3" y="60"/>
                      <a:pt x="0" y="61"/>
                    </a:cubicBezTo>
                    <a:close/>
                  </a:path>
                </a:pathLst>
              </a:custGeom>
              <a:solidFill>
                <a:srgbClr val="80818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39" name="FREEFORM">
                <a:extLst>
                  <a:ext uri="{FF2B5EF4-FFF2-40B4-BE49-F238E27FC236}">
                    <a16:creationId xmlns:a16="http://schemas.microsoft.com/office/drawing/2014/main" id="{D12DD218-916C-44A8-95B3-E6E5BD9460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10725" y="3854450"/>
                <a:ext cx="69850" cy="65088"/>
              </a:xfrm>
              <a:custGeom>
                <a:avLst/>
                <a:gdLst>
                  <a:gd name="T0" fmla="*/ 0 w 92"/>
                  <a:gd name="T1" fmla="*/ 42 h 88"/>
                  <a:gd name="T2" fmla="*/ 42 w 92"/>
                  <a:gd name="T3" fmla="*/ 88 h 88"/>
                  <a:gd name="T4" fmla="*/ 76 w 92"/>
                  <a:gd name="T5" fmla="*/ 74 h 88"/>
                  <a:gd name="T6" fmla="*/ 84 w 92"/>
                  <a:gd name="T7" fmla="*/ 27 h 88"/>
                  <a:gd name="T8" fmla="*/ 45 w 92"/>
                  <a:gd name="T9" fmla="*/ 1 h 88"/>
                  <a:gd name="T10" fmla="*/ 5 w 92"/>
                  <a:gd name="T11" fmla="*/ 25 h 88"/>
                  <a:gd name="T12" fmla="*/ 0 w 92"/>
                  <a:gd name="T13" fmla="*/ 42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2" h="88">
                    <a:moveTo>
                      <a:pt x="0" y="42"/>
                    </a:moveTo>
                    <a:cubicBezTo>
                      <a:pt x="0" y="69"/>
                      <a:pt x="19" y="88"/>
                      <a:pt x="42" y="88"/>
                    </a:cubicBezTo>
                    <a:cubicBezTo>
                      <a:pt x="57" y="88"/>
                      <a:pt x="66" y="85"/>
                      <a:pt x="76" y="74"/>
                    </a:cubicBezTo>
                    <a:cubicBezTo>
                      <a:pt x="87" y="63"/>
                      <a:pt x="92" y="43"/>
                      <a:pt x="84" y="27"/>
                    </a:cubicBezTo>
                    <a:cubicBezTo>
                      <a:pt x="77" y="12"/>
                      <a:pt x="64" y="1"/>
                      <a:pt x="45" y="1"/>
                    </a:cubicBezTo>
                    <a:cubicBezTo>
                      <a:pt x="27" y="0"/>
                      <a:pt x="12" y="10"/>
                      <a:pt x="5" y="25"/>
                    </a:cubicBezTo>
                    <a:cubicBezTo>
                      <a:pt x="3" y="28"/>
                      <a:pt x="0" y="37"/>
                      <a:pt x="0" y="42"/>
                    </a:cubicBezTo>
                    <a:close/>
                  </a:path>
                </a:pathLst>
              </a:custGeom>
              <a:solidFill>
                <a:srgbClr val="80818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pic>
            <p:nvPicPr>
              <p:cNvPr id="8270" name="PICTURE">
                <a:extLst>
                  <a:ext uri="{FF2B5EF4-FFF2-40B4-BE49-F238E27FC236}">
                    <a16:creationId xmlns:a16="http://schemas.microsoft.com/office/drawing/2014/main" id="{120B6CD8-8BE7-43D7-B1B4-EA033095F0A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437688" y="3271838"/>
                <a:ext cx="574675" cy="8318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8240" name="RECTANGLE">
                <a:extLst>
                  <a:ext uri="{FF2B5EF4-FFF2-40B4-BE49-F238E27FC236}">
                    <a16:creationId xmlns:a16="http://schemas.microsoft.com/office/drawing/2014/main" id="{2BC9F940-433A-4A87-80E0-D3A853F65A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85300" y="4117975"/>
                <a:ext cx="146050" cy="38100"/>
              </a:xfrm>
              <a:prstGeom prst="rect">
                <a:avLst/>
              </a:prstGeom>
              <a:solidFill>
                <a:srgbClr val="F5DD7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41" name="RECTANGLE">
                <a:extLst>
                  <a:ext uri="{FF2B5EF4-FFF2-40B4-BE49-F238E27FC236}">
                    <a16:creationId xmlns:a16="http://schemas.microsoft.com/office/drawing/2014/main" id="{84A44C4A-BC2E-4272-951C-55AF5D8D84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72625" y="4117975"/>
                <a:ext cx="144463" cy="38100"/>
              </a:xfrm>
              <a:prstGeom prst="rect">
                <a:avLst/>
              </a:prstGeom>
              <a:solidFill>
                <a:srgbClr val="F5DD7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42" name="RECTANGLE">
                <a:extLst>
                  <a:ext uri="{FF2B5EF4-FFF2-40B4-BE49-F238E27FC236}">
                    <a16:creationId xmlns:a16="http://schemas.microsoft.com/office/drawing/2014/main" id="{A935F25B-70E5-4BCA-B1BF-11DEB9FE52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756775" y="4117975"/>
                <a:ext cx="146050" cy="38100"/>
              </a:xfrm>
              <a:prstGeom prst="rect">
                <a:avLst/>
              </a:prstGeom>
              <a:solidFill>
                <a:srgbClr val="92949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43" name="FREEFORM">
                <a:extLst>
                  <a:ext uri="{FF2B5EF4-FFF2-40B4-BE49-F238E27FC236}">
                    <a16:creationId xmlns:a16="http://schemas.microsoft.com/office/drawing/2014/main" id="{DFA84BF9-E4F8-4579-8CB2-E536087BF1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907588" y="3509963"/>
                <a:ext cx="223838" cy="263525"/>
              </a:xfrm>
              <a:custGeom>
                <a:avLst/>
                <a:gdLst>
                  <a:gd name="T0" fmla="*/ 101 w 299"/>
                  <a:gd name="T1" fmla="*/ 291 h 353"/>
                  <a:gd name="T2" fmla="*/ 30 w 299"/>
                  <a:gd name="T3" fmla="*/ 174 h 353"/>
                  <a:gd name="T4" fmla="*/ 60 w 299"/>
                  <a:gd name="T5" fmla="*/ 31 h 353"/>
                  <a:gd name="T6" fmla="*/ 60 w 299"/>
                  <a:gd name="T7" fmla="*/ 31 h 353"/>
                  <a:gd name="T8" fmla="*/ 197 w 299"/>
                  <a:gd name="T9" fmla="*/ 62 h 353"/>
                  <a:gd name="T10" fmla="*/ 269 w 299"/>
                  <a:gd name="T11" fmla="*/ 178 h 353"/>
                  <a:gd name="T12" fmla="*/ 239 w 299"/>
                  <a:gd name="T13" fmla="*/ 322 h 353"/>
                  <a:gd name="T14" fmla="*/ 239 w 299"/>
                  <a:gd name="T15" fmla="*/ 322 h 353"/>
                  <a:gd name="T16" fmla="*/ 101 w 299"/>
                  <a:gd name="T17" fmla="*/ 291 h 3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9" h="353">
                    <a:moveTo>
                      <a:pt x="101" y="291"/>
                    </a:moveTo>
                    <a:lnTo>
                      <a:pt x="30" y="174"/>
                    </a:lnTo>
                    <a:cubicBezTo>
                      <a:pt x="0" y="126"/>
                      <a:pt x="14" y="62"/>
                      <a:pt x="60" y="31"/>
                    </a:cubicBezTo>
                    <a:lnTo>
                      <a:pt x="60" y="31"/>
                    </a:lnTo>
                    <a:cubicBezTo>
                      <a:pt x="106" y="0"/>
                      <a:pt x="168" y="14"/>
                      <a:pt x="197" y="62"/>
                    </a:cubicBezTo>
                    <a:lnTo>
                      <a:pt x="269" y="178"/>
                    </a:lnTo>
                    <a:cubicBezTo>
                      <a:pt x="299" y="226"/>
                      <a:pt x="285" y="291"/>
                      <a:pt x="239" y="322"/>
                    </a:cubicBezTo>
                    <a:lnTo>
                      <a:pt x="239" y="322"/>
                    </a:lnTo>
                    <a:cubicBezTo>
                      <a:pt x="193" y="353"/>
                      <a:pt x="131" y="339"/>
                      <a:pt x="101" y="291"/>
                    </a:cubicBezTo>
                    <a:close/>
                  </a:path>
                </a:pathLst>
              </a:custGeom>
              <a:solidFill>
                <a:srgbClr val="E192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44" name="FREEFORM">
                <a:extLst>
                  <a:ext uri="{FF2B5EF4-FFF2-40B4-BE49-F238E27FC236}">
                    <a16:creationId xmlns:a16="http://schemas.microsoft.com/office/drawing/2014/main" id="{E380E7C2-0606-41FA-ADD3-F7DB6E9217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47263" y="3916363"/>
                <a:ext cx="223838" cy="265113"/>
              </a:xfrm>
              <a:custGeom>
                <a:avLst/>
                <a:gdLst>
                  <a:gd name="T0" fmla="*/ 102 w 299"/>
                  <a:gd name="T1" fmla="*/ 290 h 353"/>
                  <a:gd name="T2" fmla="*/ 30 w 299"/>
                  <a:gd name="T3" fmla="*/ 174 h 353"/>
                  <a:gd name="T4" fmla="*/ 60 w 299"/>
                  <a:gd name="T5" fmla="*/ 31 h 353"/>
                  <a:gd name="T6" fmla="*/ 60 w 299"/>
                  <a:gd name="T7" fmla="*/ 31 h 353"/>
                  <a:gd name="T8" fmla="*/ 198 w 299"/>
                  <a:gd name="T9" fmla="*/ 62 h 353"/>
                  <a:gd name="T10" fmla="*/ 269 w 299"/>
                  <a:gd name="T11" fmla="*/ 178 h 353"/>
                  <a:gd name="T12" fmla="*/ 239 w 299"/>
                  <a:gd name="T13" fmla="*/ 322 h 353"/>
                  <a:gd name="T14" fmla="*/ 239 w 299"/>
                  <a:gd name="T15" fmla="*/ 322 h 353"/>
                  <a:gd name="T16" fmla="*/ 102 w 299"/>
                  <a:gd name="T17" fmla="*/ 290 h 3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9" h="353">
                    <a:moveTo>
                      <a:pt x="102" y="290"/>
                    </a:moveTo>
                    <a:lnTo>
                      <a:pt x="30" y="174"/>
                    </a:lnTo>
                    <a:cubicBezTo>
                      <a:pt x="0" y="126"/>
                      <a:pt x="14" y="61"/>
                      <a:pt x="60" y="31"/>
                    </a:cubicBezTo>
                    <a:lnTo>
                      <a:pt x="60" y="31"/>
                    </a:lnTo>
                    <a:cubicBezTo>
                      <a:pt x="106" y="0"/>
                      <a:pt x="168" y="14"/>
                      <a:pt x="198" y="62"/>
                    </a:cubicBezTo>
                    <a:lnTo>
                      <a:pt x="269" y="178"/>
                    </a:lnTo>
                    <a:cubicBezTo>
                      <a:pt x="299" y="226"/>
                      <a:pt x="285" y="291"/>
                      <a:pt x="239" y="322"/>
                    </a:cubicBezTo>
                    <a:lnTo>
                      <a:pt x="239" y="322"/>
                    </a:lnTo>
                    <a:cubicBezTo>
                      <a:pt x="193" y="353"/>
                      <a:pt x="131" y="338"/>
                      <a:pt x="102" y="290"/>
                    </a:cubicBezTo>
                    <a:close/>
                  </a:path>
                </a:pathLst>
              </a:custGeom>
              <a:solidFill>
                <a:srgbClr val="E192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45" name="FREEFORM">
                <a:extLst>
                  <a:ext uri="{FF2B5EF4-FFF2-40B4-BE49-F238E27FC236}">
                    <a16:creationId xmlns:a16="http://schemas.microsoft.com/office/drawing/2014/main" id="{FA3695AE-E609-4499-9C0B-04882BA84F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77425" y="3706813"/>
                <a:ext cx="223838" cy="265113"/>
              </a:xfrm>
              <a:custGeom>
                <a:avLst/>
                <a:gdLst>
                  <a:gd name="T0" fmla="*/ 101 w 298"/>
                  <a:gd name="T1" fmla="*/ 291 h 353"/>
                  <a:gd name="T2" fmla="*/ 30 w 298"/>
                  <a:gd name="T3" fmla="*/ 175 h 353"/>
                  <a:gd name="T4" fmla="*/ 60 w 298"/>
                  <a:gd name="T5" fmla="*/ 31 h 353"/>
                  <a:gd name="T6" fmla="*/ 60 w 298"/>
                  <a:gd name="T7" fmla="*/ 31 h 353"/>
                  <a:gd name="T8" fmla="*/ 197 w 298"/>
                  <a:gd name="T9" fmla="*/ 62 h 353"/>
                  <a:gd name="T10" fmla="*/ 269 w 298"/>
                  <a:gd name="T11" fmla="*/ 179 h 353"/>
                  <a:gd name="T12" fmla="*/ 239 w 298"/>
                  <a:gd name="T13" fmla="*/ 322 h 353"/>
                  <a:gd name="T14" fmla="*/ 239 w 298"/>
                  <a:gd name="T15" fmla="*/ 322 h 353"/>
                  <a:gd name="T16" fmla="*/ 101 w 298"/>
                  <a:gd name="T17" fmla="*/ 291 h 3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8" h="353">
                    <a:moveTo>
                      <a:pt x="101" y="291"/>
                    </a:moveTo>
                    <a:lnTo>
                      <a:pt x="30" y="175"/>
                    </a:lnTo>
                    <a:cubicBezTo>
                      <a:pt x="0" y="127"/>
                      <a:pt x="14" y="62"/>
                      <a:pt x="60" y="31"/>
                    </a:cubicBezTo>
                    <a:lnTo>
                      <a:pt x="60" y="31"/>
                    </a:lnTo>
                    <a:cubicBezTo>
                      <a:pt x="106" y="0"/>
                      <a:pt x="168" y="14"/>
                      <a:pt x="197" y="62"/>
                    </a:cubicBezTo>
                    <a:lnTo>
                      <a:pt x="269" y="179"/>
                    </a:lnTo>
                    <a:cubicBezTo>
                      <a:pt x="298" y="227"/>
                      <a:pt x="285" y="291"/>
                      <a:pt x="239" y="322"/>
                    </a:cubicBezTo>
                    <a:lnTo>
                      <a:pt x="239" y="322"/>
                    </a:lnTo>
                    <a:cubicBezTo>
                      <a:pt x="193" y="353"/>
                      <a:pt x="131" y="339"/>
                      <a:pt x="101" y="291"/>
                    </a:cubicBezTo>
                    <a:close/>
                  </a:path>
                </a:pathLst>
              </a:custGeom>
              <a:solidFill>
                <a:srgbClr val="E192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46" name="FREEFORM">
                <a:extLst>
                  <a:ext uri="{FF2B5EF4-FFF2-40B4-BE49-F238E27FC236}">
                    <a16:creationId xmlns:a16="http://schemas.microsoft.com/office/drawing/2014/main" id="{9A84F61B-4BD7-4411-AAA0-EC33EE9675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934575" y="3546475"/>
                <a:ext cx="115888" cy="109538"/>
              </a:xfrm>
              <a:custGeom>
                <a:avLst/>
                <a:gdLst>
                  <a:gd name="T0" fmla="*/ 46 w 155"/>
                  <a:gd name="T1" fmla="*/ 146 h 146"/>
                  <a:gd name="T2" fmla="*/ 40 w 155"/>
                  <a:gd name="T3" fmla="*/ 32 h 146"/>
                  <a:gd name="T4" fmla="*/ 155 w 155"/>
                  <a:gd name="T5" fmla="*/ 67 h 146"/>
                  <a:gd name="T6" fmla="*/ 46 w 155"/>
                  <a:gd name="T7" fmla="*/ 146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55" h="146">
                    <a:moveTo>
                      <a:pt x="46" y="146"/>
                    </a:moveTo>
                    <a:cubicBezTo>
                      <a:pt x="24" y="112"/>
                      <a:pt x="0" y="67"/>
                      <a:pt x="40" y="32"/>
                    </a:cubicBezTo>
                    <a:cubicBezTo>
                      <a:pt x="70" y="5"/>
                      <a:pt x="131" y="0"/>
                      <a:pt x="155" y="67"/>
                    </a:cubicBezTo>
                    <a:cubicBezTo>
                      <a:pt x="133" y="125"/>
                      <a:pt x="107" y="145"/>
                      <a:pt x="46" y="146"/>
                    </a:cubicBezTo>
                    <a:close/>
                  </a:path>
                </a:pathLst>
              </a:custGeom>
              <a:solidFill>
                <a:srgbClr val="FCB37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47" name="FREEFORM">
                <a:extLst>
                  <a:ext uri="{FF2B5EF4-FFF2-40B4-BE49-F238E27FC236}">
                    <a16:creationId xmlns:a16="http://schemas.microsoft.com/office/drawing/2014/main" id="{83C85A8E-C99D-4D80-9149-9FBA1852E3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904413" y="3743325"/>
                <a:ext cx="115888" cy="109538"/>
              </a:xfrm>
              <a:custGeom>
                <a:avLst/>
                <a:gdLst>
                  <a:gd name="T0" fmla="*/ 45 w 155"/>
                  <a:gd name="T1" fmla="*/ 146 h 146"/>
                  <a:gd name="T2" fmla="*/ 40 w 155"/>
                  <a:gd name="T3" fmla="*/ 32 h 146"/>
                  <a:gd name="T4" fmla="*/ 155 w 155"/>
                  <a:gd name="T5" fmla="*/ 67 h 146"/>
                  <a:gd name="T6" fmla="*/ 45 w 155"/>
                  <a:gd name="T7" fmla="*/ 146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55" h="146">
                    <a:moveTo>
                      <a:pt x="45" y="146"/>
                    </a:moveTo>
                    <a:cubicBezTo>
                      <a:pt x="24" y="112"/>
                      <a:pt x="0" y="67"/>
                      <a:pt x="40" y="32"/>
                    </a:cubicBezTo>
                    <a:cubicBezTo>
                      <a:pt x="69" y="5"/>
                      <a:pt x="130" y="0"/>
                      <a:pt x="155" y="67"/>
                    </a:cubicBezTo>
                    <a:cubicBezTo>
                      <a:pt x="133" y="125"/>
                      <a:pt x="106" y="145"/>
                      <a:pt x="45" y="146"/>
                    </a:cubicBezTo>
                    <a:close/>
                  </a:path>
                </a:pathLst>
              </a:custGeom>
              <a:solidFill>
                <a:srgbClr val="FCB37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48" name="FREEFORM">
                <a:extLst>
                  <a:ext uri="{FF2B5EF4-FFF2-40B4-BE49-F238E27FC236}">
                    <a16:creationId xmlns:a16="http://schemas.microsoft.com/office/drawing/2014/main" id="{4F09DBE6-3F3E-4EAD-9D6F-7C4670F2CA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74250" y="3951288"/>
                <a:ext cx="115888" cy="109538"/>
              </a:xfrm>
              <a:custGeom>
                <a:avLst/>
                <a:gdLst>
                  <a:gd name="T0" fmla="*/ 45 w 155"/>
                  <a:gd name="T1" fmla="*/ 146 h 146"/>
                  <a:gd name="T2" fmla="*/ 40 w 155"/>
                  <a:gd name="T3" fmla="*/ 31 h 146"/>
                  <a:gd name="T4" fmla="*/ 155 w 155"/>
                  <a:gd name="T5" fmla="*/ 67 h 146"/>
                  <a:gd name="T6" fmla="*/ 45 w 155"/>
                  <a:gd name="T7" fmla="*/ 146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55" h="146">
                    <a:moveTo>
                      <a:pt x="45" y="146"/>
                    </a:moveTo>
                    <a:cubicBezTo>
                      <a:pt x="24" y="112"/>
                      <a:pt x="0" y="67"/>
                      <a:pt x="40" y="31"/>
                    </a:cubicBezTo>
                    <a:cubicBezTo>
                      <a:pt x="69" y="5"/>
                      <a:pt x="130" y="0"/>
                      <a:pt x="155" y="67"/>
                    </a:cubicBezTo>
                    <a:cubicBezTo>
                      <a:pt x="133" y="125"/>
                      <a:pt x="106" y="144"/>
                      <a:pt x="45" y="146"/>
                    </a:cubicBezTo>
                    <a:close/>
                  </a:path>
                </a:pathLst>
              </a:custGeom>
              <a:solidFill>
                <a:srgbClr val="FCB37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50" name="RECTANGLE">
                <a:extLst>
                  <a:ext uri="{FF2B5EF4-FFF2-40B4-BE49-F238E27FC236}">
                    <a16:creationId xmlns:a16="http://schemas.microsoft.com/office/drawing/2014/main" id="{BBAE7F72-CC63-4A8C-8C1F-344D1CE607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742488" y="3241675"/>
                <a:ext cx="142875" cy="50800"/>
              </a:xfrm>
              <a:prstGeom prst="rect">
                <a:avLst/>
              </a:prstGeom>
              <a:solidFill>
                <a:srgbClr val="6C6D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51" name="RECTANGLE">
                <a:extLst>
                  <a:ext uri="{FF2B5EF4-FFF2-40B4-BE49-F238E27FC236}">
                    <a16:creationId xmlns:a16="http://schemas.microsoft.com/office/drawing/2014/main" id="{1844F1E5-5DBD-4550-8F12-2F7C7929B7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767888" y="3203575"/>
                <a:ext cx="92075" cy="38100"/>
              </a:xfrm>
              <a:prstGeom prst="rect">
                <a:avLst/>
              </a:prstGeom>
              <a:solidFill>
                <a:srgbClr val="6C6D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52" name="RECTANGLE">
                <a:extLst>
                  <a:ext uri="{FF2B5EF4-FFF2-40B4-BE49-F238E27FC236}">
                    <a16:creationId xmlns:a16="http://schemas.microsoft.com/office/drawing/2014/main" id="{82F61827-2F79-4F72-B072-464775B772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785350" y="2806700"/>
                <a:ext cx="55563" cy="396875"/>
              </a:xfrm>
              <a:prstGeom prst="rect">
                <a:avLst/>
              </a:prstGeom>
              <a:solidFill>
                <a:srgbClr val="6C6D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8253" name="TEXTBOX">
            <a:extLst>
              <a:ext uri="{FF2B5EF4-FFF2-40B4-BE49-F238E27FC236}">
                <a16:creationId xmlns:a16="http://schemas.microsoft.com/office/drawing/2014/main" id="{A95AA03B-C0C5-4334-9F69-4622E1D724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3186" y="455118"/>
            <a:ext cx="6456383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1143000" lvl="0" indent="-1143000" algn="ctr">
              <a:buFont typeface="+mj-lt"/>
              <a:buAutoNum type="arabicPeriod"/>
            </a:pPr>
            <a:r>
              <a:rPr lang="en-US" altLang="en-US" sz="6000" u="sng" dirty="0" err="1">
                <a:solidFill>
                  <a:srgbClr val="755267"/>
                </a:solidFill>
                <a:latin typeface="Myriad Pro Light" panose="020B0603030403020204" pitchFamily="34" charset="0"/>
              </a:rPr>
              <a:t>Percabangan</a:t>
            </a:r>
            <a:r>
              <a:rPr lang="en-US" altLang="en-US" sz="6000" u="sng" dirty="0">
                <a:solidFill>
                  <a:srgbClr val="755267"/>
                </a:solidFill>
                <a:latin typeface="Myriad Pro Light" panose="020B0603030403020204" pitchFamily="34" charset="0"/>
              </a:rPr>
              <a:t> IF</a:t>
            </a:r>
            <a:endParaRPr lang="en-US" altLang="en-US" sz="1600" u="sng" dirty="0">
              <a:latin typeface="Myriad Pro Light" panose="020B0603030403020204" pitchFamily="34" charset="0"/>
            </a:endParaRPr>
          </a:p>
        </p:txBody>
      </p:sp>
      <p:sp>
        <p:nvSpPr>
          <p:cNvPr id="8259" name="FREEFORM">
            <a:extLst>
              <a:ext uri="{FF2B5EF4-FFF2-40B4-BE49-F238E27FC236}">
                <a16:creationId xmlns:a16="http://schemas.microsoft.com/office/drawing/2014/main" id="{C5E303C3-F902-4072-BF78-89FD41909246}"/>
              </a:ext>
            </a:extLst>
          </p:cNvPr>
          <p:cNvSpPr>
            <a:spLocks/>
          </p:cNvSpPr>
          <p:nvPr/>
        </p:nvSpPr>
        <p:spPr bwMode="auto">
          <a:xfrm>
            <a:off x="-173037" y="5337175"/>
            <a:ext cx="3025775" cy="2012950"/>
          </a:xfrm>
          <a:custGeom>
            <a:avLst/>
            <a:gdLst>
              <a:gd name="T0" fmla="*/ 60 w 4042"/>
              <a:gd name="T1" fmla="*/ 99 h 2683"/>
              <a:gd name="T2" fmla="*/ 56 w 4042"/>
              <a:gd name="T3" fmla="*/ 2597 h 2683"/>
              <a:gd name="T4" fmla="*/ 693 w 4042"/>
              <a:gd name="T5" fmla="*/ 2345 h 2683"/>
              <a:gd name="T6" fmla="*/ 1142 w 4042"/>
              <a:gd name="T7" fmla="*/ 2306 h 2683"/>
              <a:gd name="T8" fmla="*/ 1745 w 4042"/>
              <a:gd name="T9" fmla="*/ 2112 h 2683"/>
              <a:gd name="T10" fmla="*/ 3277 w 4042"/>
              <a:gd name="T11" fmla="*/ 1478 h 2683"/>
              <a:gd name="T12" fmla="*/ 3772 w 4042"/>
              <a:gd name="T13" fmla="*/ 1352 h 2683"/>
              <a:gd name="T14" fmla="*/ 3101 w 4042"/>
              <a:gd name="T15" fmla="*/ 1059 h 2683"/>
              <a:gd name="T16" fmla="*/ 2427 w 4042"/>
              <a:gd name="T17" fmla="*/ 815 h 2683"/>
              <a:gd name="T18" fmla="*/ 1801 w 4042"/>
              <a:gd name="T19" fmla="*/ 910 h 2683"/>
              <a:gd name="T20" fmla="*/ 1260 w 4042"/>
              <a:gd name="T21" fmla="*/ 771 h 2683"/>
              <a:gd name="T22" fmla="*/ 714 w 4042"/>
              <a:gd name="T23" fmla="*/ 230 h 2683"/>
              <a:gd name="T24" fmla="*/ 60 w 4042"/>
              <a:gd name="T25" fmla="*/ 99 h 26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4042" h="2683">
                <a:moveTo>
                  <a:pt x="60" y="99"/>
                </a:moveTo>
                <a:lnTo>
                  <a:pt x="56" y="2597"/>
                </a:lnTo>
                <a:cubicBezTo>
                  <a:pt x="519" y="2683"/>
                  <a:pt x="0" y="2194"/>
                  <a:pt x="693" y="2345"/>
                </a:cubicBezTo>
                <a:cubicBezTo>
                  <a:pt x="987" y="2408"/>
                  <a:pt x="759" y="2180"/>
                  <a:pt x="1142" y="2306"/>
                </a:cubicBezTo>
                <a:cubicBezTo>
                  <a:pt x="1388" y="2387"/>
                  <a:pt x="1237" y="1850"/>
                  <a:pt x="1745" y="2112"/>
                </a:cubicBezTo>
                <a:cubicBezTo>
                  <a:pt x="2155" y="2324"/>
                  <a:pt x="2288" y="1102"/>
                  <a:pt x="3277" y="1478"/>
                </a:cubicBezTo>
                <a:cubicBezTo>
                  <a:pt x="3279" y="1479"/>
                  <a:pt x="4042" y="1519"/>
                  <a:pt x="3772" y="1352"/>
                </a:cubicBezTo>
                <a:cubicBezTo>
                  <a:pt x="3539" y="1207"/>
                  <a:pt x="3352" y="1412"/>
                  <a:pt x="3101" y="1059"/>
                </a:cubicBezTo>
                <a:cubicBezTo>
                  <a:pt x="2916" y="800"/>
                  <a:pt x="2775" y="1129"/>
                  <a:pt x="2427" y="815"/>
                </a:cubicBezTo>
                <a:cubicBezTo>
                  <a:pt x="2256" y="662"/>
                  <a:pt x="2508" y="1389"/>
                  <a:pt x="1801" y="910"/>
                </a:cubicBezTo>
                <a:cubicBezTo>
                  <a:pt x="1602" y="775"/>
                  <a:pt x="1764" y="737"/>
                  <a:pt x="1260" y="771"/>
                </a:cubicBezTo>
                <a:cubicBezTo>
                  <a:pt x="896" y="796"/>
                  <a:pt x="1216" y="230"/>
                  <a:pt x="714" y="230"/>
                </a:cubicBezTo>
                <a:cubicBezTo>
                  <a:pt x="305" y="230"/>
                  <a:pt x="420" y="0"/>
                  <a:pt x="60" y="99"/>
                </a:cubicBezTo>
                <a:close/>
              </a:path>
            </a:pathLst>
          </a:custGeom>
          <a:solidFill>
            <a:srgbClr val="FEFEF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5" name="GROUP">
            <a:extLst>
              <a:ext uri="{FF2B5EF4-FFF2-40B4-BE49-F238E27FC236}">
                <a16:creationId xmlns:a16="http://schemas.microsoft.com/office/drawing/2014/main" id="{4842E24E-BA6C-43B0-A49A-B6BC2847726F}"/>
              </a:ext>
            </a:extLst>
          </p:cNvPr>
          <p:cNvGrpSpPr/>
          <p:nvPr/>
        </p:nvGrpSpPr>
        <p:grpSpPr>
          <a:xfrm>
            <a:off x="10139363" y="742950"/>
            <a:ext cx="911225" cy="4721225"/>
            <a:chOff x="10139363" y="742950"/>
            <a:chExt cx="911225" cy="4721225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3137A2CE-E442-49C7-8C78-F9DA1E7848B1}"/>
                </a:ext>
              </a:extLst>
            </p:cNvPr>
            <p:cNvGrpSpPr/>
            <p:nvPr/>
          </p:nvGrpSpPr>
          <p:grpSpPr>
            <a:xfrm>
              <a:off x="10533063" y="742950"/>
              <a:ext cx="384175" cy="2809875"/>
              <a:chOff x="10533063" y="742950"/>
              <a:chExt cx="384175" cy="2809875"/>
            </a:xfrm>
          </p:grpSpPr>
          <p:sp>
            <p:nvSpPr>
              <p:cNvPr id="8260" name="RECTANGLE">
                <a:extLst>
                  <a:ext uri="{FF2B5EF4-FFF2-40B4-BE49-F238E27FC236}">
                    <a16:creationId xmlns:a16="http://schemas.microsoft.com/office/drawing/2014/main" id="{56D25484-011D-4754-9516-C6EE4D8B59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533063" y="742950"/>
                <a:ext cx="384175" cy="2809875"/>
              </a:xfrm>
              <a:prstGeom prst="rect">
                <a:avLst/>
              </a:prstGeom>
              <a:solidFill>
                <a:srgbClr val="E192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61" name="RECTANGLE">
                <a:extLst>
                  <a:ext uri="{FF2B5EF4-FFF2-40B4-BE49-F238E27FC236}">
                    <a16:creationId xmlns:a16="http://schemas.microsoft.com/office/drawing/2014/main" id="{590F2BEF-2DD1-4EB8-B7CD-46B4842B19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725150" y="742950"/>
                <a:ext cx="192088" cy="2809875"/>
              </a:xfrm>
              <a:prstGeom prst="rect">
                <a:avLst/>
              </a:prstGeom>
              <a:solidFill>
                <a:srgbClr val="D473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8262" name="FREEFORM">
              <a:extLst>
                <a:ext uri="{FF2B5EF4-FFF2-40B4-BE49-F238E27FC236}">
                  <a16:creationId xmlns:a16="http://schemas.microsoft.com/office/drawing/2014/main" id="{07F9758B-6642-40FA-89ED-5C1A4CBF5E8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83850" y="3322638"/>
              <a:ext cx="523875" cy="1400175"/>
            </a:xfrm>
            <a:custGeom>
              <a:avLst/>
              <a:gdLst>
                <a:gd name="T0" fmla="*/ 578 w 698"/>
                <a:gd name="T1" fmla="*/ 33 h 1866"/>
                <a:gd name="T2" fmla="*/ 578 w 698"/>
                <a:gd name="T3" fmla="*/ 854 h 1866"/>
                <a:gd name="T4" fmla="*/ 696 w 698"/>
                <a:gd name="T5" fmla="*/ 1391 h 1866"/>
                <a:gd name="T6" fmla="*/ 661 w 698"/>
                <a:gd name="T7" fmla="*/ 1861 h 1866"/>
                <a:gd name="T8" fmla="*/ 0 w 698"/>
                <a:gd name="T9" fmla="*/ 1737 h 1866"/>
                <a:gd name="T10" fmla="*/ 96 w 698"/>
                <a:gd name="T11" fmla="*/ 0 h 1866"/>
                <a:gd name="T12" fmla="*/ 578 w 698"/>
                <a:gd name="T13" fmla="*/ 33 h 1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98" h="1866">
                  <a:moveTo>
                    <a:pt x="578" y="33"/>
                  </a:moveTo>
                  <a:lnTo>
                    <a:pt x="578" y="854"/>
                  </a:lnTo>
                  <a:cubicBezTo>
                    <a:pt x="698" y="953"/>
                    <a:pt x="696" y="1158"/>
                    <a:pt x="696" y="1391"/>
                  </a:cubicBezTo>
                  <a:cubicBezTo>
                    <a:pt x="696" y="1619"/>
                    <a:pt x="419" y="1541"/>
                    <a:pt x="661" y="1861"/>
                  </a:cubicBezTo>
                  <a:cubicBezTo>
                    <a:pt x="624" y="1866"/>
                    <a:pt x="32" y="1744"/>
                    <a:pt x="0" y="1737"/>
                  </a:cubicBezTo>
                  <a:lnTo>
                    <a:pt x="96" y="0"/>
                  </a:lnTo>
                  <a:lnTo>
                    <a:pt x="578" y="33"/>
                  </a:lnTo>
                  <a:close/>
                </a:path>
              </a:pathLst>
            </a:custGeom>
            <a:solidFill>
              <a:srgbClr val="D473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8305" name="Group 8304">
              <a:extLst>
                <a:ext uri="{FF2B5EF4-FFF2-40B4-BE49-F238E27FC236}">
                  <a16:creationId xmlns:a16="http://schemas.microsoft.com/office/drawing/2014/main" id="{57580AAE-03FB-4495-A962-889B3C81DEE8}"/>
                </a:ext>
              </a:extLst>
            </p:cNvPr>
            <p:cNvGrpSpPr/>
            <p:nvPr/>
          </p:nvGrpSpPr>
          <p:grpSpPr>
            <a:xfrm>
              <a:off x="10139363" y="4292600"/>
              <a:ext cx="911225" cy="1171575"/>
              <a:chOff x="10139363" y="4292600"/>
              <a:chExt cx="911225" cy="1171575"/>
            </a:xfrm>
          </p:grpSpPr>
          <p:sp>
            <p:nvSpPr>
              <p:cNvPr id="8263" name="RECTANGLE">
                <a:extLst>
                  <a:ext uri="{FF2B5EF4-FFF2-40B4-BE49-F238E27FC236}">
                    <a16:creationId xmlns:a16="http://schemas.microsoft.com/office/drawing/2014/main" id="{8DC24367-DA35-4EC8-BC5A-E8A58E2642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139363" y="4292600"/>
                <a:ext cx="757238" cy="1171575"/>
              </a:xfrm>
              <a:prstGeom prst="rect">
                <a:avLst/>
              </a:prstGeom>
              <a:solidFill>
                <a:srgbClr val="ACD4B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64" name="RECTANGLE">
                <a:extLst>
                  <a:ext uri="{FF2B5EF4-FFF2-40B4-BE49-F238E27FC236}">
                    <a16:creationId xmlns:a16="http://schemas.microsoft.com/office/drawing/2014/main" id="{55F01EAE-EF7A-427B-A1C9-A8357B3427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96600" y="4292600"/>
                <a:ext cx="153988" cy="1171575"/>
              </a:xfrm>
              <a:prstGeom prst="rect">
                <a:avLst/>
              </a:prstGeom>
              <a:solidFill>
                <a:srgbClr val="90C2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65" name="OVAL">
                <a:extLst>
                  <a:ext uri="{FF2B5EF4-FFF2-40B4-BE49-F238E27FC236}">
                    <a16:creationId xmlns:a16="http://schemas.microsoft.com/office/drawing/2014/main" id="{02208AC7-676A-442B-983A-9C2D4507DE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226675" y="4586288"/>
                <a:ext cx="582613" cy="584200"/>
              </a:xfrm>
              <a:prstGeom prst="ellipse">
                <a:avLst/>
              </a:prstGeom>
              <a:solidFill>
                <a:srgbClr val="CFF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pic>
            <p:nvPicPr>
              <p:cNvPr id="8296" name="PICTURE">
                <a:extLst>
                  <a:ext uri="{FF2B5EF4-FFF2-40B4-BE49-F238E27FC236}">
                    <a16:creationId xmlns:a16="http://schemas.microsoft.com/office/drawing/2014/main" id="{00EF8657-8BFA-44F5-8503-B3FB3F122E7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387013" y="4360863"/>
                <a:ext cx="455613" cy="9128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8266" name="RECTANGLE">
                <a:extLst>
                  <a:ext uri="{FF2B5EF4-FFF2-40B4-BE49-F238E27FC236}">
                    <a16:creationId xmlns:a16="http://schemas.microsoft.com/office/drawing/2014/main" id="{B3B1EF79-1C44-4E1F-B6BB-A4275B1605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09225" y="4718050"/>
                <a:ext cx="534988" cy="4159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2200" b="0" i="0" u="none" strike="noStrike" cap="none" normalizeH="0" baseline="0">
                    <a:ln>
                      <a:noFill/>
                    </a:ln>
                    <a:solidFill>
                      <a:srgbClr val="90C29F"/>
                    </a:solidFill>
                    <a:effectLst/>
                    <a:latin typeface="Bebas Neue" panose="020B0606020202050201" pitchFamily="34" charset="0"/>
                  </a:rPr>
                  <a:t>APPS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8267" name="FREEFORM">
              <a:extLst>
                <a:ext uri="{FF2B5EF4-FFF2-40B4-BE49-F238E27FC236}">
                  <a16:creationId xmlns:a16="http://schemas.microsoft.com/office/drawing/2014/main" id="{672513F1-DCEA-46E8-B32D-F1B7CB54A30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90175" y="3309938"/>
              <a:ext cx="450850" cy="1497013"/>
            </a:xfrm>
            <a:custGeom>
              <a:avLst/>
              <a:gdLst>
                <a:gd name="T0" fmla="*/ 9 w 603"/>
                <a:gd name="T1" fmla="*/ 1548 h 1996"/>
                <a:gd name="T2" fmla="*/ 9 w 603"/>
                <a:gd name="T3" fmla="*/ 1779 h 1996"/>
                <a:gd name="T4" fmla="*/ 9 w 603"/>
                <a:gd name="T5" fmla="*/ 1906 h 1996"/>
                <a:gd name="T6" fmla="*/ 95 w 603"/>
                <a:gd name="T7" fmla="*/ 1996 h 1996"/>
                <a:gd name="T8" fmla="*/ 120 w 603"/>
                <a:gd name="T9" fmla="*/ 1996 h 1996"/>
                <a:gd name="T10" fmla="*/ 207 w 603"/>
                <a:gd name="T11" fmla="*/ 1906 h 1996"/>
                <a:gd name="T12" fmla="*/ 207 w 603"/>
                <a:gd name="T13" fmla="*/ 1457 h 1996"/>
                <a:gd name="T14" fmla="*/ 578 w 603"/>
                <a:gd name="T15" fmla="*/ 858 h 1996"/>
                <a:gd name="T16" fmla="*/ 582 w 603"/>
                <a:gd name="T17" fmla="*/ 19 h 1996"/>
                <a:gd name="T18" fmla="*/ 325 w 603"/>
                <a:gd name="T19" fmla="*/ 0 h 1996"/>
                <a:gd name="T20" fmla="*/ 319 w 603"/>
                <a:gd name="T21" fmla="*/ 687 h 1996"/>
                <a:gd name="T22" fmla="*/ 50 w 603"/>
                <a:gd name="T23" fmla="*/ 1099 h 1996"/>
                <a:gd name="T24" fmla="*/ 9 w 603"/>
                <a:gd name="T25" fmla="*/ 1525 h 1996"/>
                <a:gd name="T26" fmla="*/ 9 w 603"/>
                <a:gd name="T27" fmla="*/ 1548 h 19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3" h="1996">
                  <a:moveTo>
                    <a:pt x="9" y="1548"/>
                  </a:moveTo>
                  <a:lnTo>
                    <a:pt x="9" y="1779"/>
                  </a:lnTo>
                  <a:lnTo>
                    <a:pt x="9" y="1906"/>
                  </a:lnTo>
                  <a:cubicBezTo>
                    <a:pt x="9" y="1955"/>
                    <a:pt x="48" y="1996"/>
                    <a:pt x="95" y="1996"/>
                  </a:cubicBezTo>
                  <a:lnTo>
                    <a:pt x="120" y="1996"/>
                  </a:lnTo>
                  <a:cubicBezTo>
                    <a:pt x="168" y="1996"/>
                    <a:pt x="207" y="1955"/>
                    <a:pt x="207" y="1906"/>
                  </a:cubicBezTo>
                  <a:cubicBezTo>
                    <a:pt x="207" y="1778"/>
                    <a:pt x="207" y="1607"/>
                    <a:pt x="207" y="1457"/>
                  </a:cubicBezTo>
                  <a:cubicBezTo>
                    <a:pt x="466" y="1457"/>
                    <a:pt x="603" y="954"/>
                    <a:pt x="578" y="858"/>
                  </a:cubicBezTo>
                  <a:cubicBezTo>
                    <a:pt x="577" y="855"/>
                    <a:pt x="580" y="333"/>
                    <a:pt x="582" y="19"/>
                  </a:cubicBezTo>
                  <a:lnTo>
                    <a:pt x="325" y="0"/>
                  </a:lnTo>
                  <a:cubicBezTo>
                    <a:pt x="323" y="196"/>
                    <a:pt x="326" y="455"/>
                    <a:pt x="319" y="687"/>
                  </a:cubicBezTo>
                  <a:cubicBezTo>
                    <a:pt x="312" y="889"/>
                    <a:pt x="129" y="915"/>
                    <a:pt x="50" y="1099"/>
                  </a:cubicBezTo>
                  <a:cubicBezTo>
                    <a:pt x="0" y="1215"/>
                    <a:pt x="18" y="1365"/>
                    <a:pt x="9" y="1525"/>
                  </a:cubicBezTo>
                  <a:lnTo>
                    <a:pt x="9" y="1548"/>
                  </a:lnTo>
                  <a:close/>
                </a:path>
              </a:pathLst>
            </a:custGeom>
            <a:solidFill>
              <a:srgbClr val="E192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309" name="GROUP">
            <a:extLst>
              <a:ext uri="{FF2B5EF4-FFF2-40B4-BE49-F238E27FC236}">
                <a16:creationId xmlns:a16="http://schemas.microsoft.com/office/drawing/2014/main" id="{BFF40389-932B-4BE2-9450-F8181FF11823}"/>
              </a:ext>
            </a:extLst>
          </p:cNvPr>
          <p:cNvGrpSpPr/>
          <p:nvPr/>
        </p:nvGrpSpPr>
        <p:grpSpPr>
          <a:xfrm>
            <a:off x="619124" y="2126457"/>
            <a:ext cx="239713" cy="369888"/>
            <a:chOff x="890588" y="587375"/>
            <a:chExt cx="239713" cy="369888"/>
          </a:xfrm>
        </p:grpSpPr>
        <p:sp>
          <p:nvSpPr>
            <p:cNvPr id="8269" name="RECTANGLE">
              <a:extLst>
                <a:ext uri="{FF2B5EF4-FFF2-40B4-BE49-F238E27FC236}">
                  <a16:creationId xmlns:a16="http://schemas.microsoft.com/office/drawing/2014/main" id="{BC2B04A9-0748-42C4-B459-A5702E6264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2663" y="887413"/>
              <a:ext cx="1588" cy="33338"/>
            </a:xfrm>
            <a:prstGeom prst="rect">
              <a:avLst/>
            </a:prstGeom>
            <a:solidFill>
              <a:srgbClr val="E5E6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71" name="RECTANGLE">
              <a:extLst>
                <a:ext uri="{FF2B5EF4-FFF2-40B4-BE49-F238E27FC236}">
                  <a16:creationId xmlns:a16="http://schemas.microsoft.com/office/drawing/2014/main" id="{EA3E30DD-04C1-4528-9A13-492343C9ED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2350" y="887413"/>
              <a:ext cx="1588" cy="33338"/>
            </a:xfrm>
            <a:prstGeom prst="rect">
              <a:avLst/>
            </a:prstGeom>
            <a:solidFill>
              <a:srgbClr val="E5E6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72" name="RECTANGLE">
              <a:extLst>
                <a:ext uri="{FF2B5EF4-FFF2-40B4-BE49-F238E27FC236}">
                  <a16:creationId xmlns:a16="http://schemas.microsoft.com/office/drawing/2014/main" id="{07F382D5-3909-4DC1-B38A-965E1728AF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5050" y="887413"/>
              <a:ext cx="3175" cy="33338"/>
            </a:xfrm>
            <a:prstGeom prst="rect">
              <a:avLst/>
            </a:prstGeom>
            <a:solidFill>
              <a:srgbClr val="E5E6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73" name="RECTANGLE">
              <a:extLst>
                <a:ext uri="{FF2B5EF4-FFF2-40B4-BE49-F238E27FC236}">
                  <a16:creationId xmlns:a16="http://schemas.microsoft.com/office/drawing/2014/main" id="{FA28BBB0-714E-42CF-8A66-B4048DB779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6950" y="887413"/>
              <a:ext cx="3175" cy="33338"/>
            </a:xfrm>
            <a:prstGeom prst="rect">
              <a:avLst/>
            </a:prstGeom>
            <a:solidFill>
              <a:srgbClr val="E5E6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74" name="FREEFORM">
              <a:extLst>
                <a:ext uri="{FF2B5EF4-FFF2-40B4-BE49-F238E27FC236}">
                  <a16:creationId xmlns:a16="http://schemas.microsoft.com/office/drawing/2014/main" id="{0D03E43E-0F8A-45B5-9E02-F468D5724C65}"/>
                </a:ext>
              </a:extLst>
            </p:cNvPr>
            <p:cNvSpPr>
              <a:spLocks/>
            </p:cNvSpPr>
            <p:nvPr/>
          </p:nvSpPr>
          <p:spPr bwMode="auto">
            <a:xfrm>
              <a:off x="890588" y="587375"/>
              <a:ext cx="239713" cy="300038"/>
            </a:xfrm>
            <a:custGeom>
              <a:avLst/>
              <a:gdLst>
                <a:gd name="T0" fmla="*/ 160 w 321"/>
                <a:gd name="T1" fmla="*/ 0 h 400"/>
                <a:gd name="T2" fmla="*/ 321 w 321"/>
                <a:gd name="T3" fmla="*/ 136 h 400"/>
                <a:gd name="T4" fmla="*/ 308 w 321"/>
                <a:gd name="T5" fmla="*/ 189 h 400"/>
                <a:gd name="T6" fmla="*/ 310 w 321"/>
                <a:gd name="T7" fmla="*/ 190 h 400"/>
                <a:gd name="T8" fmla="*/ 199 w 321"/>
                <a:gd name="T9" fmla="*/ 400 h 400"/>
                <a:gd name="T10" fmla="*/ 167 w 321"/>
                <a:gd name="T11" fmla="*/ 400 h 400"/>
                <a:gd name="T12" fmla="*/ 155 w 321"/>
                <a:gd name="T13" fmla="*/ 400 h 400"/>
                <a:gd name="T14" fmla="*/ 123 w 321"/>
                <a:gd name="T15" fmla="*/ 400 h 400"/>
                <a:gd name="T16" fmla="*/ 14 w 321"/>
                <a:gd name="T17" fmla="*/ 193 h 400"/>
                <a:gd name="T18" fmla="*/ 13 w 321"/>
                <a:gd name="T19" fmla="*/ 190 h 400"/>
                <a:gd name="T20" fmla="*/ 12 w 321"/>
                <a:gd name="T21" fmla="*/ 190 h 400"/>
                <a:gd name="T22" fmla="*/ 12 w 321"/>
                <a:gd name="T23" fmla="*/ 190 h 400"/>
                <a:gd name="T24" fmla="*/ 0 w 321"/>
                <a:gd name="T25" fmla="*/ 136 h 400"/>
                <a:gd name="T26" fmla="*/ 160 w 321"/>
                <a:gd name="T27" fmla="*/ 0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21" h="400">
                  <a:moveTo>
                    <a:pt x="160" y="0"/>
                  </a:moveTo>
                  <a:cubicBezTo>
                    <a:pt x="249" y="0"/>
                    <a:pt x="321" y="61"/>
                    <a:pt x="321" y="136"/>
                  </a:cubicBezTo>
                  <a:cubicBezTo>
                    <a:pt x="321" y="155"/>
                    <a:pt x="316" y="173"/>
                    <a:pt x="308" y="189"/>
                  </a:cubicBezTo>
                  <a:lnTo>
                    <a:pt x="310" y="190"/>
                  </a:lnTo>
                  <a:lnTo>
                    <a:pt x="199" y="400"/>
                  </a:lnTo>
                  <a:lnTo>
                    <a:pt x="167" y="400"/>
                  </a:lnTo>
                  <a:lnTo>
                    <a:pt x="155" y="400"/>
                  </a:lnTo>
                  <a:lnTo>
                    <a:pt x="123" y="400"/>
                  </a:lnTo>
                  <a:lnTo>
                    <a:pt x="14" y="193"/>
                  </a:lnTo>
                  <a:cubicBezTo>
                    <a:pt x="14" y="192"/>
                    <a:pt x="13" y="191"/>
                    <a:pt x="13" y="190"/>
                  </a:cubicBezTo>
                  <a:lnTo>
                    <a:pt x="12" y="190"/>
                  </a:lnTo>
                  <a:lnTo>
                    <a:pt x="12" y="190"/>
                  </a:lnTo>
                  <a:cubicBezTo>
                    <a:pt x="4" y="173"/>
                    <a:pt x="0" y="155"/>
                    <a:pt x="0" y="136"/>
                  </a:cubicBezTo>
                  <a:cubicBezTo>
                    <a:pt x="0" y="61"/>
                    <a:pt x="71" y="0"/>
                    <a:pt x="160" y="0"/>
                  </a:cubicBezTo>
                  <a:close/>
                </a:path>
              </a:pathLst>
            </a:custGeom>
            <a:solidFill>
              <a:srgbClr val="AE36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75" name="FREEFORM">
              <a:extLst>
                <a:ext uri="{FF2B5EF4-FFF2-40B4-BE49-F238E27FC236}">
                  <a16:creationId xmlns:a16="http://schemas.microsoft.com/office/drawing/2014/main" id="{7D932268-D3EC-4A10-9BD1-99DAF8ED3C96}"/>
                </a:ext>
              </a:extLst>
            </p:cNvPr>
            <p:cNvSpPr>
              <a:spLocks/>
            </p:cNvSpPr>
            <p:nvPr/>
          </p:nvSpPr>
          <p:spPr bwMode="auto">
            <a:xfrm>
              <a:off x="976313" y="587375"/>
              <a:ext cx="66675" cy="300038"/>
            </a:xfrm>
            <a:custGeom>
              <a:avLst/>
              <a:gdLst>
                <a:gd name="T0" fmla="*/ 44 w 88"/>
                <a:gd name="T1" fmla="*/ 0 h 400"/>
                <a:gd name="T2" fmla="*/ 88 w 88"/>
                <a:gd name="T3" fmla="*/ 136 h 400"/>
                <a:gd name="T4" fmla="*/ 85 w 88"/>
                <a:gd name="T5" fmla="*/ 189 h 400"/>
                <a:gd name="T6" fmla="*/ 85 w 88"/>
                <a:gd name="T7" fmla="*/ 190 h 400"/>
                <a:gd name="T8" fmla="*/ 55 w 88"/>
                <a:gd name="T9" fmla="*/ 400 h 400"/>
                <a:gd name="T10" fmla="*/ 46 w 88"/>
                <a:gd name="T11" fmla="*/ 400 h 400"/>
                <a:gd name="T12" fmla="*/ 43 w 88"/>
                <a:gd name="T13" fmla="*/ 400 h 400"/>
                <a:gd name="T14" fmla="*/ 34 w 88"/>
                <a:gd name="T15" fmla="*/ 400 h 400"/>
                <a:gd name="T16" fmla="*/ 4 w 88"/>
                <a:gd name="T17" fmla="*/ 193 h 400"/>
                <a:gd name="T18" fmla="*/ 4 w 88"/>
                <a:gd name="T19" fmla="*/ 190 h 400"/>
                <a:gd name="T20" fmla="*/ 4 w 88"/>
                <a:gd name="T21" fmla="*/ 190 h 400"/>
                <a:gd name="T22" fmla="*/ 4 w 88"/>
                <a:gd name="T23" fmla="*/ 190 h 400"/>
                <a:gd name="T24" fmla="*/ 0 w 88"/>
                <a:gd name="T25" fmla="*/ 136 h 400"/>
                <a:gd name="T26" fmla="*/ 44 w 88"/>
                <a:gd name="T27" fmla="*/ 0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8" h="400">
                  <a:moveTo>
                    <a:pt x="44" y="0"/>
                  </a:moveTo>
                  <a:cubicBezTo>
                    <a:pt x="68" y="0"/>
                    <a:pt x="88" y="61"/>
                    <a:pt x="88" y="136"/>
                  </a:cubicBezTo>
                  <a:cubicBezTo>
                    <a:pt x="88" y="155"/>
                    <a:pt x="87" y="173"/>
                    <a:pt x="85" y="189"/>
                  </a:cubicBezTo>
                  <a:lnTo>
                    <a:pt x="85" y="190"/>
                  </a:lnTo>
                  <a:lnTo>
                    <a:pt x="55" y="400"/>
                  </a:lnTo>
                  <a:lnTo>
                    <a:pt x="46" y="400"/>
                  </a:lnTo>
                  <a:lnTo>
                    <a:pt x="43" y="400"/>
                  </a:lnTo>
                  <a:lnTo>
                    <a:pt x="34" y="400"/>
                  </a:lnTo>
                  <a:lnTo>
                    <a:pt x="4" y="193"/>
                  </a:lnTo>
                  <a:cubicBezTo>
                    <a:pt x="4" y="192"/>
                    <a:pt x="4" y="191"/>
                    <a:pt x="4" y="190"/>
                  </a:cubicBezTo>
                  <a:lnTo>
                    <a:pt x="4" y="190"/>
                  </a:lnTo>
                  <a:lnTo>
                    <a:pt x="4" y="190"/>
                  </a:lnTo>
                  <a:cubicBezTo>
                    <a:pt x="1" y="173"/>
                    <a:pt x="0" y="155"/>
                    <a:pt x="0" y="136"/>
                  </a:cubicBezTo>
                  <a:cubicBezTo>
                    <a:pt x="0" y="61"/>
                    <a:pt x="20" y="0"/>
                    <a:pt x="44" y="0"/>
                  </a:cubicBezTo>
                  <a:close/>
                </a:path>
              </a:pathLst>
            </a:custGeom>
            <a:solidFill>
              <a:srgbClr val="DC55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76" name="FREEFORM">
              <a:extLst>
                <a:ext uri="{FF2B5EF4-FFF2-40B4-BE49-F238E27FC236}">
                  <a16:creationId xmlns:a16="http://schemas.microsoft.com/office/drawing/2014/main" id="{DEA27A95-EAA9-4CED-98E1-B99C88B8E801}"/>
                </a:ext>
              </a:extLst>
            </p:cNvPr>
            <p:cNvSpPr>
              <a:spLocks/>
            </p:cNvSpPr>
            <p:nvPr/>
          </p:nvSpPr>
          <p:spPr bwMode="auto">
            <a:xfrm>
              <a:off x="906463" y="587375"/>
              <a:ext cx="103188" cy="300038"/>
            </a:xfrm>
            <a:custGeom>
              <a:avLst/>
              <a:gdLst>
                <a:gd name="T0" fmla="*/ 139 w 139"/>
                <a:gd name="T1" fmla="*/ 0 h 400"/>
                <a:gd name="T2" fmla="*/ 30 w 139"/>
                <a:gd name="T3" fmla="*/ 138 h 400"/>
                <a:gd name="T4" fmla="*/ 102 w 139"/>
                <a:gd name="T5" fmla="*/ 400 h 400"/>
                <a:gd name="T6" fmla="*/ 5 w 139"/>
                <a:gd name="T7" fmla="*/ 140 h 400"/>
                <a:gd name="T8" fmla="*/ 139 w 139"/>
                <a:gd name="T9" fmla="*/ 0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9" h="400">
                  <a:moveTo>
                    <a:pt x="139" y="0"/>
                  </a:moveTo>
                  <a:cubicBezTo>
                    <a:pt x="51" y="23"/>
                    <a:pt x="27" y="80"/>
                    <a:pt x="30" y="138"/>
                  </a:cubicBezTo>
                  <a:cubicBezTo>
                    <a:pt x="33" y="212"/>
                    <a:pt x="81" y="302"/>
                    <a:pt x="102" y="400"/>
                  </a:cubicBezTo>
                  <a:cubicBezTo>
                    <a:pt x="83" y="329"/>
                    <a:pt x="11" y="226"/>
                    <a:pt x="5" y="140"/>
                  </a:cubicBezTo>
                  <a:cubicBezTo>
                    <a:pt x="0" y="78"/>
                    <a:pt x="32" y="17"/>
                    <a:pt x="139" y="0"/>
                  </a:cubicBezTo>
                  <a:close/>
                </a:path>
              </a:pathLst>
            </a:custGeom>
            <a:solidFill>
              <a:srgbClr val="DC55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77" name="FREEFORM">
              <a:extLst>
                <a:ext uri="{FF2B5EF4-FFF2-40B4-BE49-F238E27FC236}">
                  <a16:creationId xmlns:a16="http://schemas.microsoft.com/office/drawing/2014/main" id="{944A5AC8-0B6B-4ACF-93B3-D697ECBC988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9650" y="587375"/>
              <a:ext cx="104775" cy="300038"/>
            </a:xfrm>
            <a:custGeom>
              <a:avLst/>
              <a:gdLst>
                <a:gd name="T0" fmla="*/ 0 w 139"/>
                <a:gd name="T1" fmla="*/ 0 h 400"/>
                <a:gd name="T2" fmla="*/ 109 w 139"/>
                <a:gd name="T3" fmla="*/ 138 h 400"/>
                <a:gd name="T4" fmla="*/ 37 w 139"/>
                <a:gd name="T5" fmla="*/ 400 h 400"/>
                <a:gd name="T6" fmla="*/ 135 w 139"/>
                <a:gd name="T7" fmla="*/ 140 h 400"/>
                <a:gd name="T8" fmla="*/ 0 w 139"/>
                <a:gd name="T9" fmla="*/ 0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9" h="400">
                  <a:moveTo>
                    <a:pt x="0" y="0"/>
                  </a:moveTo>
                  <a:cubicBezTo>
                    <a:pt x="89" y="23"/>
                    <a:pt x="112" y="80"/>
                    <a:pt x="109" y="138"/>
                  </a:cubicBezTo>
                  <a:cubicBezTo>
                    <a:pt x="106" y="212"/>
                    <a:pt x="58" y="302"/>
                    <a:pt x="37" y="400"/>
                  </a:cubicBezTo>
                  <a:cubicBezTo>
                    <a:pt x="56" y="329"/>
                    <a:pt x="129" y="226"/>
                    <a:pt x="135" y="140"/>
                  </a:cubicBezTo>
                  <a:cubicBezTo>
                    <a:pt x="139" y="78"/>
                    <a:pt x="107" y="17"/>
                    <a:pt x="0" y="0"/>
                  </a:cubicBezTo>
                  <a:close/>
                </a:path>
              </a:pathLst>
            </a:custGeom>
            <a:solidFill>
              <a:srgbClr val="DC55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78" name="RECTANGLE">
              <a:extLst>
                <a:ext uri="{FF2B5EF4-FFF2-40B4-BE49-F238E27FC236}">
                  <a16:creationId xmlns:a16="http://schemas.microsoft.com/office/drawing/2014/main" id="{27959427-97CB-4802-9FC0-9FBD6277B4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9488" y="915988"/>
              <a:ext cx="60325" cy="41275"/>
            </a:xfrm>
            <a:prstGeom prst="rect">
              <a:avLst/>
            </a:prstGeom>
            <a:solidFill>
              <a:srgbClr val="DB91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79" name="RECTANGLE">
              <a:extLst>
                <a:ext uri="{FF2B5EF4-FFF2-40B4-BE49-F238E27FC236}">
                  <a16:creationId xmlns:a16="http://schemas.microsoft.com/office/drawing/2014/main" id="{426C8CDC-C602-42B8-95E5-80F54DD978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2350" y="915988"/>
              <a:ext cx="17463" cy="41275"/>
            </a:xfrm>
            <a:prstGeom prst="rect">
              <a:avLst/>
            </a:prstGeom>
            <a:solidFill>
              <a:srgbClr val="D372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80" name="RECTANGLE">
              <a:extLst>
                <a:ext uri="{FF2B5EF4-FFF2-40B4-BE49-F238E27FC236}">
                  <a16:creationId xmlns:a16="http://schemas.microsoft.com/office/drawing/2014/main" id="{B1B2BC2C-25D8-4139-A32B-2FEC96CB53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5363" y="923925"/>
              <a:ext cx="11113" cy="25400"/>
            </a:xfrm>
            <a:prstGeom prst="rect">
              <a:avLst/>
            </a:prstGeom>
            <a:solidFill>
              <a:srgbClr val="D372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81" name="RECTANGLE">
              <a:extLst>
                <a:ext uri="{FF2B5EF4-FFF2-40B4-BE49-F238E27FC236}">
                  <a16:creationId xmlns:a16="http://schemas.microsoft.com/office/drawing/2014/main" id="{C5E78F2C-6342-478D-9A77-EBDFB0100C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3775" y="923925"/>
              <a:ext cx="1588" cy="25400"/>
            </a:xfrm>
            <a:prstGeom prst="rect">
              <a:avLst/>
            </a:prstGeom>
            <a:solidFill>
              <a:srgbClr val="B05A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8283" name="RECTANGLE">
            <a:extLst>
              <a:ext uri="{FF2B5EF4-FFF2-40B4-BE49-F238E27FC236}">
                <a16:creationId xmlns:a16="http://schemas.microsoft.com/office/drawing/2014/main" id="{7B853B41-09E5-400D-BC8D-1461028054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77375" y="0"/>
            <a:ext cx="382588" cy="1628775"/>
          </a:xfrm>
          <a:prstGeom prst="rect">
            <a:avLst/>
          </a:prstGeom>
          <a:solidFill>
            <a:srgbClr val="E192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284" name="RECTANGLE">
            <a:extLst>
              <a:ext uri="{FF2B5EF4-FFF2-40B4-BE49-F238E27FC236}">
                <a16:creationId xmlns:a16="http://schemas.microsoft.com/office/drawing/2014/main" id="{1782141D-A284-42C7-96B6-8CB2B315BB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67875" y="0"/>
            <a:ext cx="192088" cy="1628775"/>
          </a:xfrm>
          <a:prstGeom prst="rect">
            <a:avLst/>
          </a:prstGeom>
          <a:solidFill>
            <a:srgbClr val="D4733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8310" name="GROUP">
            <a:extLst>
              <a:ext uri="{FF2B5EF4-FFF2-40B4-BE49-F238E27FC236}">
                <a16:creationId xmlns:a16="http://schemas.microsoft.com/office/drawing/2014/main" id="{1D3E1363-ADD9-49F3-B1E5-B8CE0A33C2B8}"/>
              </a:ext>
            </a:extLst>
          </p:cNvPr>
          <p:cNvGrpSpPr/>
          <p:nvPr/>
        </p:nvGrpSpPr>
        <p:grpSpPr>
          <a:xfrm>
            <a:off x="7188200" y="1244600"/>
            <a:ext cx="2671763" cy="384176"/>
            <a:chOff x="7188200" y="1244600"/>
            <a:chExt cx="2671763" cy="384176"/>
          </a:xfrm>
        </p:grpSpPr>
        <p:sp>
          <p:nvSpPr>
            <p:cNvPr id="8282" name="RECTANGLE">
              <a:extLst>
                <a:ext uri="{FF2B5EF4-FFF2-40B4-BE49-F238E27FC236}">
                  <a16:creationId xmlns:a16="http://schemas.microsoft.com/office/drawing/2014/main" id="{66A5422F-C241-40C0-8956-0396B549BB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88200" y="1244600"/>
              <a:ext cx="2671763" cy="384175"/>
            </a:xfrm>
            <a:prstGeom prst="rect">
              <a:avLst/>
            </a:prstGeom>
            <a:solidFill>
              <a:srgbClr val="E192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85" name="RECTANGLE">
              <a:extLst>
                <a:ext uri="{FF2B5EF4-FFF2-40B4-BE49-F238E27FC236}">
                  <a16:creationId xmlns:a16="http://schemas.microsoft.com/office/drawing/2014/main" id="{5C245E41-C5FB-45C4-AF81-BE8120F87D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80288" y="1436688"/>
              <a:ext cx="2479675" cy="192088"/>
            </a:xfrm>
            <a:prstGeom prst="rect">
              <a:avLst/>
            </a:prstGeom>
            <a:solidFill>
              <a:srgbClr val="D473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312" name="GROUP">
            <a:extLst>
              <a:ext uri="{FF2B5EF4-FFF2-40B4-BE49-F238E27FC236}">
                <a16:creationId xmlns:a16="http://schemas.microsoft.com/office/drawing/2014/main" id="{B5D9191A-D6BB-4834-8242-6611D8B441E0}"/>
              </a:ext>
            </a:extLst>
          </p:cNvPr>
          <p:cNvGrpSpPr/>
          <p:nvPr/>
        </p:nvGrpSpPr>
        <p:grpSpPr>
          <a:xfrm>
            <a:off x="8386763" y="1784350"/>
            <a:ext cx="1473200" cy="384176"/>
            <a:chOff x="8386763" y="1784350"/>
            <a:chExt cx="1473200" cy="384176"/>
          </a:xfrm>
        </p:grpSpPr>
        <p:sp>
          <p:nvSpPr>
            <p:cNvPr id="8286" name="RECTANGLE">
              <a:extLst>
                <a:ext uri="{FF2B5EF4-FFF2-40B4-BE49-F238E27FC236}">
                  <a16:creationId xmlns:a16="http://schemas.microsoft.com/office/drawing/2014/main" id="{2EDBB414-5D15-47B5-B4E0-7CC4265073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86763" y="1784350"/>
              <a:ext cx="1473200" cy="384175"/>
            </a:xfrm>
            <a:prstGeom prst="rect">
              <a:avLst/>
            </a:prstGeom>
            <a:solidFill>
              <a:srgbClr val="E192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87" name="RECTANGLE">
              <a:extLst>
                <a:ext uri="{FF2B5EF4-FFF2-40B4-BE49-F238E27FC236}">
                  <a16:creationId xmlns:a16="http://schemas.microsoft.com/office/drawing/2014/main" id="{015B082A-B698-4996-AB0F-9A2990F27D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86763" y="1976438"/>
              <a:ext cx="1473200" cy="192088"/>
            </a:xfrm>
            <a:prstGeom prst="rect">
              <a:avLst/>
            </a:prstGeom>
            <a:solidFill>
              <a:srgbClr val="D473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" name="GROUP">
            <a:extLst>
              <a:ext uri="{FF2B5EF4-FFF2-40B4-BE49-F238E27FC236}">
                <a16:creationId xmlns:a16="http://schemas.microsoft.com/office/drawing/2014/main" id="{8CE77A8F-960D-46FE-AF62-93FC8A14E7F9}"/>
              </a:ext>
            </a:extLst>
          </p:cNvPr>
          <p:cNvGrpSpPr/>
          <p:nvPr/>
        </p:nvGrpSpPr>
        <p:grpSpPr>
          <a:xfrm>
            <a:off x="7188200" y="742950"/>
            <a:ext cx="3729038" cy="384176"/>
            <a:chOff x="7188200" y="742950"/>
            <a:chExt cx="3729038" cy="384176"/>
          </a:xfrm>
        </p:grpSpPr>
        <p:sp>
          <p:nvSpPr>
            <p:cNvPr id="8288" name="RECTANGLE">
              <a:extLst>
                <a:ext uri="{FF2B5EF4-FFF2-40B4-BE49-F238E27FC236}">
                  <a16:creationId xmlns:a16="http://schemas.microsoft.com/office/drawing/2014/main" id="{7DF51ECC-243A-46BE-9B4E-29066973B2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88200" y="742950"/>
              <a:ext cx="3729038" cy="384175"/>
            </a:xfrm>
            <a:prstGeom prst="rect">
              <a:avLst/>
            </a:prstGeom>
            <a:solidFill>
              <a:srgbClr val="E192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89" name="RECTANGLE">
              <a:extLst>
                <a:ext uri="{FF2B5EF4-FFF2-40B4-BE49-F238E27FC236}">
                  <a16:creationId xmlns:a16="http://schemas.microsoft.com/office/drawing/2014/main" id="{80EB3045-9CFB-4339-B2B8-43FEF3F6D7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80288" y="935038"/>
              <a:ext cx="3536950" cy="192088"/>
            </a:xfrm>
            <a:prstGeom prst="rect">
              <a:avLst/>
            </a:prstGeom>
            <a:solidFill>
              <a:srgbClr val="D473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8290" name="RECTANGLE">
            <a:extLst>
              <a:ext uri="{FF2B5EF4-FFF2-40B4-BE49-F238E27FC236}">
                <a16:creationId xmlns:a16="http://schemas.microsoft.com/office/drawing/2014/main" id="{79E3E992-12DC-469D-9D0D-BEE42DC9A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6763" y="0"/>
            <a:ext cx="384175" cy="2168525"/>
          </a:xfrm>
          <a:prstGeom prst="rect">
            <a:avLst/>
          </a:prstGeom>
          <a:solidFill>
            <a:srgbClr val="E192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291" name="RECTANGLE">
            <a:extLst>
              <a:ext uri="{FF2B5EF4-FFF2-40B4-BE49-F238E27FC236}">
                <a16:creationId xmlns:a16="http://schemas.microsoft.com/office/drawing/2014/main" id="{AB456ED5-0F82-4502-B2E4-5C2696DDCA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78850" y="0"/>
            <a:ext cx="192088" cy="2168525"/>
          </a:xfrm>
          <a:prstGeom prst="rect">
            <a:avLst/>
          </a:prstGeom>
          <a:solidFill>
            <a:srgbClr val="D4733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293" name="RECTANGLE">
            <a:extLst>
              <a:ext uri="{FF2B5EF4-FFF2-40B4-BE49-F238E27FC236}">
                <a16:creationId xmlns:a16="http://schemas.microsoft.com/office/drawing/2014/main" id="{269B1B7C-461E-4275-80B9-2BACE592DD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33063" y="0"/>
            <a:ext cx="384175" cy="635000"/>
          </a:xfrm>
          <a:prstGeom prst="rect">
            <a:avLst/>
          </a:prstGeom>
          <a:solidFill>
            <a:srgbClr val="E192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8314" name="GROUP">
            <a:extLst>
              <a:ext uri="{FF2B5EF4-FFF2-40B4-BE49-F238E27FC236}">
                <a16:creationId xmlns:a16="http://schemas.microsoft.com/office/drawing/2014/main" id="{977A2CCF-C61E-4995-A8EF-2FB963F8889C}"/>
              </a:ext>
            </a:extLst>
          </p:cNvPr>
          <p:cNvGrpSpPr/>
          <p:nvPr/>
        </p:nvGrpSpPr>
        <p:grpSpPr>
          <a:xfrm>
            <a:off x="10533063" y="250825"/>
            <a:ext cx="949325" cy="384176"/>
            <a:chOff x="10533063" y="250825"/>
            <a:chExt cx="949325" cy="384176"/>
          </a:xfrm>
        </p:grpSpPr>
        <p:sp>
          <p:nvSpPr>
            <p:cNvPr id="8294" name="RECTANGLE">
              <a:extLst>
                <a:ext uri="{FF2B5EF4-FFF2-40B4-BE49-F238E27FC236}">
                  <a16:creationId xmlns:a16="http://schemas.microsoft.com/office/drawing/2014/main" id="{6A222D3C-5D29-4841-87A4-1111722E3C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33063" y="250825"/>
              <a:ext cx="949325" cy="384175"/>
            </a:xfrm>
            <a:prstGeom prst="rect">
              <a:avLst/>
            </a:prstGeom>
            <a:solidFill>
              <a:srgbClr val="E192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95" name="RECTANGLE">
              <a:extLst>
                <a:ext uri="{FF2B5EF4-FFF2-40B4-BE49-F238E27FC236}">
                  <a16:creationId xmlns:a16="http://schemas.microsoft.com/office/drawing/2014/main" id="{57B9EA36-C9EA-4989-8626-6E945E0FFC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753725" y="442913"/>
              <a:ext cx="728663" cy="192088"/>
            </a:xfrm>
            <a:prstGeom prst="rect">
              <a:avLst/>
            </a:prstGeom>
            <a:solidFill>
              <a:srgbClr val="D473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8297" name="RECTANGLE">
            <a:extLst>
              <a:ext uri="{FF2B5EF4-FFF2-40B4-BE49-F238E27FC236}">
                <a16:creationId xmlns:a16="http://schemas.microsoft.com/office/drawing/2014/main" id="{44CC4B08-6F41-46EA-9295-587011A919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25150" y="0"/>
            <a:ext cx="192088" cy="635000"/>
          </a:xfrm>
          <a:prstGeom prst="rect">
            <a:avLst/>
          </a:prstGeom>
          <a:solidFill>
            <a:srgbClr val="D4733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8316" name="GROUP">
            <a:extLst>
              <a:ext uri="{FF2B5EF4-FFF2-40B4-BE49-F238E27FC236}">
                <a16:creationId xmlns:a16="http://schemas.microsoft.com/office/drawing/2014/main" id="{E2F0E5AD-159B-42ED-9E9A-83AF02C97400}"/>
              </a:ext>
            </a:extLst>
          </p:cNvPr>
          <p:cNvGrpSpPr/>
          <p:nvPr/>
        </p:nvGrpSpPr>
        <p:grpSpPr>
          <a:xfrm>
            <a:off x="8386763" y="2330450"/>
            <a:ext cx="3095625" cy="384176"/>
            <a:chOff x="8386763" y="2330450"/>
            <a:chExt cx="3095625" cy="384176"/>
          </a:xfrm>
        </p:grpSpPr>
        <p:sp>
          <p:nvSpPr>
            <p:cNvPr id="8292" name="RECTANGLE">
              <a:extLst>
                <a:ext uri="{FF2B5EF4-FFF2-40B4-BE49-F238E27FC236}">
                  <a16:creationId xmlns:a16="http://schemas.microsoft.com/office/drawing/2014/main" id="{1B81A944-4BF7-4A5F-99B9-957DB8C227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86763" y="2330450"/>
              <a:ext cx="3095625" cy="384175"/>
            </a:xfrm>
            <a:prstGeom prst="rect">
              <a:avLst/>
            </a:prstGeom>
            <a:solidFill>
              <a:srgbClr val="E192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98" name="RECTANGLE">
              <a:extLst>
                <a:ext uri="{FF2B5EF4-FFF2-40B4-BE49-F238E27FC236}">
                  <a16:creationId xmlns:a16="http://schemas.microsoft.com/office/drawing/2014/main" id="{3DDAE469-0FDF-4845-9FA0-3E912EB362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78850" y="2522538"/>
              <a:ext cx="2903538" cy="192088"/>
            </a:xfrm>
            <a:prstGeom prst="rect">
              <a:avLst/>
            </a:prstGeom>
            <a:solidFill>
              <a:srgbClr val="D473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" name="GROUP">
            <a:extLst>
              <a:ext uri="{FF2B5EF4-FFF2-40B4-BE49-F238E27FC236}">
                <a16:creationId xmlns:a16="http://schemas.microsoft.com/office/drawing/2014/main" id="{DF086FCC-A3E9-48EB-83BB-E0C5F7C47E34}"/>
              </a:ext>
            </a:extLst>
          </p:cNvPr>
          <p:cNvGrpSpPr/>
          <p:nvPr/>
        </p:nvGrpSpPr>
        <p:grpSpPr>
          <a:xfrm>
            <a:off x="7188200" y="0"/>
            <a:ext cx="382588" cy="1084263"/>
            <a:chOff x="7188200" y="0"/>
            <a:chExt cx="382588" cy="1084263"/>
          </a:xfrm>
        </p:grpSpPr>
        <p:sp>
          <p:nvSpPr>
            <p:cNvPr id="8299" name="RECTANGLE">
              <a:extLst>
                <a:ext uri="{FF2B5EF4-FFF2-40B4-BE49-F238E27FC236}">
                  <a16:creationId xmlns:a16="http://schemas.microsoft.com/office/drawing/2014/main" id="{2237FE62-ED67-451B-BDF6-86C0911143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88200" y="0"/>
              <a:ext cx="382588" cy="1084263"/>
            </a:xfrm>
            <a:prstGeom prst="rect">
              <a:avLst/>
            </a:prstGeom>
            <a:solidFill>
              <a:srgbClr val="E192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00" name="RECTANGLE">
              <a:extLst>
                <a:ext uri="{FF2B5EF4-FFF2-40B4-BE49-F238E27FC236}">
                  <a16:creationId xmlns:a16="http://schemas.microsoft.com/office/drawing/2014/main" id="{6880B189-B0F6-4050-97F6-4866BF219D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80288" y="0"/>
              <a:ext cx="190500" cy="1084263"/>
            </a:xfrm>
            <a:prstGeom prst="rect">
              <a:avLst/>
            </a:prstGeom>
            <a:solidFill>
              <a:srgbClr val="D473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8301" name="FREEFORM">
            <a:extLst>
              <a:ext uri="{FF2B5EF4-FFF2-40B4-BE49-F238E27FC236}">
                <a16:creationId xmlns:a16="http://schemas.microsoft.com/office/drawing/2014/main" id="{BCD4296A-4BA1-4836-B38F-ED0E8C2E6EBB}"/>
              </a:ext>
            </a:extLst>
          </p:cNvPr>
          <p:cNvSpPr>
            <a:spLocks/>
          </p:cNvSpPr>
          <p:nvPr/>
        </p:nvSpPr>
        <p:spPr bwMode="auto">
          <a:xfrm>
            <a:off x="9428163" y="993775"/>
            <a:ext cx="2744788" cy="1387475"/>
          </a:xfrm>
          <a:custGeom>
            <a:avLst/>
            <a:gdLst>
              <a:gd name="T0" fmla="*/ 3666 w 3666"/>
              <a:gd name="T1" fmla="*/ 1740 h 1850"/>
              <a:gd name="T2" fmla="*/ 3666 w 3666"/>
              <a:gd name="T3" fmla="*/ 108 h 1850"/>
              <a:gd name="T4" fmla="*/ 2912 w 3666"/>
              <a:gd name="T5" fmla="*/ 115 h 1850"/>
              <a:gd name="T6" fmla="*/ 1968 w 3666"/>
              <a:gd name="T7" fmla="*/ 614 h 1850"/>
              <a:gd name="T8" fmla="*/ 834 w 3666"/>
              <a:gd name="T9" fmla="*/ 945 h 1850"/>
              <a:gd name="T10" fmla="*/ 417 w 3666"/>
              <a:gd name="T11" fmla="*/ 1242 h 1850"/>
              <a:gd name="T12" fmla="*/ 1421 w 3666"/>
              <a:gd name="T13" fmla="*/ 1414 h 1850"/>
              <a:gd name="T14" fmla="*/ 2530 w 3666"/>
              <a:gd name="T15" fmla="*/ 1850 h 1850"/>
              <a:gd name="T16" fmla="*/ 3429 w 3666"/>
              <a:gd name="T17" fmla="*/ 1566 h 1850"/>
              <a:gd name="T18" fmla="*/ 3666 w 3666"/>
              <a:gd name="T19" fmla="*/ 1740 h 18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666" h="1850">
                <a:moveTo>
                  <a:pt x="3666" y="1740"/>
                </a:moveTo>
                <a:lnTo>
                  <a:pt x="3666" y="108"/>
                </a:lnTo>
                <a:cubicBezTo>
                  <a:pt x="3253" y="143"/>
                  <a:pt x="3416" y="358"/>
                  <a:pt x="2912" y="115"/>
                </a:cubicBezTo>
                <a:cubicBezTo>
                  <a:pt x="2674" y="0"/>
                  <a:pt x="2708" y="1125"/>
                  <a:pt x="1968" y="614"/>
                </a:cubicBezTo>
                <a:cubicBezTo>
                  <a:pt x="1643" y="390"/>
                  <a:pt x="1795" y="1149"/>
                  <a:pt x="834" y="945"/>
                </a:cubicBezTo>
                <a:cubicBezTo>
                  <a:pt x="353" y="842"/>
                  <a:pt x="0" y="1512"/>
                  <a:pt x="417" y="1242"/>
                </a:cubicBezTo>
                <a:cubicBezTo>
                  <a:pt x="705" y="1055"/>
                  <a:pt x="869" y="1550"/>
                  <a:pt x="1421" y="1414"/>
                </a:cubicBezTo>
                <a:cubicBezTo>
                  <a:pt x="2204" y="1220"/>
                  <a:pt x="2164" y="1850"/>
                  <a:pt x="2530" y="1850"/>
                </a:cubicBezTo>
                <a:cubicBezTo>
                  <a:pt x="3099" y="1850"/>
                  <a:pt x="2811" y="1477"/>
                  <a:pt x="3429" y="1566"/>
                </a:cubicBezTo>
                <a:cubicBezTo>
                  <a:pt x="3490" y="1575"/>
                  <a:pt x="3564" y="1740"/>
                  <a:pt x="3666" y="1740"/>
                </a:cubicBezTo>
                <a:close/>
              </a:path>
            </a:pathLst>
          </a:custGeom>
          <a:solidFill>
            <a:srgbClr val="FEFEF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8315" name="GROUP">
            <a:extLst>
              <a:ext uri="{FF2B5EF4-FFF2-40B4-BE49-F238E27FC236}">
                <a16:creationId xmlns:a16="http://schemas.microsoft.com/office/drawing/2014/main" id="{79EDF45E-C79D-4E17-B9F3-589C0E99648F}"/>
              </a:ext>
            </a:extLst>
          </p:cNvPr>
          <p:cNvGrpSpPr/>
          <p:nvPr/>
        </p:nvGrpSpPr>
        <p:grpSpPr>
          <a:xfrm>
            <a:off x="11099800" y="635000"/>
            <a:ext cx="382588" cy="1887538"/>
            <a:chOff x="11099800" y="635000"/>
            <a:chExt cx="382588" cy="1887538"/>
          </a:xfrm>
        </p:grpSpPr>
        <p:sp>
          <p:nvSpPr>
            <p:cNvPr id="8302" name="RECTANGLE">
              <a:extLst>
                <a:ext uri="{FF2B5EF4-FFF2-40B4-BE49-F238E27FC236}">
                  <a16:creationId xmlns:a16="http://schemas.microsoft.com/office/drawing/2014/main" id="{3F616209-F943-47EF-AA1C-B77FC69910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99800" y="635000"/>
              <a:ext cx="382588" cy="1887538"/>
            </a:xfrm>
            <a:prstGeom prst="rect">
              <a:avLst/>
            </a:prstGeom>
            <a:solidFill>
              <a:srgbClr val="E192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03" name="RECTANGLE">
              <a:extLst>
                <a:ext uri="{FF2B5EF4-FFF2-40B4-BE49-F238E27FC236}">
                  <a16:creationId xmlns:a16="http://schemas.microsoft.com/office/drawing/2014/main" id="{D7E1CD8B-F0CC-40BC-921B-F29FE8E610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90300" y="635000"/>
              <a:ext cx="192088" cy="1887538"/>
            </a:xfrm>
            <a:prstGeom prst="rect">
              <a:avLst/>
            </a:prstGeom>
            <a:solidFill>
              <a:srgbClr val="D473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308" name="GROUP">
            <a:extLst>
              <a:ext uri="{FF2B5EF4-FFF2-40B4-BE49-F238E27FC236}">
                <a16:creationId xmlns:a16="http://schemas.microsoft.com/office/drawing/2014/main" id="{D0F2DEDE-0E3A-4803-90EE-A7F869F4FC34}"/>
              </a:ext>
            </a:extLst>
          </p:cNvPr>
          <p:cNvGrpSpPr/>
          <p:nvPr/>
        </p:nvGrpSpPr>
        <p:grpSpPr>
          <a:xfrm>
            <a:off x="808037" y="1419225"/>
            <a:ext cx="527050" cy="811213"/>
            <a:chOff x="6238875" y="641350"/>
            <a:chExt cx="527050" cy="811213"/>
          </a:xfrm>
        </p:grpSpPr>
        <p:sp>
          <p:nvSpPr>
            <p:cNvPr id="10" name="RECTANGLE">
              <a:extLst>
                <a:ext uri="{FF2B5EF4-FFF2-40B4-BE49-F238E27FC236}">
                  <a16:creationId xmlns:a16="http://schemas.microsoft.com/office/drawing/2014/main" id="{F54C2671-6E1F-4DB8-A18D-D4D63CB759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42075" y="1298575"/>
              <a:ext cx="4763" cy="73025"/>
            </a:xfrm>
            <a:prstGeom prst="rect">
              <a:avLst/>
            </a:prstGeom>
            <a:solidFill>
              <a:srgbClr val="E5E6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RECTANGLE">
              <a:extLst>
                <a:ext uri="{FF2B5EF4-FFF2-40B4-BE49-F238E27FC236}">
                  <a16:creationId xmlns:a16="http://schemas.microsoft.com/office/drawing/2014/main" id="{5B3B8C77-DF60-4909-AFC8-40FE97D867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29388" y="1298575"/>
              <a:ext cx="4763" cy="73025"/>
            </a:xfrm>
            <a:prstGeom prst="rect">
              <a:avLst/>
            </a:prstGeom>
            <a:solidFill>
              <a:srgbClr val="E5E6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RECTANGLE">
              <a:extLst>
                <a:ext uri="{FF2B5EF4-FFF2-40B4-BE49-F238E27FC236}">
                  <a16:creationId xmlns:a16="http://schemas.microsoft.com/office/drawing/2014/main" id="{666488DB-D012-4EA4-B153-F9BF10221B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57963" y="1298575"/>
              <a:ext cx="4763" cy="73025"/>
            </a:xfrm>
            <a:prstGeom prst="rect">
              <a:avLst/>
            </a:prstGeom>
            <a:solidFill>
              <a:srgbClr val="E5E6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RECTANGLE">
              <a:extLst>
                <a:ext uri="{FF2B5EF4-FFF2-40B4-BE49-F238E27FC236}">
                  <a16:creationId xmlns:a16="http://schemas.microsoft.com/office/drawing/2014/main" id="{36F63868-EB5F-4A2E-B755-1111C3DA03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75413" y="1298575"/>
              <a:ext cx="4763" cy="73025"/>
            </a:xfrm>
            <a:prstGeom prst="rect">
              <a:avLst/>
            </a:prstGeom>
            <a:solidFill>
              <a:srgbClr val="E5E6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">
              <a:extLst>
                <a:ext uri="{FF2B5EF4-FFF2-40B4-BE49-F238E27FC236}">
                  <a16:creationId xmlns:a16="http://schemas.microsoft.com/office/drawing/2014/main" id="{4F36EE7A-7750-4FC1-848A-892C27F3BA6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38875" y="641350"/>
              <a:ext cx="527050" cy="657225"/>
            </a:xfrm>
            <a:custGeom>
              <a:avLst/>
              <a:gdLst>
                <a:gd name="T0" fmla="*/ 352 w 704"/>
                <a:gd name="T1" fmla="*/ 0 h 877"/>
                <a:gd name="T2" fmla="*/ 704 w 704"/>
                <a:gd name="T3" fmla="*/ 298 h 877"/>
                <a:gd name="T4" fmla="*/ 676 w 704"/>
                <a:gd name="T5" fmla="*/ 414 h 877"/>
                <a:gd name="T6" fmla="*/ 680 w 704"/>
                <a:gd name="T7" fmla="*/ 415 h 877"/>
                <a:gd name="T8" fmla="*/ 437 w 704"/>
                <a:gd name="T9" fmla="*/ 877 h 877"/>
                <a:gd name="T10" fmla="*/ 366 w 704"/>
                <a:gd name="T11" fmla="*/ 877 h 877"/>
                <a:gd name="T12" fmla="*/ 342 w 704"/>
                <a:gd name="T13" fmla="*/ 877 h 877"/>
                <a:gd name="T14" fmla="*/ 271 w 704"/>
                <a:gd name="T15" fmla="*/ 877 h 877"/>
                <a:gd name="T16" fmla="*/ 32 w 704"/>
                <a:gd name="T17" fmla="*/ 422 h 877"/>
                <a:gd name="T18" fmla="*/ 29 w 704"/>
                <a:gd name="T19" fmla="*/ 417 h 877"/>
                <a:gd name="T20" fmla="*/ 28 w 704"/>
                <a:gd name="T21" fmla="*/ 415 h 877"/>
                <a:gd name="T22" fmla="*/ 28 w 704"/>
                <a:gd name="T23" fmla="*/ 415 h 877"/>
                <a:gd name="T24" fmla="*/ 0 w 704"/>
                <a:gd name="T25" fmla="*/ 298 h 877"/>
                <a:gd name="T26" fmla="*/ 352 w 704"/>
                <a:gd name="T27" fmla="*/ 0 h 8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4" h="877">
                  <a:moveTo>
                    <a:pt x="352" y="0"/>
                  </a:moveTo>
                  <a:cubicBezTo>
                    <a:pt x="546" y="0"/>
                    <a:pt x="704" y="133"/>
                    <a:pt x="704" y="298"/>
                  </a:cubicBezTo>
                  <a:cubicBezTo>
                    <a:pt x="704" y="339"/>
                    <a:pt x="694" y="378"/>
                    <a:pt x="676" y="414"/>
                  </a:cubicBezTo>
                  <a:lnTo>
                    <a:pt x="680" y="415"/>
                  </a:lnTo>
                  <a:lnTo>
                    <a:pt x="437" y="877"/>
                  </a:lnTo>
                  <a:lnTo>
                    <a:pt x="366" y="877"/>
                  </a:lnTo>
                  <a:lnTo>
                    <a:pt x="342" y="877"/>
                  </a:lnTo>
                  <a:lnTo>
                    <a:pt x="271" y="877"/>
                  </a:lnTo>
                  <a:lnTo>
                    <a:pt x="32" y="422"/>
                  </a:lnTo>
                  <a:cubicBezTo>
                    <a:pt x="31" y="420"/>
                    <a:pt x="30" y="418"/>
                    <a:pt x="29" y="417"/>
                  </a:cubicBezTo>
                  <a:lnTo>
                    <a:pt x="28" y="415"/>
                  </a:lnTo>
                  <a:lnTo>
                    <a:pt x="28" y="415"/>
                  </a:lnTo>
                  <a:cubicBezTo>
                    <a:pt x="10" y="379"/>
                    <a:pt x="0" y="339"/>
                    <a:pt x="0" y="298"/>
                  </a:cubicBezTo>
                  <a:cubicBezTo>
                    <a:pt x="0" y="133"/>
                    <a:pt x="157" y="0"/>
                    <a:pt x="352" y="0"/>
                  </a:cubicBezTo>
                  <a:close/>
                </a:path>
              </a:pathLst>
            </a:custGeom>
            <a:solidFill>
              <a:srgbClr val="F298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">
              <a:extLst>
                <a:ext uri="{FF2B5EF4-FFF2-40B4-BE49-F238E27FC236}">
                  <a16:creationId xmlns:a16="http://schemas.microsoft.com/office/drawing/2014/main" id="{C4FFF29F-A96C-42C2-A45D-70A7A5048D33}"/>
                </a:ext>
              </a:extLst>
            </p:cNvPr>
            <p:cNvSpPr>
              <a:spLocks/>
            </p:cNvSpPr>
            <p:nvPr/>
          </p:nvSpPr>
          <p:spPr bwMode="auto">
            <a:xfrm>
              <a:off x="6430963" y="641350"/>
              <a:ext cx="144463" cy="657225"/>
            </a:xfrm>
            <a:custGeom>
              <a:avLst/>
              <a:gdLst>
                <a:gd name="T0" fmla="*/ 96 w 192"/>
                <a:gd name="T1" fmla="*/ 0 h 877"/>
                <a:gd name="T2" fmla="*/ 192 w 192"/>
                <a:gd name="T3" fmla="*/ 298 h 877"/>
                <a:gd name="T4" fmla="*/ 185 w 192"/>
                <a:gd name="T5" fmla="*/ 414 h 877"/>
                <a:gd name="T6" fmla="*/ 186 w 192"/>
                <a:gd name="T7" fmla="*/ 415 h 877"/>
                <a:gd name="T8" fmla="*/ 119 w 192"/>
                <a:gd name="T9" fmla="*/ 877 h 877"/>
                <a:gd name="T10" fmla="*/ 100 w 192"/>
                <a:gd name="T11" fmla="*/ 877 h 877"/>
                <a:gd name="T12" fmla="*/ 93 w 192"/>
                <a:gd name="T13" fmla="*/ 877 h 877"/>
                <a:gd name="T14" fmla="*/ 74 w 192"/>
                <a:gd name="T15" fmla="*/ 877 h 877"/>
                <a:gd name="T16" fmla="*/ 8 w 192"/>
                <a:gd name="T17" fmla="*/ 422 h 877"/>
                <a:gd name="T18" fmla="*/ 8 w 192"/>
                <a:gd name="T19" fmla="*/ 417 h 877"/>
                <a:gd name="T20" fmla="*/ 7 w 192"/>
                <a:gd name="T21" fmla="*/ 415 h 877"/>
                <a:gd name="T22" fmla="*/ 7 w 192"/>
                <a:gd name="T23" fmla="*/ 415 h 877"/>
                <a:gd name="T24" fmla="*/ 0 w 192"/>
                <a:gd name="T25" fmla="*/ 298 h 877"/>
                <a:gd name="T26" fmla="*/ 96 w 192"/>
                <a:gd name="T27" fmla="*/ 0 h 8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92" h="877">
                  <a:moveTo>
                    <a:pt x="96" y="0"/>
                  </a:moveTo>
                  <a:cubicBezTo>
                    <a:pt x="149" y="0"/>
                    <a:pt x="192" y="133"/>
                    <a:pt x="192" y="298"/>
                  </a:cubicBezTo>
                  <a:cubicBezTo>
                    <a:pt x="192" y="339"/>
                    <a:pt x="190" y="378"/>
                    <a:pt x="185" y="414"/>
                  </a:cubicBezTo>
                  <a:lnTo>
                    <a:pt x="186" y="415"/>
                  </a:lnTo>
                  <a:lnTo>
                    <a:pt x="119" y="877"/>
                  </a:lnTo>
                  <a:lnTo>
                    <a:pt x="100" y="877"/>
                  </a:lnTo>
                  <a:lnTo>
                    <a:pt x="93" y="877"/>
                  </a:lnTo>
                  <a:lnTo>
                    <a:pt x="74" y="877"/>
                  </a:lnTo>
                  <a:lnTo>
                    <a:pt x="8" y="422"/>
                  </a:lnTo>
                  <a:cubicBezTo>
                    <a:pt x="8" y="420"/>
                    <a:pt x="8" y="418"/>
                    <a:pt x="8" y="417"/>
                  </a:cubicBezTo>
                  <a:lnTo>
                    <a:pt x="7" y="415"/>
                  </a:lnTo>
                  <a:lnTo>
                    <a:pt x="7" y="415"/>
                  </a:lnTo>
                  <a:cubicBezTo>
                    <a:pt x="2" y="379"/>
                    <a:pt x="0" y="339"/>
                    <a:pt x="0" y="298"/>
                  </a:cubicBezTo>
                  <a:cubicBezTo>
                    <a:pt x="0" y="133"/>
                    <a:pt x="43" y="0"/>
                    <a:pt x="96" y="0"/>
                  </a:cubicBezTo>
                  <a:close/>
                </a:path>
              </a:pathLst>
            </a:custGeom>
            <a:solidFill>
              <a:srgbClr val="E151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">
              <a:extLst>
                <a:ext uri="{FF2B5EF4-FFF2-40B4-BE49-F238E27FC236}">
                  <a16:creationId xmlns:a16="http://schemas.microsoft.com/office/drawing/2014/main" id="{35767341-2034-4DD7-9CAA-8798AE99512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75388" y="641350"/>
              <a:ext cx="227013" cy="657225"/>
            </a:xfrm>
            <a:custGeom>
              <a:avLst/>
              <a:gdLst>
                <a:gd name="T0" fmla="*/ 304 w 304"/>
                <a:gd name="T1" fmla="*/ 0 h 877"/>
                <a:gd name="T2" fmla="*/ 64 w 304"/>
                <a:gd name="T3" fmla="*/ 302 h 877"/>
                <a:gd name="T4" fmla="*/ 223 w 304"/>
                <a:gd name="T5" fmla="*/ 877 h 877"/>
                <a:gd name="T6" fmla="*/ 9 w 304"/>
                <a:gd name="T7" fmla="*/ 306 h 877"/>
                <a:gd name="T8" fmla="*/ 304 w 304"/>
                <a:gd name="T9" fmla="*/ 0 h 8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4" h="877">
                  <a:moveTo>
                    <a:pt x="304" y="0"/>
                  </a:moveTo>
                  <a:cubicBezTo>
                    <a:pt x="110" y="49"/>
                    <a:pt x="59" y="175"/>
                    <a:pt x="64" y="302"/>
                  </a:cubicBezTo>
                  <a:cubicBezTo>
                    <a:pt x="72" y="464"/>
                    <a:pt x="177" y="662"/>
                    <a:pt x="223" y="877"/>
                  </a:cubicBezTo>
                  <a:cubicBezTo>
                    <a:pt x="181" y="721"/>
                    <a:pt x="22" y="494"/>
                    <a:pt x="9" y="306"/>
                  </a:cubicBezTo>
                  <a:cubicBezTo>
                    <a:pt x="0" y="170"/>
                    <a:pt x="69" y="37"/>
                    <a:pt x="304" y="0"/>
                  </a:cubicBezTo>
                  <a:close/>
                </a:path>
              </a:pathLst>
            </a:custGeom>
            <a:solidFill>
              <a:srgbClr val="E151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">
              <a:extLst>
                <a:ext uri="{FF2B5EF4-FFF2-40B4-BE49-F238E27FC236}">
                  <a16:creationId xmlns:a16="http://schemas.microsoft.com/office/drawing/2014/main" id="{1C204643-8253-43AF-9BEB-A826CBFB0ADF}"/>
                </a:ext>
              </a:extLst>
            </p:cNvPr>
            <p:cNvSpPr>
              <a:spLocks/>
            </p:cNvSpPr>
            <p:nvPr/>
          </p:nvSpPr>
          <p:spPr bwMode="auto">
            <a:xfrm>
              <a:off x="6502400" y="641350"/>
              <a:ext cx="228600" cy="657225"/>
            </a:xfrm>
            <a:custGeom>
              <a:avLst/>
              <a:gdLst>
                <a:gd name="T0" fmla="*/ 0 w 304"/>
                <a:gd name="T1" fmla="*/ 0 h 877"/>
                <a:gd name="T2" fmla="*/ 239 w 304"/>
                <a:gd name="T3" fmla="*/ 302 h 877"/>
                <a:gd name="T4" fmla="*/ 80 w 304"/>
                <a:gd name="T5" fmla="*/ 877 h 877"/>
                <a:gd name="T6" fmla="*/ 295 w 304"/>
                <a:gd name="T7" fmla="*/ 306 h 877"/>
                <a:gd name="T8" fmla="*/ 0 w 304"/>
                <a:gd name="T9" fmla="*/ 0 h 8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4" h="877">
                  <a:moveTo>
                    <a:pt x="0" y="0"/>
                  </a:moveTo>
                  <a:cubicBezTo>
                    <a:pt x="194" y="49"/>
                    <a:pt x="245" y="175"/>
                    <a:pt x="239" y="302"/>
                  </a:cubicBezTo>
                  <a:cubicBezTo>
                    <a:pt x="232" y="464"/>
                    <a:pt x="127" y="662"/>
                    <a:pt x="80" y="877"/>
                  </a:cubicBezTo>
                  <a:cubicBezTo>
                    <a:pt x="123" y="721"/>
                    <a:pt x="282" y="494"/>
                    <a:pt x="295" y="306"/>
                  </a:cubicBezTo>
                  <a:cubicBezTo>
                    <a:pt x="304" y="170"/>
                    <a:pt x="235" y="37"/>
                    <a:pt x="0" y="0"/>
                  </a:cubicBezTo>
                  <a:close/>
                </a:path>
              </a:pathLst>
            </a:custGeom>
            <a:solidFill>
              <a:srgbClr val="E151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RECTANGLE">
              <a:extLst>
                <a:ext uri="{FF2B5EF4-FFF2-40B4-BE49-F238E27FC236}">
                  <a16:creationId xmlns:a16="http://schemas.microsoft.com/office/drawing/2014/main" id="{3B776461-9ACC-488B-B1D7-B3FC6C8AC3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37313" y="1360488"/>
              <a:ext cx="130175" cy="92075"/>
            </a:xfrm>
            <a:prstGeom prst="rect">
              <a:avLst/>
            </a:prstGeom>
            <a:solidFill>
              <a:srgbClr val="DB91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RECTANGLE">
              <a:extLst>
                <a:ext uri="{FF2B5EF4-FFF2-40B4-BE49-F238E27FC236}">
                  <a16:creationId xmlns:a16="http://schemas.microsoft.com/office/drawing/2014/main" id="{AF4B9021-54E0-4C75-953E-AC21750DBB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27800" y="1360488"/>
              <a:ext cx="39688" cy="92075"/>
            </a:xfrm>
            <a:prstGeom prst="rect">
              <a:avLst/>
            </a:prstGeom>
            <a:solidFill>
              <a:srgbClr val="D372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RECTANGLE">
              <a:extLst>
                <a:ext uri="{FF2B5EF4-FFF2-40B4-BE49-F238E27FC236}">
                  <a16:creationId xmlns:a16="http://schemas.microsoft.com/office/drawing/2014/main" id="{BCCF8B0A-D5E8-43EB-9EFB-EE2000B2C0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70650" y="1379538"/>
              <a:ext cx="23813" cy="55563"/>
            </a:xfrm>
            <a:prstGeom prst="rect">
              <a:avLst/>
            </a:prstGeom>
            <a:solidFill>
              <a:srgbClr val="D372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RECTANGLE">
              <a:extLst>
                <a:ext uri="{FF2B5EF4-FFF2-40B4-BE49-F238E27FC236}">
                  <a16:creationId xmlns:a16="http://schemas.microsoft.com/office/drawing/2014/main" id="{A3CE3727-917E-4C4B-86E3-A89E2C9211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65888" y="1379538"/>
              <a:ext cx="4763" cy="55563"/>
            </a:xfrm>
            <a:prstGeom prst="rect">
              <a:avLst/>
            </a:prstGeom>
            <a:solidFill>
              <a:srgbClr val="B05A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57" name="GROUP">
            <a:extLst>
              <a:ext uri="{FF2B5EF4-FFF2-40B4-BE49-F238E27FC236}">
                <a16:creationId xmlns:a16="http://schemas.microsoft.com/office/drawing/2014/main" id="{2C3CE08A-FDA6-4D49-A622-B66E0CAB180D}"/>
              </a:ext>
            </a:extLst>
          </p:cNvPr>
          <p:cNvGrpSpPr/>
          <p:nvPr/>
        </p:nvGrpSpPr>
        <p:grpSpPr>
          <a:xfrm>
            <a:off x="5986462" y="1911350"/>
            <a:ext cx="527050" cy="811213"/>
            <a:chOff x="6238875" y="641350"/>
            <a:chExt cx="527050" cy="811213"/>
          </a:xfrm>
        </p:grpSpPr>
        <p:sp>
          <p:nvSpPr>
            <p:cNvPr id="158" name="RECTANGLE">
              <a:extLst>
                <a:ext uri="{FF2B5EF4-FFF2-40B4-BE49-F238E27FC236}">
                  <a16:creationId xmlns:a16="http://schemas.microsoft.com/office/drawing/2014/main" id="{011E0BA9-F053-485C-89F5-3F6CFF1825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42075" y="1298575"/>
              <a:ext cx="4763" cy="73025"/>
            </a:xfrm>
            <a:prstGeom prst="rect">
              <a:avLst/>
            </a:prstGeom>
            <a:solidFill>
              <a:srgbClr val="E5E6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RECTANGLE">
              <a:extLst>
                <a:ext uri="{FF2B5EF4-FFF2-40B4-BE49-F238E27FC236}">
                  <a16:creationId xmlns:a16="http://schemas.microsoft.com/office/drawing/2014/main" id="{AB656DB4-C8D7-42C5-A5AC-A24844E828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29388" y="1298575"/>
              <a:ext cx="4763" cy="73025"/>
            </a:xfrm>
            <a:prstGeom prst="rect">
              <a:avLst/>
            </a:prstGeom>
            <a:solidFill>
              <a:srgbClr val="E5E6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RECTANGLE">
              <a:extLst>
                <a:ext uri="{FF2B5EF4-FFF2-40B4-BE49-F238E27FC236}">
                  <a16:creationId xmlns:a16="http://schemas.microsoft.com/office/drawing/2014/main" id="{51205196-4A4F-4FC1-AAA5-10BEEB91AE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57963" y="1298575"/>
              <a:ext cx="4763" cy="73025"/>
            </a:xfrm>
            <a:prstGeom prst="rect">
              <a:avLst/>
            </a:prstGeom>
            <a:solidFill>
              <a:srgbClr val="E5E6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RECTANGLE">
              <a:extLst>
                <a:ext uri="{FF2B5EF4-FFF2-40B4-BE49-F238E27FC236}">
                  <a16:creationId xmlns:a16="http://schemas.microsoft.com/office/drawing/2014/main" id="{93400E2B-3B97-416A-8647-2E24C38C88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75413" y="1298575"/>
              <a:ext cx="4763" cy="73025"/>
            </a:xfrm>
            <a:prstGeom prst="rect">
              <a:avLst/>
            </a:prstGeom>
            <a:solidFill>
              <a:srgbClr val="E5E6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FREEFORM">
              <a:extLst>
                <a:ext uri="{FF2B5EF4-FFF2-40B4-BE49-F238E27FC236}">
                  <a16:creationId xmlns:a16="http://schemas.microsoft.com/office/drawing/2014/main" id="{35AACDE9-4D21-4E37-9AED-C807F716DC6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38875" y="641350"/>
              <a:ext cx="527050" cy="657225"/>
            </a:xfrm>
            <a:custGeom>
              <a:avLst/>
              <a:gdLst>
                <a:gd name="T0" fmla="*/ 352 w 704"/>
                <a:gd name="T1" fmla="*/ 0 h 877"/>
                <a:gd name="T2" fmla="*/ 704 w 704"/>
                <a:gd name="T3" fmla="*/ 298 h 877"/>
                <a:gd name="T4" fmla="*/ 676 w 704"/>
                <a:gd name="T5" fmla="*/ 414 h 877"/>
                <a:gd name="T6" fmla="*/ 680 w 704"/>
                <a:gd name="T7" fmla="*/ 415 h 877"/>
                <a:gd name="T8" fmla="*/ 437 w 704"/>
                <a:gd name="T9" fmla="*/ 877 h 877"/>
                <a:gd name="T10" fmla="*/ 366 w 704"/>
                <a:gd name="T11" fmla="*/ 877 h 877"/>
                <a:gd name="T12" fmla="*/ 342 w 704"/>
                <a:gd name="T13" fmla="*/ 877 h 877"/>
                <a:gd name="T14" fmla="*/ 271 w 704"/>
                <a:gd name="T15" fmla="*/ 877 h 877"/>
                <a:gd name="T16" fmla="*/ 32 w 704"/>
                <a:gd name="T17" fmla="*/ 422 h 877"/>
                <a:gd name="T18" fmla="*/ 29 w 704"/>
                <a:gd name="T19" fmla="*/ 417 h 877"/>
                <a:gd name="T20" fmla="*/ 28 w 704"/>
                <a:gd name="T21" fmla="*/ 415 h 877"/>
                <a:gd name="T22" fmla="*/ 28 w 704"/>
                <a:gd name="T23" fmla="*/ 415 h 877"/>
                <a:gd name="T24" fmla="*/ 0 w 704"/>
                <a:gd name="T25" fmla="*/ 298 h 877"/>
                <a:gd name="T26" fmla="*/ 352 w 704"/>
                <a:gd name="T27" fmla="*/ 0 h 8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4" h="877">
                  <a:moveTo>
                    <a:pt x="352" y="0"/>
                  </a:moveTo>
                  <a:cubicBezTo>
                    <a:pt x="546" y="0"/>
                    <a:pt x="704" y="133"/>
                    <a:pt x="704" y="298"/>
                  </a:cubicBezTo>
                  <a:cubicBezTo>
                    <a:pt x="704" y="339"/>
                    <a:pt x="694" y="378"/>
                    <a:pt x="676" y="414"/>
                  </a:cubicBezTo>
                  <a:lnTo>
                    <a:pt x="680" y="415"/>
                  </a:lnTo>
                  <a:lnTo>
                    <a:pt x="437" y="877"/>
                  </a:lnTo>
                  <a:lnTo>
                    <a:pt x="366" y="877"/>
                  </a:lnTo>
                  <a:lnTo>
                    <a:pt x="342" y="877"/>
                  </a:lnTo>
                  <a:lnTo>
                    <a:pt x="271" y="877"/>
                  </a:lnTo>
                  <a:lnTo>
                    <a:pt x="32" y="422"/>
                  </a:lnTo>
                  <a:cubicBezTo>
                    <a:pt x="31" y="420"/>
                    <a:pt x="30" y="418"/>
                    <a:pt x="29" y="417"/>
                  </a:cubicBezTo>
                  <a:lnTo>
                    <a:pt x="28" y="415"/>
                  </a:lnTo>
                  <a:lnTo>
                    <a:pt x="28" y="415"/>
                  </a:lnTo>
                  <a:cubicBezTo>
                    <a:pt x="10" y="379"/>
                    <a:pt x="0" y="339"/>
                    <a:pt x="0" y="298"/>
                  </a:cubicBezTo>
                  <a:cubicBezTo>
                    <a:pt x="0" y="133"/>
                    <a:pt x="157" y="0"/>
                    <a:pt x="352" y="0"/>
                  </a:cubicBezTo>
                  <a:close/>
                </a:path>
              </a:pathLst>
            </a:custGeom>
            <a:solidFill>
              <a:srgbClr val="F298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FREEFORM">
              <a:extLst>
                <a:ext uri="{FF2B5EF4-FFF2-40B4-BE49-F238E27FC236}">
                  <a16:creationId xmlns:a16="http://schemas.microsoft.com/office/drawing/2014/main" id="{FCAB73D0-F63B-4B38-A212-B1F240B8F903}"/>
                </a:ext>
              </a:extLst>
            </p:cNvPr>
            <p:cNvSpPr>
              <a:spLocks/>
            </p:cNvSpPr>
            <p:nvPr/>
          </p:nvSpPr>
          <p:spPr bwMode="auto">
            <a:xfrm>
              <a:off x="6430963" y="641350"/>
              <a:ext cx="144463" cy="657225"/>
            </a:xfrm>
            <a:custGeom>
              <a:avLst/>
              <a:gdLst>
                <a:gd name="T0" fmla="*/ 96 w 192"/>
                <a:gd name="T1" fmla="*/ 0 h 877"/>
                <a:gd name="T2" fmla="*/ 192 w 192"/>
                <a:gd name="T3" fmla="*/ 298 h 877"/>
                <a:gd name="T4" fmla="*/ 185 w 192"/>
                <a:gd name="T5" fmla="*/ 414 h 877"/>
                <a:gd name="T6" fmla="*/ 186 w 192"/>
                <a:gd name="T7" fmla="*/ 415 h 877"/>
                <a:gd name="T8" fmla="*/ 119 w 192"/>
                <a:gd name="T9" fmla="*/ 877 h 877"/>
                <a:gd name="T10" fmla="*/ 100 w 192"/>
                <a:gd name="T11" fmla="*/ 877 h 877"/>
                <a:gd name="T12" fmla="*/ 93 w 192"/>
                <a:gd name="T13" fmla="*/ 877 h 877"/>
                <a:gd name="T14" fmla="*/ 74 w 192"/>
                <a:gd name="T15" fmla="*/ 877 h 877"/>
                <a:gd name="T16" fmla="*/ 8 w 192"/>
                <a:gd name="T17" fmla="*/ 422 h 877"/>
                <a:gd name="T18" fmla="*/ 8 w 192"/>
                <a:gd name="T19" fmla="*/ 417 h 877"/>
                <a:gd name="T20" fmla="*/ 7 w 192"/>
                <a:gd name="T21" fmla="*/ 415 h 877"/>
                <a:gd name="T22" fmla="*/ 7 w 192"/>
                <a:gd name="T23" fmla="*/ 415 h 877"/>
                <a:gd name="T24" fmla="*/ 0 w 192"/>
                <a:gd name="T25" fmla="*/ 298 h 877"/>
                <a:gd name="T26" fmla="*/ 96 w 192"/>
                <a:gd name="T27" fmla="*/ 0 h 8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92" h="877">
                  <a:moveTo>
                    <a:pt x="96" y="0"/>
                  </a:moveTo>
                  <a:cubicBezTo>
                    <a:pt x="149" y="0"/>
                    <a:pt x="192" y="133"/>
                    <a:pt x="192" y="298"/>
                  </a:cubicBezTo>
                  <a:cubicBezTo>
                    <a:pt x="192" y="339"/>
                    <a:pt x="190" y="378"/>
                    <a:pt x="185" y="414"/>
                  </a:cubicBezTo>
                  <a:lnTo>
                    <a:pt x="186" y="415"/>
                  </a:lnTo>
                  <a:lnTo>
                    <a:pt x="119" y="877"/>
                  </a:lnTo>
                  <a:lnTo>
                    <a:pt x="100" y="877"/>
                  </a:lnTo>
                  <a:lnTo>
                    <a:pt x="93" y="877"/>
                  </a:lnTo>
                  <a:lnTo>
                    <a:pt x="74" y="877"/>
                  </a:lnTo>
                  <a:lnTo>
                    <a:pt x="8" y="422"/>
                  </a:lnTo>
                  <a:cubicBezTo>
                    <a:pt x="8" y="420"/>
                    <a:pt x="8" y="418"/>
                    <a:pt x="8" y="417"/>
                  </a:cubicBezTo>
                  <a:lnTo>
                    <a:pt x="7" y="415"/>
                  </a:lnTo>
                  <a:lnTo>
                    <a:pt x="7" y="415"/>
                  </a:lnTo>
                  <a:cubicBezTo>
                    <a:pt x="2" y="379"/>
                    <a:pt x="0" y="339"/>
                    <a:pt x="0" y="298"/>
                  </a:cubicBezTo>
                  <a:cubicBezTo>
                    <a:pt x="0" y="133"/>
                    <a:pt x="43" y="0"/>
                    <a:pt x="96" y="0"/>
                  </a:cubicBezTo>
                  <a:close/>
                </a:path>
              </a:pathLst>
            </a:custGeom>
            <a:solidFill>
              <a:srgbClr val="E151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FREEFORM">
              <a:extLst>
                <a:ext uri="{FF2B5EF4-FFF2-40B4-BE49-F238E27FC236}">
                  <a16:creationId xmlns:a16="http://schemas.microsoft.com/office/drawing/2014/main" id="{D46E2667-2FAB-4372-9280-AD8FF362996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75388" y="641350"/>
              <a:ext cx="227013" cy="657225"/>
            </a:xfrm>
            <a:custGeom>
              <a:avLst/>
              <a:gdLst>
                <a:gd name="T0" fmla="*/ 304 w 304"/>
                <a:gd name="T1" fmla="*/ 0 h 877"/>
                <a:gd name="T2" fmla="*/ 64 w 304"/>
                <a:gd name="T3" fmla="*/ 302 h 877"/>
                <a:gd name="T4" fmla="*/ 223 w 304"/>
                <a:gd name="T5" fmla="*/ 877 h 877"/>
                <a:gd name="T6" fmla="*/ 9 w 304"/>
                <a:gd name="T7" fmla="*/ 306 h 877"/>
                <a:gd name="T8" fmla="*/ 304 w 304"/>
                <a:gd name="T9" fmla="*/ 0 h 8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4" h="877">
                  <a:moveTo>
                    <a:pt x="304" y="0"/>
                  </a:moveTo>
                  <a:cubicBezTo>
                    <a:pt x="110" y="49"/>
                    <a:pt x="59" y="175"/>
                    <a:pt x="64" y="302"/>
                  </a:cubicBezTo>
                  <a:cubicBezTo>
                    <a:pt x="72" y="464"/>
                    <a:pt x="177" y="662"/>
                    <a:pt x="223" y="877"/>
                  </a:cubicBezTo>
                  <a:cubicBezTo>
                    <a:pt x="181" y="721"/>
                    <a:pt x="22" y="494"/>
                    <a:pt x="9" y="306"/>
                  </a:cubicBezTo>
                  <a:cubicBezTo>
                    <a:pt x="0" y="170"/>
                    <a:pt x="69" y="37"/>
                    <a:pt x="304" y="0"/>
                  </a:cubicBezTo>
                  <a:close/>
                </a:path>
              </a:pathLst>
            </a:custGeom>
            <a:solidFill>
              <a:srgbClr val="E151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FREEFORM">
              <a:extLst>
                <a:ext uri="{FF2B5EF4-FFF2-40B4-BE49-F238E27FC236}">
                  <a16:creationId xmlns:a16="http://schemas.microsoft.com/office/drawing/2014/main" id="{D3444FA1-AFBF-44DB-819B-8FE06A8C269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02400" y="641350"/>
              <a:ext cx="228600" cy="657225"/>
            </a:xfrm>
            <a:custGeom>
              <a:avLst/>
              <a:gdLst>
                <a:gd name="T0" fmla="*/ 0 w 304"/>
                <a:gd name="T1" fmla="*/ 0 h 877"/>
                <a:gd name="T2" fmla="*/ 239 w 304"/>
                <a:gd name="T3" fmla="*/ 302 h 877"/>
                <a:gd name="T4" fmla="*/ 80 w 304"/>
                <a:gd name="T5" fmla="*/ 877 h 877"/>
                <a:gd name="T6" fmla="*/ 295 w 304"/>
                <a:gd name="T7" fmla="*/ 306 h 877"/>
                <a:gd name="T8" fmla="*/ 0 w 304"/>
                <a:gd name="T9" fmla="*/ 0 h 8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4" h="877">
                  <a:moveTo>
                    <a:pt x="0" y="0"/>
                  </a:moveTo>
                  <a:cubicBezTo>
                    <a:pt x="194" y="49"/>
                    <a:pt x="245" y="175"/>
                    <a:pt x="239" y="302"/>
                  </a:cubicBezTo>
                  <a:cubicBezTo>
                    <a:pt x="232" y="464"/>
                    <a:pt x="127" y="662"/>
                    <a:pt x="80" y="877"/>
                  </a:cubicBezTo>
                  <a:cubicBezTo>
                    <a:pt x="123" y="721"/>
                    <a:pt x="282" y="494"/>
                    <a:pt x="295" y="306"/>
                  </a:cubicBezTo>
                  <a:cubicBezTo>
                    <a:pt x="304" y="170"/>
                    <a:pt x="235" y="37"/>
                    <a:pt x="0" y="0"/>
                  </a:cubicBezTo>
                  <a:close/>
                </a:path>
              </a:pathLst>
            </a:custGeom>
            <a:solidFill>
              <a:srgbClr val="E151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RECTANGLE">
              <a:extLst>
                <a:ext uri="{FF2B5EF4-FFF2-40B4-BE49-F238E27FC236}">
                  <a16:creationId xmlns:a16="http://schemas.microsoft.com/office/drawing/2014/main" id="{313C7C70-F1C7-47CC-A97E-5D7B370DBD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37313" y="1360488"/>
              <a:ext cx="130175" cy="92075"/>
            </a:xfrm>
            <a:prstGeom prst="rect">
              <a:avLst/>
            </a:prstGeom>
            <a:solidFill>
              <a:srgbClr val="DB91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RECTANGLE">
              <a:extLst>
                <a:ext uri="{FF2B5EF4-FFF2-40B4-BE49-F238E27FC236}">
                  <a16:creationId xmlns:a16="http://schemas.microsoft.com/office/drawing/2014/main" id="{3CB19DAC-FD9D-4679-A5D4-23BB3CB55A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27800" y="1360488"/>
              <a:ext cx="39688" cy="92075"/>
            </a:xfrm>
            <a:prstGeom prst="rect">
              <a:avLst/>
            </a:prstGeom>
            <a:solidFill>
              <a:srgbClr val="D372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RECTANGLE">
              <a:extLst>
                <a:ext uri="{FF2B5EF4-FFF2-40B4-BE49-F238E27FC236}">
                  <a16:creationId xmlns:a16="http://schemas.microsoft.com/office/drawing/2014/main" id="{76D46760-ABFA-48E8-98D3-28A374A3DC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70650" y="1379538"/>
              <a:ext cx="23813" cy="55563"/>
            </a:xfrm>
            <a:prstGeom prst="rect">
              <a:avLst/>
            </a:prstGeom>
            <a:solidFill>
              <a:srgbClr val="D372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RECTANGLE">
              <a:extLst>
                <a:ext uri="{FF2B5EF4-FFF2-40B4-BE49-F238E27FC236}">
                  <a16:creationId xmlns:a16="http://schemas.microsoft.com/office/drawing/2014/main" id="{3313DEE9-041A-456B-AAE2-9490DEC5A2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65888" y="1379538"/>
              <a:ext cx="4763" cy="55563"/>
            </a:xfrm>
            <a:prstGeom prst="rect">
              <a:avLst/>
            </a:prstGeom>
            <a:solidFill>
              <a:srgbClr val="B05A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70" name="GROUP">
            <a:extLst>
              <a:ext uri="{FF2B5EF4-FFF2-40B4-BE49-F238E27FC236}">
                <a16:creationId xmlns:a16="http://schemas.microsoft.com/office/drawing/2014/main" id="{AE85849C-55B0-4E97-A75B-5E2862774B05}"/>
              </a:ext>
            </a:extLst>
          </p:cNvPr>
          <p:cNvGrpSpPr/>
          <p:nvPr/>
        </p:nvGrpSpPr>
        <p:grpSpPr>
          <a:xfrm>
            <a:off x="7930356" y="1152525"/>
            <a:ext cx="527050" cy="811213"/>
            <a:chOff x="6238875" y="641350"/>
            <a:chExt cx="527050" cy="811213"/>
          </a:xfrm>
        </p:grpSpPr>
        <p:sp>
          <p:nvSpPr>
            <p:cNvPr id="171" name="RECTANGLE">
              <a:extLst>
                <a:ext uri="{FF2B5EF4-FFF2-40B4-BE49-F238E27FC236}">
                  <a16:creationId xmlns:a16="http://schemas.microsoft.com/office/drawing/2014/main" id="{EB79FD06-7646-438D-AF3E-E5C6C0F73E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42075" y="1298575"/>
              <a:ext cx="4763" cy="73025"/>
            </a:xfrm>
            <a:prstGeom prst="rect">
              <a:avLst/>
            </a:prstGeom>
            <a:solidFill>
              <a:srgbClr val="E5E6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RECTANGLE">
              <a:extLst>
                <a:ext uri="{FF2B5EF4-FFF2-40B4-BE49-F238E27FC236}">
                  <a16:creationId xmlns:a16="http://schemas.microsoft.com/office/drawing/2014/main" id="{4488CF01-23E4-4F84-95F0-6383F84A7E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29388" y="1298575"/>
              <a:ext cx="4763" cy="73025"/>
            </a:xfrm>
            <a:prstGeom prst="rect">
              <a:avLst/>
            </a:prstGeom>
            <a:solidFill>
              <a:srgbClr val="E5E6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RECTANGLE">
              <a:extLst>
                <a:ext uri="{FF2B5EF4-FFF2-40B4-BE49-F238E27FC236}">
                  <a16:creationId xmlns:a16="http://schemas.microsoft.com/office/drawing/2014/main" id="{AABD3ED6-091F-479F-AE21-A61E4720F3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57963" y="1298575"/>
              <a:ext cx="4763" cy="73025"/>
            </a:xfrm>
            <a:prstGeom prst="rect">
              <a:avLst/>
            </a:prstGeom>
            <a:solidFill>
              <a:srgbClr val="E5E6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" name="RECTANGLE">
              <a:extLst>
                <a:ext uri="{FF2B5EF4-FFF2-40B4-BE49-F238E27FC236}">
                  <a16:creationId xmlns:a16="http://schemas.microsoft.com/office/drawing/2014/main" id="{5384C448-51A7-4042-9E5C-C23844F3FE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75413" y="1298575"/>
              <a:ext cx="4763" cy="73025"/>
            </a:xfrm>
            <a:prstGeom prst="rect">
              <a:avLst/>
            </a:prstGeom>
            <a:solidFill>
              <a:srgbClr val="E5E6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FREEFORM">
              <a:extLst>
                <a:ext uri="{FF2B5EF4-FFF2-40B4-BE49-F238E27FC236}">
                  <a16:creationId xmlns:a16="http://schemas.microsoft.com/office/drawing/2014/main" id="{6FCEF7E8-E024-4AB2-AF09-C0CB8927703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38875" y="641350"/>
              <a:ext cx="527050" cy="657225"/>
            </a:xfrm>
            <a:custGeom>
              <a:avLst/>
              <a:gdLst>
                <a:gd name="T0" fmla="*/ 352 w 704"/>
                <a:gd name="T1" fmla="*/ 0 h 877"/>
                <a:gd name="T2" fmla="*/ 704 w 704"/>
                <a:gd name="T3" fmla="*/ 298 h 877"/>
                <a:gd name="T4" fmla="*/ 676 w 704"/>
                <a:gd name="T5" fmla="*/ 414 h 877"/>
                <a:gd name="T6" fmla="*/ 680 w 704"/>
                <a:gd name="T7" fmla="*/ 415 h 877"/>
                <a:gd name="T8" fmla="*/ 437 w 704"/>
                <a:gd name="T9" fmla="*/ 877 h 877"/>
                <a:gd name="T10" fmla="*/ 366 w 704"/>
                <a:gd name="T11" fmla="*/ 877 h 877"/>
                <a:gd name="T12" fmla="*/ 342 w 704"/>
                <a:gd name="T13" fmla="*/ 877 h 877"/>
                <a:gd name="T14" fmla="*/ 271 w 704"/>
                <a:gd name="T15" fmla="*/ 877 h 877"/>
                <a:gd name="T16" fmla="*/ 32 w 704"/>
                <a:gd name="T17" fmla="*/ 422 h 877"/>
                <a:gd name="T18" fmla="*/ 29 w 704"/>
                <a:gd name="T19" fmla="*/ 417 h 877"/>
                <a:gd name="T20" fmla="*/ 28 w 704"/>
                <a:gd name="T21" fmla="*/ 415 h 877"/>
                <a:gd name="T22" fmla="*/ 28 w 704"/>
                <a:gd name="T23" fmla="*/ 415 h 877"/>
                <a:gd name="T24" fmla="*/ 0 w 704"/>
                <a:gd name="T25" fmla="*/ 298 h 877"/>
                <a:gd name="T26" fmla="*/ 352 w 704"/>
                <a:gd name="T27" fmla="*/ 0 h 8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4" h="877">
                  <a:moveTo>
                    <a:pt x="352" y="0"/>
                  </a:moveTo>
                  <a:cubicBezTo>
                    <a:pt x="546" y="0"/>
                    <a:pt x="704" y="133"/>
                    <a:pt x="704" y="298"/>
                  </a:cubicBezTo>
                  <a:cubicBezTo>
                    <a:pt x="704" y="339"/>
                    <a:pt x="694" y="378"/>
                    <a:pt x="676" y="414"/>
                  </a:cubicBezTo>
                  <a:lnTo>
                    <a:pt x="680" y="415"/>
                  </a:lnTo>
                  <a:lnTo>
                    <a:pt x="437" y="877"/>
                  </a:lnTo>
                  <a:lnTo>
                    <a:pt x="366" y="877"/>
                  </a:lnTo>
                  <a:lnTo>
                    <a:pt x="342" y="877"/>
                  </a:lnTo>
                  <a:lnTo>
                    <a:pt x="271" y="877"/>
                  </a:lnTo>
                  <a:lnTo>
                    <a:pt x="32" y="422"/>
                  </a:lnTo>
                  <a:cubicBezTo>
                    <a:pt x="31" y="420"/>
                    <a:pt x="30" y="418"/>
                    <a:pt x="29" y="417"/>
                  </a:cubicBezTo>
                  <a:lnTo>
                    <a:pt x="28" y="415"/>
                  </a:lnTo>
                  <a:lnTo>
                    <a:pt x="28" y="415"/>
                  </a:lnTo>
                  <a:cubicBezTo>
                    <a:pt x="10" y="379"/>
                    <a:pt x="0" y="339"/>
                    <a:pt x="0" y="298"/>
                  </a:cubicBezTo>
                  <a:cubicBezTo>
                    <a:pt x="0" y="133"/>
                    <a:pt x="157" y="0"/>
                    <a:pt x="352" y="0"/>
                  </a:cubicBezTo>
                  <a:close/>
                </a:path>
              </a:pathLst>
            </a:custGeom>
            <a:solidFill>
              <a:srgbClr val="F298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" name="FREEFORM">
              <a:extLst>
                <a:ext uri="{FF2B5EF4-FFF2-40B4-BE49-F238E27FC236}">
                  <a16:creationId xmlns:a16="http://schemas.microsoft.com/office/drawing/2014/main" id="{E0E17652-0044-4AE9-AFCF-D5AE54A5426A}"/>
                </a:ext>
              </a:extLst>
            </p:cNvPr>
            <p:cNvSpPr>
              <a:spLocks/>
            </p:cNvSpPr>
            <p:nvPr/>
          </p:nvSpPr>
          <p:spPr bwMode="auto">
            <a:xfrm>
              <a:off x="6430963" y="641350"/>
              <a:ext cx="144463" cy="657225"/>
            </a:xfrm>
            <a:custGeom>
              <a:avLst/>
              <a:gdLst>
                <a:gd name="T0" fmla="*/ 96 w 192"/>
                <a:gd name="T1" fmla="*/ 0 h 877"/>
                <a:gd name="T2" fmla="*/ 192 w 192"/>
                <a:gd name="T3" fmla="*/ 298 h 877"/>
                <a:gd name="T4" fmla="*/ 185 w 192"/>
                <a:gd name="T5" fmla="*/ 414 h 877"/>
                <a:gd name="T6" fmla="*/ 186 w 192"/>
                <a:gd name="T7" fmla="*/ 415 h 877"/>
                <a:gd name="T8" fmla="*/ 119 w 192"/>
                <a:gd name="T9" fmla="*/ 877 h 877"/>
                <a:gd name="T10" fmla="*/ 100 w 192"/>
                <a:gd name="T11" fmla="*/ 877 h 877"/>
                <a:gd name="T12" fmla="*/ 93 w 192"/>
                <a:gd name="T13" fmla="*/ 877 h 877"/>
                <a:gd name="T14" fmla="*/ 74 w 192"/>
                <a:gd name="T15" fmla="*/ 877 h 877"/>
                <a:gd name="T16" fmla="*/ 8 w 192"/>
                <a:gd name="T17" fmla="*/ 422 h 877"/>
                <a:gd name="T18" fmla="*/ 8 w 192"/>
                <a:gd name="T19" fmla="*/ 417 h 877"/>
                <a:gd name="T20" fmla="*/ 7 w 192"/>
                <a:gd name="T21" fmla="*/ 415 h 877"/>
                <a:gd name="T22" fmla="*/ 7 w 192"/>
                <a:gd name="T23" fmla="*/ 415 h 877"/>
                <a:gd name="T24" fmla="*/ 0 w 192"/>
                <a:gd name="T25" fmla="*/ 298 h 877"/>
                <a:gd name="T26" fmla="*/ 96 w 192"/>
                <a:gd name="T27" fmla="*/ 0 h 8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92" h="877">
                  <a:moveTo>
                    <a:pt x="96" y="0"/>
                  </a:moveTo>
                  <a:cubicBezTo>
                    <a:pt x="149" y="0"/>
                    <a:pt x="192" y="133"/>
                    <a:pt x="192" y="298"/>
                  </a:cubicBezTo>
                  <a:cubicBezTo>
                    <a:pt x="192" y="339"/>
                    <a:pt x="190" y="378"/>
                    <a:pt x="185" y="414"/>
                  </a:cubicBezTo>
                  <a:lnTo>
                    <a:pt x="186" y="415"/>
                  </a:lnTo>
                  <a:lnTo>
                    <a:pt x="119" y="877"/>
                  </a:lnTo>
                  <a:lnTo>
                    <a:pt x="100" y="877"/>
                  </a:lnTo>
                  <a:lnTo>
                    <a:pt x="93" y="877"/>
                  </a:lnTo>
                  <a:lnTo>
                    <a:pt x="74" y="877"/>
                  </a:lnTo>
                  <a:lnTo>
                    <a:pt x="8" y="422"/>
                  </a:lnTo>
                  <a:cubicBezTo>
                    <a:pt x="8" y="420"/>
                    <a:pt x="8" y="418"/>
                    <a:pt x="8" y="417"/>
                  </a:cubicBezTo>
                  <a:lnTo>
                    <a:pt x="7" y="415"/>
                  </a:lnTo>
                  <a:lnTo>
                    <a:pt x="7" y="415"/>
                  </a:lnTo>
                  <a:cubicBezTo>
                    <a:pt x="2" y="379"/>
                    <a:pt x="0" y="339"/>
                    <a:pt x="0" y="298"/>
                  </a:cubicBezTo>
                  <a:cubicBezTo>
                    <a:pt x="0" y="133"/>
                    <a:pt x="43" y="0"/>
                    <a:pt x="96" y="0"/>
                  </a:cubicBezTo>
                  <a:close/>
                </a:path>
              </a:pathLst>
            </a:custGeom>
            <a:solidFill>
              <a:srgbClr val="E151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7" name="FREEFORM">
              <a:extLst>
                <a:ext uri="{FF2B5EF4-FFF2-40B4-BE49-F238E27FC236}">
                  <a16:creationId xmlns:a16="http://schemas.microsoft.com/office/drawing/2014/main" id="{09E00143-716D-450A-896C-27E956BE881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75388" y="641350"/>
              <a:ext cx="227013" cy="657225"/>
            </a:xfrm>
            <a:custGeom>
              <a:avLst/>
              <a:gdLst>
                <a:gd name="T0" fmla="*/ 304 w 304"/>
                <a:gd name="T1" fmla="*/ 0 h 877"/>
                <a:gd name="T2" fmla="*/ 64 w 304"/>
                <a:gd name="T3" fmla="*/ 302 h 877"/>
                <a:gd name="T4" fmla="*/ 223 w 304"/>
                <a:gd name="T5" fmla="*/ 877 h 877"/>
                <a:gd name="T6" fmla="*/ 9 w 304"/>
                <a:gd name="T7" fmla="*/ 306 h 877"/>
                <a:gd name="T8" fmla="*/ 304 w 304"/>
                <a:gd name="T9" fmla="*/ 0 h 8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4" h="877">
                  <a:moveTo>
                    <a:pt x="304" y="0"/>
                  </a:moveTo>
                  <a:cubicBezTo>
                    <a:pt x="110" y="49"/>
                    <a:pt x="59" y="175"/>
                    <a:pt x="64" y="302"/>
                  </a:cubicBezTo>
                  <a:cubicBezTo>
                    <a:pt x="72" y="464"/>
                    <a:pt x="177" y="662"/>
                    <a:pt x="223" y="877"/>
                  </a:cubicBezTo>
                  <a:cubicBezTo>
                    <a:pt x="181" y="721"/>
                    <a:pt x="22" y="494"/>
                    <a:pt x="9" y="306"/>
                  </a:cubicBezTo>
                  <a:cubicBezTo>
                    <a:pt x="0" y="170"/>
                    <a:pt x="69" y="37"/>
                    <a:pt x="304" y="0"/>
                  </a:cubicBezTo>
                  <a:close/>
                </a:path>
              </a:pathLst>
            </a:custGeom>
            <a:solidFill>
              <a:srgbClr val="E151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8" name="FREEFORM">
              <a:extLst>
                <a:ext uri="{FF2B5EF4-FFF2-40B4-BE49-F238E27FC236}">
                  <a16:creationId xmlns:a16="http://schemas.microsoft.com/office/drawing/2014/main" id="{9CCB0C21-101E-45C8-AAAF-CFAC80A3820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02400" y="641350"/>
              <a:ext cx="228600" cy="657225"/>
            </a:xfrm>
            <a:custGeom>
              <a:avLst/>
              <a:gdLst>
                <a:gd name="T0" fmla="*/ 0 w 304"/>
                <a:gd name="T1" fmla="*/ 0 h 877"/>
                <a:gd name="T2" fmla="*/ 239 w 304"/>
                <a:gd name="T3" fmla="*/ 302 h 877"/>
                <a:gd name="T4" fmla="*/ 80 w 304"/>
                <a:gd name="T5" fmla="*/ 877 h 877"/>
                <a:gd name="T6" fmla="*/ 295 w 304"/>
                <a:gd name="T7" fmla="*/ 306 h 877"/>
                <a:gd name="T8" fmla="*/ 0 w 304"/>
                <a:gd name="T9" fmla="*/ 0 h 8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4" h="877">
                  <a:moveTo>
                    <a:pt x="0" y="0"/>
                  </a:moveTo>
                  <a:cubicBezTo>
                    <a:pt x="194" y="49"/>
                    <a:pt x="245" y="175"/>
                    <a:pt x="239" y="302"/>
                  </a:cubicBezTo>
                  <a:cubicBezTo>
                    <a:pt x="232" y="464"/>
                    <a:pt x="127" y="662"/>
                    <a:pt x="80" y="877"/>
                  </a:cubicBezTo>
                  <a:cubicBezTo>
                    <a:pt x="123" y="721"/>
                    <a:pt x="282" y="494"/>
                    <a:pt x="295" y="306"/>
                  </a:cubicBezTo>
                  <a:cubicBezTo>
                    <a:pt x="304" y="170"/>
                    <a:pt x="235" y="37"/>
                    <a:pt x="0" y="0"/>
                  </a:cubicBezTo>
                  <a:close/>
                </a:path>
              </a:pathLst>
            </a:custGeom>
            <a:solidFill>
              <a:srgbClr val="E151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" name="RECTANGLE">
              <a:extLst>
                <a:ext uri="{FF2B5EF4-FFF2-40B4-BE49-F238E27FC236}">
                  <a16:creationId xmlns:a16="http://schemas.microsoft.com/office/drawing/2014/main" id="{10B3C3AC-0315-4056-A0F0-67128F23DE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37313" y="1360488"/>
              <a:ext cx="130175" cy="92075"/>
            </a:xfrm>
            <a:prstGeom prst="rect">
              <a:avLst/>
            </a:prstGeom>
            <a:solidFill>
              <a:srgbClr val="DB91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" name="RECTANGLE">
              <a:extLst>
                <a:ext uri="{FF2B5EF4-FFF2-40B4-BE49-F238E27FC236}">
                  <a16:creationId xmlns:a16="http://schemas.microsoft.com/office/drawing/2014/main" id="{61745AF9-B45A-4801-A3FE-0D1856E2A4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27800" y="1360488"/>
              <a:ext cx="39688" cy="92075"/>
            </a:xfrm>
            <a:prstGeom prst="rect">
              <a:avLst/>
            </a:prstGeom>
            <a:solidFill>
              <a:srgbClr val="D372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" name="RECTANGLE">
              <a:extLst>
                <a:ext uri="{FF2B5EF4-FFF2-40B4-BE49-F238E27FC236}">
                  <a16:creationId xmlns:a16="http://schemas.microsoft.com/office/drawing/2014/main" id="{8AA3667E-4767-4F18-8CFE-E6D7307BDF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70650" y="1379538"/>
              <a:ext cx="23813" cy="55563"/>
            </a:xfrm>
            <a:prstGeom prst="rect">
              <a:avLst/>
            </a:prstGeom>
            <a:solidFill>
              <a:srgbClr val="D372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" name="RECTANGLE">
              <a:extLst>
                <a:ext uri="{FF2B5EF4-FFF2-40B4-BE49-F238E27FC236}">
                  <a16:creationId xmlns:a16="http://schemas.microsoft.com/office/drawing/2014/main" id="{818C8E68-B7D5-42AF-AF90-A0F504A1D5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65888" y="1379538"/>
              <a:ext cx="4763" cy="55563"/>
            </a:xfrm>
            <a:prstGeom prst="rect">
              <a:avLst/>
            </a:prstGeom>
            <a:solidFill>
              <a:srgbClr val="B05A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8268" name="FREEFORM">
            <a:extLst>
              <a:ext uri="{FF2B5EF4-FFF2-40B4-BE49-F238E27FC236}">
                <a16:creationId xmlns:a16="http://schemas.microsoft.com/office/drawing/2014/main" id="{B43C0EBB-98C4-40F5-9FE8-FBE6F777A0C5}"/>
              </a:ext>
            </a:extLst>
          </p:cNvPr>
          <p:cNvSpPr>
            <a:spLocks/>
          </p:cNvSpPr>
          <p:nvPr/>
        </p:nvSpPr>
        <p:spPr bwMode="auto">
          <a:xfrm>
            <a:off x="1114425" y="1465263"/>
            <a:ext cx="2116138" cy="660400"/>
          </a:xfrm>
          <a:custGeom>
            <a:avLst/>
            <a:gdLst>
              <a:gd name="T0" fmla="*/ 0 w 2826"/>
              <a:gd name="T1" fmla="*/ 557 h 881"/>
              <a:gd name="T2" fmla="*/ 965 w 2826"/>
              <a:gd name="T3" fmla="*/ 89 h 881"/>
              <a:gd name="T4" fmla="*/ 1593 w 2826"/>
              <a:gd name="T5" fmla="*/ 135 h 881"/>
              <a:gd name="T6" fmla="*/ 2304 w 2826"/>
              <a:gd name="T7" fmla="*/ 335 h 881"/>
              <a:gd name="T8" fmla="*/ 2566 w 2826"/>
              <a:gd name="T9" fmla="*/ 514 h 881"/>
              <a:gd name="T10" fmla="*/ 1936 w 2826"/>
              <a:gd name="T11" fmla="*/ 618 h 881"/>
              <a:gd name="T12" fmla="*/ 1241 w 2826"/>
              <a:gd name="T13" fmla="*/ 881 h 881"/>
              <a:gd name="T14" fmla="*/ 686 w 2826"/>
              <a:gd name="T15" fmla="*/ 557 h 881"/>
              <a:gd name="T16" fmla="*/ 0 w 2826"/>
              <a:gd name="T17" fmla="*/ 557 h 8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826" h="881">
                <a:moveTo>
                  <a:pt x="0" y="557"/>
                </a:moveTo>
                <a:cubicBezTo>
                  <a:pt x="731" y="393"/>
                  <a:pt x="418" y="343"/>
                  <a:pt x="965" y="89"/>
                </a:cubicBezTo>
                <a:cubicBezTo>
                  <a:pt x="1114" y="20"/>
                  <a:pt x="1129" y="443"/>
                  <a:pt x="1593" y="135"/>
                </a:cubicBezTo>
                <a:cubicBezTo>
                  <a:pt x="1797" y="0"/>
                  <a:pt x="1702" y="458"/>
                  <a:pt x="2304" y="335"/>
                </a:cubicBezTo>
                <a:cubicBezTo>
                  <a:pt x="2605" y="273"/>
                  <a:pt x="2826" y="677"/>
                  <a:pt x="2566" y="514"/>
                </a:cubicBezTo>
                <a:cubicBezTo>
                  <a:pt x="2385" y="401"/>
                  <a:pt x="2282" y="700"/>
                  <a:pt x="1936" y="618"/>
                </a:cubicBezTo>
                <a:cubicBezTo>
                  <a:pt x="1445" y="501"/>
                  <a:pt x="1470" y="881"/>
                  <a:pt x="1241" y="881"/>
                </a:cubicBezTo>
                <a:cubicBezTo>
                  <a:pt x="884" y="881"/>
                  <a:pt x="1059" y="439"/>
                  <a:pt x="686" y="557"/>
                </a:cubicBezTo>
                <a:cubicBezTo>
                  <a:pt x="402" y="647"/>
                  <a:pt x="64" y="557"/>
                  <a:pt x="0" y="557"/>
                </a:cubicBezTo>
                <a:close/>
              </a:path>
            </a:pathLst>
          </a:custGeom>
          <a:solidFill>
            <a:srgbClr val="FEFEF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5E04D88-20A3-4145-A0F9-8A5B78A932C0}"/>
              </a:ext>
            </a:extLst>
          </p:cNvPr>
          <p:cNvGrpSpPr/>
          <p:nvPr/>
        </p:nvGrpSpPr>
        <p:grpSpPr>
          <a:xfrm>
            <a:off x="650878" y="1585975"/>
            <a:ext cx="6347261" cy="4913129"/>
            <a:chOff x="650878" y="1585975"/>
            <a:chExt cx="6347261" cy="4913129"/>
          </a:xfrm>
        </p:grpSpPr>
        <p:pic>
          <p:nvPicPr>
            <p:cNvPr id="3074" name="Picture 2" descr="Percabangan IF">
              <a:extLst>
                <a:ext uri="{FF2B5EF4-FFF2-40B4-BE49-F238E27FC236}">
                  <a16:creationId xmlns:a16="http://schemas.microsoft.com/office/drawing/2014/main" id="{0B3AA434-58AD-435C-B78A-FBC360F57A0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432" t="9517" r="21909" b="9773"/>
            <a:stretch/>
          </p:blipFill>
          <p:spPr bwMode="auto">
            <a:xfrm>
              <a:off x="650878" y="1585975"/>
              <a:ext cx="6302372" cy="49116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id="{63D51D27-6EE4-415A-A818-54D8B23E194F}"/>
                </a:ext>
              </a:extLst>
            </p:cNvPr>
            <p:cNvSpPr txBox="1"/>
            <p:nvPr/>
          </p:nvSpPr>
          <p:spPr>
            <a:xfrm>
              <a:off x="4547916" y="6129772"/>
              <a:ext cx="24502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Source: petanikode.com</a:t>
              </a:r>
              <a:endParaRPr lang="en-ID" dirty="0"/>
            </a:p>
          </p:txBody>
        </p:sp>
      </p:grpSp>
    </p:spTree>
    <p:extLst>
      <p:ext uri="{BB962C8B-B14F-4D97-AF65-F5344CB8AC3E}">
        <p14:creationId xmlns:p14="http://schemas.microsoft.com/office/powerpoint/2010/main" val="112696814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2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8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8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2" presetClass="entr" presetSubtype="1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83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8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8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8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2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8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2" presetClass="entr" presetSubtype="1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83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8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0" dur="5600" fill="hold"/>
                                        <p:tgtEl>
                                          <p:spTgt spid="8212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4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2" dur="5600" fill="hold"/>
                                        <p:tgtEl>
                                          <p:spTgt spid="8211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43" presetID="35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0 L -0.0823 0 " pathEditMode="relative" rAng="0" ptsTypes="AA">
                                      <p:cBhvr>
                                        <p:cTn id="44" dur="2000" fill="hold"/>
                                        <p:tgtEl>
                                          <p:spTgt spid="82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115" y="0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35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4.44444E-6 L -0.04779 4.44444E-6 " pathEditMode="relative" rAng="0" ptsTypes="AA">
                                      <p:cBhvr>
                                        <p:cTn id="46" dur="1250" fill="hold"/>
                                        <p:tgtEl>
                                          <p:spTgt spid="82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96" y="0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35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-1.85185E-6 L 0.08164 -1.85185E-6 " pathEditMode="relative" rAng="0" ptsTypes="AA">
                                      <p:cBhvr>
                                        <p:cTn id="48" dur="2000" fill="hold"/>
                                        <p:tgtEl>
                                          <p:spTgt spid="83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76" y="0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2" presetClass="entr" presetSubtype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1000" fill="hold"/>
                                        <p:tgtEl>
                                          <p:spTgt spid="83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1000" fill="hold"/>
                                        <p:tgtEl>
                                          <p:spTgt spid="83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2" presetClass="path" presetSubtype="0" repeatCount="indefinite" autoRev="1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animMotion origin="layout" path="M -6.25E-7 -2.22222E-6 L -6.25E-7 0.07523 " pathEditMode="relative" rAng="0" ptsTypes="AA">
                                      <p:cBhvr>
                                        <p:cTn id="54" dur="800" fill="hold"/>
                                        <p:tgtEl>
                                          <p:spTgt spid="83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750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2" presetClass="exit" presetSubtype="8" accel="100000" fill="hold" grpId="1" nodeType="withEffect">
                                  <p:stCondLst>
                                    <p:cond delay="60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82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82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2" presetClass="entr" presetSubtype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1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1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path" presetSubtype="0" repeatCount="indefinite" autoRev="1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animMotion origin="layout" path="M -2.08333E-7 -1.48148E-6 L -2.08333E-7 0.07523 " pathEditMode="relative" rAng="0" ptsTypes="AA">
                                      <p:cBhvr>
                                        <p:cTn id="66" dur="8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750"/>
                                    </p:animMotion>
                                  </p:childTnLst>
                                </p:cTn>
                              </p:par>
                              <p:par>
                                <p:cTn id="67" presetID="2" presetClass="entr" presetSubtype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10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10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42" presetClass="path" presetSubtype="0" repeatCount="indefinite" autoRev="1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animMotion origin="layout" path="M 4.79167E-6 -3.33333E-6 L 4.79167E-6 0.07523 " pathEditMode="relative" rAng="0" ptsTypes="AA">
                                      <p:cBhvr>
                                        <p:cTn id="72" dur="8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75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53" grpId="0"/>
      <p:bldP spid="8253" grpId="1"/>
      <p:bldP spid="8259" grpId="0" animBg="1"/>
      <p:bldP spid="8301" grpId="0" animBg="1"/>
      <p:bldP spid="826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">
            <a:extLst>
              <a:ext uri="{FF2B5EF4-FFF2-40B4-BE49-F238E27FC236}">
                <a16:creationId xmlns:a16="http://schemas.microsoft.com/office/drawing/2014/main" id="{01DE044D-E220-453E-BC49-EDBFE9808A75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0" y="0"/>
            <a:ext cx="1217295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RECTANGLE">
            <a:extLst>
              <a:ext uri="{FF2B5EF4-FFF2-40B4-BE49-F238E27FC236}">
                <a16:creationId xmlns:a16="http://schemas.microsoft.com/office/drawing/2014/main" id="{466BD68E-F8D8-4441-8166-A50C56C531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75" y="0"/>
            <a:ext cx="12169775" cy="6858000"/>
          </a:xfrm>
          <a:prstGeom prst="rect">
            <a:avLst/>
          </a:prstGeom>
          <a:solidFill>
            <a:srgbClr val="F5E3B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FREEFORM">
            <a:extLst>
              <a:ext uri="{FF2B5EF4-FFF2-40B4-BE49-F238E27FC236}">
                <a16:creationId xmlns:a16="http://schemas.microsoft.com/office/drawing/2014/main" id="{BC83E6DC-1957-4119-B4AE-537CF70AEDF9}"/>
              </a:ext>
            </a:extLst>
          </p:cNvPr>
          <p:cNvSpPr>
            <a:spLocks/>
          </p:cNvSpPr>
          <p:nvPr/>
        </p:nvSpPr>
        <p:spPr bwMode="auto">
          <a:xfrm>
            <a:off x="6323013" y="1812925"/>
            <a:ext cx="1763713" cy="425450"/>
          </a:xfrm>
          <a:custGeom>
            <a:avLst/>
            <a:gdLst>
              <a:gd name="T0" fmla="*/ 0 w 2356"/>
              <a:gd name="T1" fmla="*/ 358 h 567"/>
              <a:gd name="T2" fmla="*/ 804 w 2356"/>
              <a:gd name="T3" fmla="*/ 57 h 567"/>
              <a:gd name="T4" fmla="*/ 1328 w 2356"/>
              <a:gd name="T5" fmla="*/ 87 h 567"/>
              <a:gd name="T6" fmla="*/ 1921 w 2356"/>
              <a:gd name="T7" fmla="*/ 215 h 567"/>
              <a:gd name="T8" fmla="*/ 2139 w 2356"/>
              <a:gd name="T9" fmla="*/ 331 h 567"/>
              <a:gd name="T10" fmla="*/ 1614 w 2356"/>
              <a:gd name="T11" fmla="*/ 397 h 567"/>
              <a:gd name="T12" fmla="*/ 1034 w 2356"/>
              <a:gd name="T13" fmla="*/ 567 h 567"/>
              <a:gd name="T14" fmla="*/ 572 w 2356"/>
              <a:gd name="T15" fmla="*/ 358 h 567"/>
              <a:gd name="T16" fmla="*/ 0 w 2356"/>
              <a:gd name="T17" fmla="*/ 358 h 5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356" h="567">
                <a:moveTo>
                  <a:pt x="0" y="358"/>
                </a:moveTo>
                <a:cubicBezTo>
                  <a:pt x="610" y="253"/>
                  <a:pt x="349" y="220"/>
                  <a:pt x="804" y="57"/>
                </a:cubicBezTo>
                <a:cubicBezTo>
                  <a:pt x="929" y="12"/>
                  <a:pt x="941" y="285"/>
                  <a:pt x="1328" y="87"/>
                </a:cubicBezTo>
                <a:cubicBezTo>
                  <a:pt x="1498" y="0"/>
                  <a:pt x="1419" y="295"/>
                  <a:pt x="1921" y="215"/>
                </a:cubicBezTo>
                <a:cubicBezTo>
                  <a:pt x="2172" y="175"/>
                  <a:pt x="2356" y="436"/>
                  <a:pt x="2139" y="331"/>
                </a:cubicBezTo>
                <a:cubicBezTo>
                  <a:pt x="1988" y="258"/>
                  <a:pt x="1902" y="450"/>
                  <a:pt x="1614" y="397"/>
                </a:cubicBezTo>
                <a:cubicBezTo>
                  <a:pt x="1204" y="322"/>
                  <a:pt x="1226" y="567"/>
                  <a:pt x="1034" y="567"/>
                </a:cubicBezTo>
                <a:cubicBezTo>
                  <a:pt x="737" y="567"/>
                  <a:pt x="883" y="282"/>
                  <a:pt x="572" y="358"/>
                </a:cubicBezTo>
                <a:cubicBezTo>
                  <a:pt x="335" y="416"/>
                  <a:pt x="53" y="358"/>
                  <a:pt x="0" y="358"/>
                </a:cubicBezTo>
                <a:close/>
              </a:path>
            </a:pathLst>
          </a:custGeom>
          <a:solidFill>
            <a:srgbClr val="FEFEF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211" name="PICTURE">
            <a:extLst>
              <a:ext uri="{FF2B5EF4-FFF2-40B4-BE49-F238E27FC236}">
                <a16:creationId xmlns:a16="http://schemas.microsoft.com/office/drawing/2014/main" id="{757CF9E4-E5AC-4033-ABAE-7014BFC3C9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665288"/>
            <a:ext cx="12214226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12" name="PICTURE">
            <a:extLst>
              <a:ext uri="{FF2B5EF4-FFF2-40B4-BE49-F238E27FC236}">
                <a16:creationId xmlns:a16="http://schemas.microsoft.com/office/drawing/2014/main" id="{4EEC53C8-F977-48EE-95A7-C9C68C90A8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944938"/>
            <a:ext cx="12192000" cy="291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GROUP">
            <a:extLst>
              <a:ext uri="{FF2B5EF4-FFF2-40B4-BE49-F238E27FC236}">
                <a16:creationId xmlns:a16="http://schemas.microsoft.com/office/drawing/2014/main" id="{68385C62-530F-4FB7-BA72-786A5D3E2207}"/>
              </a:ext>
            </a:extLst>
          </p:cNvPr>
          <p:cNvGrpSpPr/>
          <p:nvPr/>
        </p:nvGrpSpPr>
        <p:grpSpPr>
          <a:xfrm>
            <a:off x="6943725" y="1244600"/>
            <a:ext cx="908051" cy="2816225"/>
            <a:chOff x="6943725" y="1244600"/>
            <a:chExt cx="908051" cy="2816225"/>
          </a:xfrm>
        </p:grpSpPr>
        <p:sp>
          <p:nvSpPr>
            <p:cNvPr id="22" name="RECTANGLE">
              <a:extLst>
                <a:ext uri="{FF2B5EF4-FFF2-40B4-BE49-F238E27FC236}">
                  <a16:creationId xmlns:a16="http://schemas.microsoft.com/office/drawing/2014/main" id="{CB7859AF-8E04-48FC-9F17-25A4E6903C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88200" y="1244600"/>
              <a:ext cx="382588" cy="1335088"/>
            </a:xfrm>
            <a:prstGeom prst="rect">
              <a:avLst/>
            </a:prstGeom>
            <a:solidFill>
              <a:srgbClr val="E192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RECTANGLE">
              <a:extLst>
                <a:ext uri="{FF2B5EF4-FFF2-40B4-BE49-F238E27FC236}">
                  <a16:creationId xmlns:a16="http://schemas.microsoft.com/office/drawing/2014/main" id="{61AC56F7-AFCE-4D1C-846F-CC160BF1A7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80288" y="1244600"/>
              <a:ext cx="190500" cy="1335088"/>
            </a:xfrm>
            <a:prstGeom prst="rect">
              <a:avLst/>
            </a:prstGeom>
            <a:solidFill>
              <a:srgbClr val="D473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">
              <a:extLst>
                <a:ext uri="{FF2B5EF4-FFF2-40B4-BE49-F238E27FC236}">
                  <a16:creationId xmlns:a16="http://schemas.microsoft.com/office/drawing/2014/main" id="{26710519-6D6A-490F-BC2C-C0F593C3B5D2}"/>
                </a:ext>
              </a:extLst>
            </p:cNvPr>
            <p:cNvSpPr>
              <a:spLocks/>
            </p:cNvSpPr>
            <p:nvPr/>
          </p:nvSpPr>
          <p:spPr bwMode="auto">
            <a:xfrm>
              <a:off x="7138988" y="1881188"/>
              <a:ext cx="522288" cy="1400175"/>
            </a:xfrm>
            <a:custGeom>
              <a:avLst/>
              <a:gdLst>
                <a:gd name="T0" fmla="*/ 578 w 698"/>
                <a:gd name="T1" fmla="*/ 34 h 1867"/>
                <a:gd name="T2" fmla="*/ 578 w 698"/>
                <a:gd name="T3" fmla="*/ 854 h 1867"/>
                <a:gd name="T4" fmla="*/ 696 w 698"/>
                <a:gd name="T5" fmla="*/ 1392 h 1867"/>
                <a:gd name="T6" fmla="*/ 661 w 698"/>
                <a:gd name="T7" fmla="*/ 1862 h 1867"/>
                <a:gd name="T8" fmla="*/ 0 w 698"/>
                <a:gd name="T9" fmla="*/ 1738 h 1867"/>
                <a:gd name="T10" fmla="*/ 96 w 698"/>
                <a:gd name="T11" fmla="*/ 0 h 1867"/>
                <a:gd name="T12" fmla="*/ 578 w 698"/>
                <a:gd name="T13" fmla="*/ 34 h 18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98" h="1867">
                  <a:moveTo>
                    <a:pt x="578" y="34"/>
                  </a:moveTo>
                  <a:lnTo>
                    <a:pt x="578" y="854"/>
                  </a:lnTo>
                  <a:cubicBezTo>
                    <a:pt x="698" y="954"/>
                    <a:pt x="696" y="1159"/>
                    <a:pt x="696" y="1392"/>
                  </a:cubicBezTo>
                  <a:cubicBezTo>
                    <a:pt x="696" y="1620"/>
                    <a:pt x="419" y="1541"/>
                    <a:pt x="661" y="1862"/>
                  </a:cubicBezTo>
                  <a:cubicBezTo>
                    <a:pt x="624" y="1867"/>
                    <a:pt x="32" y="1744"/>
                    <a:pt x="0" y="1738"/>
                  </a:cubicBezTo>
                  <a:lnTo>
                    <a:pt x="96" y="0"/>
                  </a:lnTo>
                  <a:lnTo>
                    <a:pt x="578" y="34"/>
                  </a:lnTo>
                  <a:close/>
                </a:path>
              </a:pathLst>
            </a:custGeom>
            <a:solidFill>
              <a:srgbClr val="D473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RECTANGLE">
              <a:extLst>
                <a:ext uri="{FF2B5EF4-FFF2-40B4-BE49-F238E27FC236}">
                  <a16:creationId xmlns:a16="http://schemas.microsoft.com/office/drawing/2014/main" id="{91DCAB54-A383-43E6-87E8-4678A24EF8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37425" y="1724025"/>
              <a:ext cx="233363" cy="833438"/>
            </a:xfrm>
            <a:prstGeom prst="rect">
              <a:avLst/>
            </a:prstGeom>
            <a:solidFill>
              <a:srgbClr val="D473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02" name="FREEFORM">
              <a:extLst>
                <a:ext uri="{FF2B5EF4-FFF2-40B4-BE49-F238E27FC236}">
                  <a16:creationId xmlns:a16="http://schemas.microsoft.com/office/drawing/2014/main" id="{72CF0504-83F3-4794-B520-1AE1D0B1F5CD}"/>
                </a:ext>
              </a:extLst>
            </p:cNvPr>
            <p:cNvSpPr>
              <a:spLocks/>
            </p:cNvSpPr>
            <p:nvPr/>
          </p:nvSpPr>
          <p:spPr bwMode="auto">
            <a:xfrm>
              <a:off x="6943725" y="1881188"/>
              <a:ext cx="452438" cy="1485900"/>
            </a:xfrm>
            <a:custGeom>
              <a:avLst/>
              <a:gdLst>
                <a:gd name="T0" fmla="*/ 9 w 603"/>
                <a:gd name="T1" fmla="*/ 1532 h 1980"/>
                <a:gd name="T2" fmla="*/ 9 w 603"/>
                <a:gd name="T3" fmla="*/ 1763 h 1980"/>
                <a:gd name="T4" fmla="*/ 9 w 603"/>
                <a:gd name="T5" fmla="*/ 1890 h 1980"/>
                <a:gd name="T6" fmla="*/ 95 w 603"/>
                <a:gd name="T7" fmla="*/ 1980 h 1980"/>
                <a:gd name="T8" fmla="*/ 120 w 603"/>
                <a:gd name="T9" fmla="*/ 1980 h 1980"/>
                <a:gd name="T10" fmla="*/ 207 w 603"/>
                <a:gd name="T11" fmla="*/ 1890 h 1980"/>
                <a:gd name="T12" fmla="*/ 207 w 603"/>
                <a:gd name="T13" fmla="*/ 1441 h 1980"/>
                <a:gd name="T14" fmla="*/ 578 w 603"/>
                <a:gd name="T15" fmla="*/ 842 h 1980"/>
                <a:gd name="T16" fmla="*/ 582 w 603"/>
                <a:gd name="T17" fmla="*/ 3 h 1980"/>
                <a:gd name="T18" fmla="*/ 356 w 603"/>
                <a:gd name="T19" fmla="*/ 0 h 1980"/>
                <a:gd name="T20" fmla="*/ 325 w 603"/>
                <a:gd name="T21" fmla="*/ 651 h 1980"/>
                <a:gd name="T22" fmla="*/ 50 w 603"/>
                <a:gd name="T23" fmla="*/ 1083 h 1980"/>
                <a:gd name="T24" fmla="*/ 9 w 603"/>
                <a:gd name="T25" fmla="*/ 1509 h 1980"/>
                <a:gd name="T26" fmla="*/ 9 w 603"/>
                <a:gd name="T27" fmla="*/ 1532 h 19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3" h="1980">
                  <a:moveTo>
                    <a:pt x="9" y="1532"/>
                  </a:moveTo>
                  <a:lnTo>
                    <a:pt x="9" y="1763"/>
                  </a:lnTo>
                  <a:lnTo>
                    <a:pt x="9" y="1890"/>
                  </a:lnTo>
                  <a:cubicBezTo>
                    <a:pt x="9" y="1939"/>
                    <a:pt x="48" y="1980"/>
                    <a:pt x="95" y="1980"/>
                  </a:cubicBezTo>
                  <a:lnTo>
                    <a:pt x="120" y="1980"/>
                  </a:lnTo>
                  <a:cubicBezTo>
                    <a:pt x="168" y="1980"/>
                    <a:pt x="207" y="1939"/>
                    <a:pt x="207" y="1890"/>
                  </a:cubicBezTo>
                  <a:cubicBezTo>
                    <a:pt x="207" y="1761"/>
                    <a:pt x="207" y="1591"/>
                    <a:pt x="207" y="1441"/>
                  </a:cubicBezTo>
                  <a:cubicBezTo>
                    <a:pt x="466" y="1441"/>
                    <a:pt x="603" y="938"/>
                    <a:pt x="578" y="842"/>
                  </a:cubicBezTo>
                  <a:cubicBezTo>
                    <a:pt x="577" y="839"/>
                    <a:pt x="580" y="316"/>
                    <a:pt x="582" y="3"/>
                  </a:cubicBezTo>
                  <a:lnTo>
                    <a:pt x="356" y="0"/>
                  </a:lnTo>
                  <a:cubicBezTo>
                    <a:pt x="353" y="197"/>
                    <a:pt x="343" y="427"/>
                    <a:pt x="325" y="651"/>
                  </a:cubicBezTo>
                  <a:cubicBezTo>
                    <a:pt x="308" y="853"/>
                    <a:pt x="129" y="898"/>
                    <a:pt x="50" y="1083"/>
                  </a:cubicBezTo>
                  <a:cubicBezTo>
                    <a:pt x="0" y="1199"/>
                    <a:pt x="18" y="1349"/>
                    <a:pt x="9" y="1509"/>
                  </a:cubicBezTo>
                  <a:lnTo>
                    <a:pt x="9" y="1532"/>
                  </a:lnTo>
                  <a:close/>
                </a:path>
              </a:pathLst>
            </a:custGeom>
            <a:solidFill>
              <a:srgbClr val="E192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8304" name="Group 8303">
              <a:extLst>
                <a:ext uri="{FF2B5EF4-FFF2-40B4-BE49-F238E27FC236}">
                  <a16:creationId xmlns:a16="http://schemas.microsoft.com/office/drawing/2014/main" id="{15560F60-F1CF-4939-BE43-235270978894}"/>
                </a:ext>
              </a:extLst>
            </p:cNvPr>
            <p:cNvGrpSpPr/>
            <p:nvPr/>
          </p:nvGrpSpPr>
          <p:grpSpPr>
            <a:xfrm>
              <a:off x="7061200" y="2682875"/>
              <a:ext cx="790576" cy="1377950"/>
              <a:chOff x="7061200" y="2682875"/>
              <a:chExt cx="790576" cy="1377950"/>
            </a:xfrm>
          </p:grpSpPr>
          <p:sp>
            <p:nvSpPr>
              <p:cNvPr id="28" name="FREEFORM">
                <a:extLst>
                  <a:ext uri="{FF2B5EF4-FFF2-40B4-BE49-F238E27FC236}">
                    <a16:creationId xmlns:a16="http://schemas.microsoft.com/office/drawing/2014/main" id="{4DF72621-7421-490D-B3C6-0B184E0CF6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86650" y="2784475"/>
                <a:ext cx="285750" cy="446088"/>
              </a:xfrm>
              <a:custGeom>
                <a:avLst/>
                <a:gdLst>
                  <a:gd name="T0" fmla="*/ 177 w 381"/>
                  <a:gd name="T1" fmla="*/ 519 h 595"/>
                  <a:gd name="T2" fmla="*/ 23 w 381"/>
                  <a:gd name="T3" fmla="*/ 161 h 595"/>
                  <a:gd name="T4" fmla="*/ 73 w 381"/>
                  <a:gd name="T5" fmla="*/ 23 h 595"/>
                  <a:gd name="T6" fmla="*/ 73 w 381"/>
                  <a:gd name="T7" fmla="*/ 23 h 595"/>
                  <a:gd name="T8" fmla="*/ 205 w 381"/>
                  <a:gd name="T9" fmla="*/ 75 h 595"/>
                  <a:gd name="T10" fmla="*/ 359 w 381"/>
                  <a:gd name="T11" fmla="*/ 434 h 595"/>
                  <a:gd name="T12" fmla="*/ 309 w 381"/>
                  <a:gd name="T13" fmla="*/ 571 h 595"/>
                  <a:gd name="T14" fmla="*/ 309 w 381"/>
                  <a:gd name="T15" fmla="*/ 571 h 595"/>
                  <a:gd name="T16" fmla="*/ 177 w 381"/>
                  <a:gd name="T17" fmla="*/ 519 h 5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81" h="595">
                    <a:moveTo>
                      <a:pt x="177" y="519"/>
                    </a:moveTo>
                    <a:lnTo>
                      <a:pt x="23" y="161"/>
                    </a:lnTo>
                    <a:cubicBezTo>
                      <a:pt x="0" y="109"/>
                      <a:pt x="23" y="47"/>
                      <a:pt x="73" y="23"/>
                    </a:cubicBezTo>
                    <a:lnTo>
                      <a:pt x="73" y="23"/>
                    </a:lnTo>
                    <a:cubicBezTo>
                      <a:pt x="123" y="0"/>
                      <a:pt x="182" y="23"/>
                      <a:pt x="205" y="75"/>
                    </a:cubicBezTo>
                    <a:lnTo>
                      <a:pt x="359" y="434"/>
                    </a:lnTo>
                    <a:cubicBezTo>
                      <a:pt x="381" y="486"/>
                      <a:pt x="359" y="548"/>
                      <a:pt x="309" y="571"/>
                    </a:cubicBezTo>
                    <a:lnTo>
                      <a:pt x="309" y="571"/>
                    </a:lnTo>
                    <a:cubicBezTo>
                      <a:pt x="259" y="595"/>
                      <a:pt x="200" y="571"/>
                      <a:pt x="177" y="519"/>
                    </a:cubicBezTo>
                    <a:close/>
                  </a:path>
                </a:pathLst>
              </a:custGeom>
              <a:solidFill>
                <a:srgbClr val="D473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" name="FREEFORM">
                <a:extLst>
                  <a:ext uri="{FF2B5EF4-FFF2-40B4-BE49-F238E27FC236}">
                    <a16:creationId xmlns:a16="http://schemas.microsoft.com/office/drawing/2014/main" id="{CBD0D45D-18F7-4856-BDF4-F17BA3322F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27900" y="3408363"/>
                <a:ext cx="438150" cy="212725"/>
              </a:xfrm>
              <a:custGeom>
                <a:avLst/>
                <a:gdLst>
                  <a:gd name="T0" fmla="*/ 464 w 586"/>
                  <a:gd name="T1" fmla="*/ 274 h 283"/>
                  <a:gd name="T2" fmla="*/ 92 w 586"/>
                  <a:gd name="T3" fmla="*/ 214 h 283"/>
                  <a:gd name="T4" fmla="*/ 9 w 586"/>
                  <a:gd name="T5" fmla="*/ 96 h 283"/>
                  <a:gd name="T6" fmla="*/ 9 w 586"/>
                  <a:gd name="T7" fmla="*/ 96 h 283"/>
                  <a:gd name="T8" fmla="*/ 122 w 586"/>
                  <a:gd name="T9" fmla="*/ 9 h 283"/>
                  <a:gd name="T10" fmla="*/ 495 w 586"/>
                  <a:gd name="T11" fmla="*/ 69 h 283"/>
                  <a:gd name="T12" fmla="*/ 578 w 586"/>
                  <a:gd name="T13" fmla="*/ 188 h 283"/>
                  <a:gd name="T14" fmla="*/ 578 w 586"/>
                  <a:gd name="T15" fmla="*/ 188 h 283"/>
                  <a:gd name="T16" fmla="*/ 464 w 586"/>
                  <a:gd name="T17" fmla="*/ 274 h 2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6" h="283">
                    <a:moveTo>
                      <a:pt x="464" y="274"/>
                    </a:moveTo>
                    <a:lnTo>
                      <a:pt x="92" y="214"/>
                    </a:lnTo>
                    <a:cubicBezTo>
                      <a:pt x="38" y="205"/>
                      <a:pt x="0" y="152"/>
                      <a:pt x="9" y="96"/>
                    </a:cubicBezTo>
                    <a:lnTo>
                      <a:pt x="9" y="96"/>
                    </a:lnTo>
                    <a:cubicBezTo>
                      <a:pt x="17" y="39"/>
                      <a:pt x="68" y="0"/>
                      <a:pt x="122" y="9"/>
                    </a:cubicBezTo>
                    <a:lnTo>
                      <a:pt x="495" y="69"/>
                    </a:lnTo>
                    <a:cubicBezTo>
                      <a:pt x="549" y="78"/>
                      <a:pt x="586" y="131"/>
                      <a:pt x="578" y="188"/>
                    </a:cubicBezTo>
                    <a:lnTo>
                      <a:pt x="578" y="188"/>
                    </a:lnTo>
                    <a:cubicBezTo>
                      <a:pt x="569" y="244"/>
                      <a:pt x="518" y="283"/>
                      <a:pt x="464" y="274"/>
                    </a:cubicBezTo>
                    <a:close/>
                  </a:path>
                </a:pathLst>
              </a:custGeom>
              <a:solidFill>
                <a:srgbClr val="EDAE6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92" name="FREEFORM">
                <a:extLst>
                  <a:ext uri="{FF2B5EF4-FFF2-40B4-BE49-F238E27FC236}">
                    <a16:creationId xmlns:a16="http://schemas.microsoft.com/office/drawing/2014/main" id="{BD27077E-E696-47D6-8249-C6C3DE9AA7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58063" y="3198813"/>
                <a:ext cx="439738" cy="212725"/>
              </a:xfrm>
              <a:custGeom>
                <a:avLst/>
                <a:gdLst>
                  <a:gd name="T0" fmla="*/ 464 w 586"/>
                  <a:gd name="T1" fmla="*/ 274 h 283"/>
                  <a:gd name="T2" fmla="*/ 91 w 586"/>
                  <a:gd name="T3" fmla="*/ 214 h 283"/>
                  <a:gd name="T4" fmla="*/ 8 w 586"/>
                  <a:gd name="T5" fmla="*/ 95 h 283"/>
                  <a:gd name="T6" fmla="*/ 8 w 586"/>
                  <a:gd name="T7" fmla="*/ 95 h 283"/>
                  <a:gd name="T8" fmla="*/ 122 w 586"/>
                  <a:gd name="T9" fmla="*/ 8 h 283"/>
                  <a:gd name="T10" fmla="*/ 494 w 586"/>
                  <a:gd name="T11" fmla="*/ 68 h 283"/>
                  <a:gd name="T12" fmla="*/ 577 w 586"/>
                  <a:gd name="T13" fmla="*/ 187 h 283"/>
                  <a:gd name="T14" fmla="*/ 577 w 586"/>
                  <a:gd name="T15" fmla="*/ 187 h 283"/>
                  <a:gd name="T16" fmla="*/ 464 w 586"/>
                  <a:gd name="T17" fmla="*/ 274 h 2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6" h="283">
                    <a:moveTo>
                      <a:pt x="464" y="274"/>
                    </a:moveTo>
                    <a:lnTo>
                      <a:pt x="91" y="214"/>
                    </a:lnTo>
                    <a:cubicBezTo>
                      <a:pt x="37" y="205"/>
                      <a:pt x="0" y="152"/>
                      <a:pt x="8" y="95"/>
                    </a:cubicBezTo>
                    <a:lnTo>
                      <a:pt x="8" y="95"/>
                    </a:lnTo>
                    <a:cubicBezTo>
                      <a:pt x="17" y="39"/>
                      <a:pt x="68" y="0"/>
                      <a:pt x="122" y="8"/>
                    </a:cubicBezTo>
                    <a:lnTo>
                      <a:pt x="494" y="68"/>
                    </a:lnTo>
                    <a:cubicBezTo>
                      <a:pt x="548" y="77"/>
                      <a:pt x="586" y="131"/>
                      <a:pt x="577" y="187"/>
                    </a:cubicBezTo>
                    <a:lnTo>
                      <a:pt x="577" y="187"/>
                    </a:lnTo>
                    <a:cubicBezTo>
                      <a:pt x="569" y="244"/>
                      <a:pt x="518" y="283"/>
                      <a:pt x="464" y="274"/>
                    </a:cubicBezTo>
                    <a:close/>
                  </a:path>
                </a:pathLst>
              </a:custGeom>
              <a:solidFill>
                <a:srgbClr val="D473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93" name="FREEFORM">
                <a:extLst>
                  <a:ext uri="{FF2B5EF4-FFF2-40B4-BE49-F238E27FC236}">
                    <a16:creationId xmlns:a16="http://schemas.microsoft.com/office/drawing/2014/main" id="{332DEDE2-18A2-472B-9554-E470BDD8D9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88225" y="3001963"/>
                <a:ext cx="438150" cy="211138"/>
              </a:xfrm>
              <a:custGeom>
                <a:avLst/>
                <a:gdLst>
                  <a:gd name="T0" fmla="*/ 464 w 586"/>
                  <a:gd name="T1" fmla="*/ 275 h 283"/>
                  <a:gd name="T2" fmla="*/ 91 w 586"/>
                  <a:gd name="T3" fmla="*/ 214 h 283"/>
                  <a:gd name="T4" fmla="*/ 8 w 586"/>
                  <a:gd name="T5" fmla="*/ 96 h 283"/>
                  <a:gd name="T6" fmla="*/ 8 w 586"/>
                  <a:gd name="T7" fmla="*/ 96 h 283"/>
                  <a:gd name="T8" fmla="*/ 122 w 586"/>
                  <a:gd name="T9" fmla="*/ 9 h 283"/>
                  <a:gd name="T10" fmla="*/ 494 w 586"/>
                  <a:gd name="T11" fmla="*/ 69 h 283"/>
                  <a:gd name="T12" fmla="*/ 577 w 586"/>
                  <a:gd name="T13" fmla="*/ 188 h 283"/>
                  <a:gd name="T14" fmla="*/ 577 w 586"/>
                  <a:gd name="T15" fmla="*/ 188 h 283"/>
                  <a:gd name="T16" fmla="*/ 464 w 586"/>
                  <a:gd name="T17" fmla="*/ 275 h 2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6" h="283">
                    <a:moveTo>
                      <a:pt x="464" y="275"/>
                    </a:moveTo>
                    <a:lnTo>
                      <a:pt x="91" y="214"/>
                    </a:lnTo>
                    <a:cubicBezTo>
                      <a:pt x="37" y="206"/>
                      <a:pt x="0" y="152"/>
                      <a:pt x="8" y="96"/>
                    </a:cubicBezTo>
                    <a:lnTo>
                      <a:pt x="8" y="96"/>
                    </a:lnTo>
                    <a:cubicBezTo>
                      <a:pt x="17" y="39"/>
                      <a:pt x="68" y="0"/>
                      <a:pt x="122" y="9"/>
                    </a:cubicBezTo>
                    <a:lnTo>
                      <a:pt x="494" y="69"/>
                    </a:lnTo>
                    <a:cubicBezTo>
                      <a:pt x="548" y="78"/>
                      <a:pt x="586" y="131"/>
                      <a:pt x="577" y="188"/>
                    </a:cubicBezTo>
                    <a:lnTo>
                      <a:pt x="577" y="188"/>
                    </a:lnTo>
                    <a:cubicBezTo>
                      <a:pt x="569" y="244"/>
                      <a:pt x="518" y="283"/>
                      <a:pt x="464" y="275"/>
                    </a:cubicBezTo>
                    <a:close/>
                  </a:path>
                </a:pathLst>
              </a:custGeom>
              <a:solidFill>
                <a:srgbClr val="D473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94" name="FREEFORM">
                <a:extLst>
                  <a:ext uri="{FF2B5EF4-FFF2-40B4-BE49-F238E27FC236}">
                    <a16:creationId xmlns:a16="http://schemas.microsoft.com/office/drawing/2014/main" id="{4556AFE1-F379-4A4D-A119-7320FFFABE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83438" y="3609975"/>
                <a:ext cx="155575" cy="450850"/>
              </a:xfrm>
              <a:custGeom>
                <a:avLst/>
                <a:gdLst>
                  <a:gd name="T0" fmla="*/ 1 w 208"/>
                  <a:gd name="T1" fmla="*/ 496 h 602"/>
                  <a:gd name="T2" fmla="*/ 8 w 208"/>
                  <a:gd name="T3" fmla="*/ 103 h 602"/>
                  <a:gd name="T4" fmla="*/ 109 w 208"/>
                  <a:gd name="T5" fmla="*/ 1 h 602"/>
                  <a:gd name="T6" fmla="*/ 109 w 208"/>
                  <a:gd name="T7" fmla="*/ 1 h 602"/>
                  <a:gd name="T8" fmla="*/ 207 w 208"/>
                  <a:gd name="T9" fmla="*/ 106 h 602"/>
                  <a:gd name="T10" fmla="*/ 200 w 208"/>
                  <a:gd name="T11" fmla="*/ 499 h 602"/>
                  <a:gd name="T12" fmla="*/ 99 w 208"/>
                  <a:gd name="T13" fmla="*/ 602 h 602"/>
                  <a:gd name="T14" fmla="*/ 99 w 208"/>
                  <a:gd name="T15" fmla="*/ 602 h 602"/>
                  <a:gd name="T16" fmla="*/ 1 w 208"/>
                  <a:gd name="T17" fmla="*/ 496 h 6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08" h="602">
                    <a:moveTo>
                      <a:pt x="1" y="496"/>
                    </a:moveTo>
                    <a:lnTo>
                      <a:pt x="8" y="103"/>
                    </a:lnTo>
                    <a:cubicBezTo>
                      <a:pt x="8" y="46"/>
                      <a:pt x="54" y="0"/>
                      <a:pt x="109" y="1"/>
                    </a:cubicBezTo>
                    <a:lnTo>
                      <a:pt x="109" y="1"/>
                    </a:lnTo>
                    <a:cubicBezTo>
                      <a:pt x="164" y="2"/>
                      <a:pt x="208" y="49"/>
                      <a:pt x="207" y="106"/>
                    </a:cubicBezTo>
                    <a:lnTo>
                      <a:pt x="200" y="499"/>
                    </a:lnTo>
                    <a:cubicBezTo>
                      <a:pt x="199" y="557"/>
                      <a:pt x="154" y="602"/>
                      <a:pt x="99" y="602"/>
                    </a:cubicBezTo>
                    <a:lnTo>
                      <a:pt x="99" y="602"/>
                    </a:lnTo>
                    <a:cubicBezTo>
                      <a:pt x="44" y="601"/>
                      <a:pt x="0" y="553"/>
                      <a:pt x="1" y="496"/>
                    </a:cubicBezTo>
                    <a:close/>
                  </a:path>
                </a:pathLst>
              </a:custGeom>
              <a:solidFill>
                <a:srgbClr val="D473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95" name="FREEFORM">
                <a:extLst>
                  <a:ext uri="{FF2B5EF4-FFF2-40B4-BE49-F238E27FC236}">
                    <a16:creationId xmlns:a16="http://schemas.microsoft.com/office/drawing/2014/main" id="{37628DE2-E513-43C3-8E58-8CF71F797E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99300" y="2682875"/>
                <a:ext cx="560388" cy="1195388"/>
              </a:xfrm>
              <a:custGeom>
                <a:avLst/>
                <a:gdLst>
                  <a:gd name="T0" fmla="*/ 663 w 749"/>
                  <a:gd name="T1" fmla="*/ 0 h 1593"/>
                  <a:gd name="T2" fmla="*/ 86 w 749"/>
                  <a:gd name="T3" fmla="*/ 0 h 1593"/>
                  <a:gd name="T4" fmla="*/ 0 w 749"/>
                  <a:gd name="T5" fmla="*/ 90 h 1593"/>
                  <a:gd name="T6" fmla="*/ 0 w 749"/>
                  <a:gd name="T7" fmla="*/ 1503 h 1593"/>
                  <a:gd name="T8" fmla="*/ 86 w 749"/>
                  <a:gd name="T9" fmla="*/ 1593 h 1593"/>
                  <a:gd name="T10" fmla="*/ 663 w 749"/>
                  <a:gd name="T11" fmla="*/ 1593 h 1593"/>
                  <a:gd name="T12" fmla="*/ 749 w 749"/>
                  <a:gd name="T13" fmla="*/ 1503 h 1593"/>
                  <a:gd name="T14" fmla="*/ 749 w 749"/>
                  <a:gd name="T15" fmla="*/ 90 h 1593"/>
                  <a:gd name="T16" fmla="*/ 663 w 749"/>
                  <a:gd name="T17" fmla="*/ 0 h 15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49" h="1593">
                    <a:moveTo>
                      <a:pt x="663" y="0"/>
                    </a:moveTo>
                    <a:lnTo>
                      <a:pt x="86" y="0"/>
                    </a:lnTo>
                    <a:cubicBezTo>
                      <a:pt x="38" y="0"/>
                      <a:pt x="0" y="41"/>
                      <a:pt x="0" y="90"/>
                    </a:cubicBezTo>
                    <a:lnTo>
                      <a:pt x="0" y="1503"/>
                    </a:lnTo>
                    <a:cubicBezTo>
                      <a:pt x="0" y="1552"/>
                      <a:pt x="38" y="1593"/>
                      <a:pt x="86" y="1593"/>
                    </a:cubicBezTo>
                    <a:lnTo>
                      <a:pt x="663" y="1593"/>
                    </a:lnTo>
                    <a:cubicBezTo>
                      <a:pt x="710" y="1593"/>
                      <a:pt x="749" y="1552"/>
                      <a:pt x="749" y="1503"/>
                    </a:cubicBezTo>
                    <a:lnTo>
                      <a:pt x="749" y="90"/>
                    </a:lnTo>
                    <a:cubicBezTo>
                      <a:pt x="749" y="41"/>
                      <a:pt x="710" y="0"/>
                      <a:pt x="663" y="0"/>
                    </a:cubicBezTo>
                    <a:close/>
                  </a:path>
                </a:pathLst>
              </a:custGeom>
              <a:solidFill>
                <a:srgbClr val="E5E6E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96" name="RECTANGLE">
                <a:extLst>
                  <a:ext uri="{FF2B5EF4-FFF2-40B4-BE49-F238E27FC236}">
                    <a16:creationId xmlns:a16="http://schemas.microsoft.com/office/drawing/2014/main" id="{55E19AFA-1B0E-4F5D-A8DA-A5B1CEEF61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24700" y="2816225"/>
                <a:ext cx="509588" cy="935038"/>
              </a:xfrm>
              <a:prstGeom prst="rect">
                <a:avLst/>
              </a:prstGeom>
              <a:solidFill>
                <a:srgbClr val="24242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97" name="FREEFORM">
                <a:extLst>
                  <a:ext uri="{FF2B5EF4-FFF2-40B4-BE49-F238E27FC236}">
                    <a16:creationId xmlns:a16="http://schemas.microsoft.com/office/drawing/2014/main" id="{187299F1-EEBE-4088-BCCB-AD162417E4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40600" y="2743200"/>
                <a:ext cx="77788" cy="9525"/>
              </a:xfrm>
              <a:custGeom>
                <a:avLst/>
                <a:gdLst>
                  <a:gd name="T0" fmla="*/ 99 w 105"/>
                  <a:gd name="T1" fmla="*/ 0 h 13"/>
                  <a:gd name="T2" fmla="*/ 6 w 105"/>
                  <a:gd name="T3" fmla="*/ 0 h 13"/>
                  <a:gd name="T4" fmla="*/ 0 w 105"/>
                  <a:gd name="T5" fmla="*/ 7 h 13"/>
                  <a:gd name="T6" fmla="*/ 0 w 105"/>
                  <a:gd name="T7" fmla="*/ 7 h 13"/>
                  <a:gd name="T8" fmla="*/ 6 w 105"/>
                  <a:gd name="T9" fmla="*/ 13 h 13"/>
                  <a:gd name="T10" fmla="*/ 99 w 105"/>
                  <a:gd name="T11" fmla="*/ 13 h 13"/>
                  <a:gd name="T12" fmla="*/ 105 w 105"/>
                  <a:gd name="T13" fmla="*/ 7 h 13"/>
                  <a:gd name="T14" fmla="*/ 105 w 105"/>
                  <a:gd name="T15" fmla="*/ 7 h 13"/>
                  <a:gd name="T16" fmla="*/ 99 w 105"/>
                  <a:gd name="T17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5" h="13">
                    <a:moveTo>
                      <a:pt x="99" y="0"/>
                    </a:moveTo>
                    <a:lnTo>
                      <a:pt x="6" y="0"/>
                    </a:lnTo>
                    <a:cubicBezTo>
                      <a:pt x="3" y="0"/>
                      <a:pt x="0" y="3"/>
                      <a:pt x="0" y="7"/>
                    </a:cubicBezTo>
                    <a:lnTo>
                      <a:pt x="0" y="7"/>
                    </a:lnTo>
                    <a:cubicBezTo>
                      <a:pt x="0" y="10"/>
                      <a:pt x="3" y="13"/>
                      <a:pt x="6" y="13"/>
                    </a:cubicBezTo>
                    <a:lnTo>
                      <a:pt x="99" y="13"/>
                    </a:lnTo>
                    <a:cubicBezTo>
                      <a:pt x="102" y="13"/>
                      <a:pt x="105" y="10"/>
                      <a:pt x="105" y="7"/>
                    </a:cubicBezTo>
                    <a:lnTo>
                      <a:pt x="105" y="7"/>
                    </a:lnTo>
                    <a:cubicBezTo>
                      <a:pt x="105" y="3"/>
                      <a:pt x="102" y="0"/>
                      <a:pt x="99" y="0"/>
                    </a:cubicBezTo>
                    <a:close/>
                  </a:path>
                </a:pathLst>
              </a:custGeom>
              <a:solidFill>
                <a:srgbClr val="3F3F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98" name="OVAL">
                <a:extLst>
                  <a:ext uri="{FF2B5EF4-FFF2-40B4-BE49-F238E27FC236}">
                    <a16:creationId xmlns:a16="http://schemas.microsoft.com/office/drawing/2014/main" id="{ABB88D1F-B8F3-471F-908F-573EB5B79F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48550" y="2741613"/>
                <a:ext cx="15875" cy="17463"/>
              </a:xfrm>
              <a:prstGeom prst="ellipse">
                <a:avLst/>
              </a:prstGeom>
              <a:solidFill>
                <a:srgbClr val="3F3F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99" name="OVAL">
                <a:extLst>
                  <a:ext uri="{FF2B5EF4-FFF2-40B4-BE49-F238E27FC236}">
                    <a16:creationId xmlns:a16="http://schemas.microsoft.com/office/drawing/2014/main" id="{1334A2AB-AD6C-4D24-AE6B-DD413E6362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372350" y="2708275"/>
                <a:ext cx="12700" cy="12700"/>
              </a:xfrm>
              <a:prstGeom prst="ellipse">
                <a:avLst/>
              </a:prstGeom>
              <a:solidFill>
                <a:srgbClr val="3F3F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00" name="OVAL">
                <a:extLst>
                  <a:ext uri="{FF2B5EF4-FFF2-40B4-BE49-F238E27FC236}">
                    <a16:creationId xmlns:a16="http://schemas.microsoft.com/office/drawing/2014/main" id="{62DD869C-CFCF-4499-9BBB-69EA95F22C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342188" y="3765550"/>
                <a:ext cx="74613" cy="77788"/>
              </a:xfrm>
              <a:prstGeom prst="ellipse">
                <a:avLst/>
              </a:prstGeom>
              <a:solidFill>
                <a:srgbClr val="D0D2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pic>
            <p:nvPicPr>
              <p:cNvPr id="8232" name="PICTURE">
                <a:extLst>
                  <a:ext uri="{FF2B5EF4-FFF2-40B4-BE49-F238E27FC236}">
                    <a16:creationId xmlns:a16="http://schemas.microsoft.com/office/drawing/2014/main" id="{6F3600BE-0C50-42F2-8063-A08C0E2965E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127875" y="2822575"/>
                <a:ext cx="436563" cy="8921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8201" name="FREEFORM">
                <a:extLst>
                  <a:ext uri="{FF2B5EF4-FFF2-40B4-BE49-F238E27FC236}">
                    <a16:creationId xmlns:a16="http://schemas.microsoft.com/office/drawing/2014/main" id="{3894EE6F-8E3E-4786-8DF9-CFC469CEBD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42188" y="3765550"/>
                <a:ext cx="74613" cy="42863"/>
              </a:xfrm>
              <a:custGeom>
                <a:avLst/>
                <a:gdLst>
                  <a:gd name="T0" fmla="*/ 49 w 99"/>
                  <a:gd name="T1" fmla="*/ 8 h 56"/>
                  <a:gd name="T2" fmla="*/ 0 w 99"/>
                  <a:gd name="T3" fmla="*/ 56 h 56"/>
                  <a:gd name="T4" fmla="*/ 0 w 99"/>
                  <a:gd name="T5" fmla="*/ 51 h 56"/>
                  <a:gd name="T6" fmla="*/ 49 w 99"/>
                  <a:gd name="T7" fmla="*/ 0 h 56"/>
                  <a:gd name="T8" fmla="*/ 99 w 99"/>
                  <a:gd name="T9" fmla="*/ 51 h 56"/>
                  <a:gd name="T10" fmla="*/ 99 w 99"/>
                  <a:gd name="T11" fmla="*/ 56 h 56"/>
                  <a:gd name="T12" fmla="*/ 49 w 99"/>
                  <a:gd name="T13" fmla="*/ 8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9" h="56">
                    <a:moveTo>
                      <a:pt x="49" y="8"/>
                    </a:moveTo>
                    <a:cubicBezTo>
                      <a:pt x="23" y="8"/>
                      <a:pt x="2" y="29"/>
                      <a:pt x="0" y="56"/>
                    </a:cubicBezTo>
                    <a:cubicBezTo>
                      <a:pt x="0" y="54"/>
                      <a:pt x="0" y="53"/>
                      <a:pt x="0" y="51"/>
                    </a:cubicBezTo>
                    <a:cubicBezTo>
                      <a:pt x="0" y="23"/>
                      <a:pt x="22" y="0"/>
                      <a:pt x="49" y="0"/>
                    </a:cubicBezTo>
                    <a:cubicBezTo>
                      <a:pt x="77" y="0"/>
                      <a:pt x="99" y="23"/>
                      <a:pt x="99" y="51"/>
                    </a:cubicBezTo>
                    <a:cubicBezTo>
                      <a:pt x="99" y="53"/>
                      <a:pt x="99" y="54"/>
                      <a:pt x="99" y="56"/>
                    </a:cubicBezTo>
                    <a:cubicBezTo>
                      <a:pt x="97" y="29"/>
                      <a:pt x="75" y="8"/>
                      <a:pt x="49" y="8"/>
                    </a:cubicBezTo>
                    <a:close/>
                  </a:path>
                </a:pathLst>
              </a:custGeom>
              <a:solidFill>
                <a:srgbClr val="80818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03" name="FREEFORM">
                <a:extLst>
                  <a:ext uri="{FF2B5EF4-FFF2-40B4-BE49-F238E27FC236}">
                    <a16:creationId xmlns:a16="http://schemas.microsoft.com/office/drawing/2014/main" id="{8C1CC3D7-0F0F-4A97-BDD4-FFE705C9F4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27938" y="2965450"/>
                <a:ext cx="223838" cy="265113"/>
              </a:xfrm>
              <a:custGeom>
                <a:avLst/>
                <a:gdLst>
                  <a:gd name="T0" fmla="*/ 101 w 298"/>
                  <a:gd name="T1" fmla="*/ 291 h 353"/>
                  <a:gd name="T2" fmla="*/ 30 w 298"/>
                  <a:gd name="T3" fmla="*/ 175 h 353"/>
                  <a:gd name="T4" fmla="*/ 60 w 298"/>
                  <a:gd name="T5" fmla="*/ 31 h 353"/>
                  <a:gd name="T6" fmla="*/ 60 w 298"/>
                  <a:gd name="T7" fmla="*/ 31 h 353"/>
                  <a:gd name="T8" fmla="*/ 197 w 298"/>
                  <a:gd name="T9" fmla="*/ 62 h 353"/>
                  <a:gd name="T10" fmla="*/ 269 w 298"/>
                  <a:gd name="T11" fmla="*/ 179 h 353"/>
                  <a:gd name="T12" fmla="*/ 239 w 298"/>
                  <a:gd name="T13" fmla="*/ 322 h 353"/>
                  <a:gd name="T14" fmla="*/ 239 w 298"/>
                  <a:gd name="T15" fmla="*/ 322 h 353"/>
                  <a:gd name="T16" fmla="*/ 101 w 298"/>
                  <a:gd name="T17" fmla="*/ 291 h 3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8" h="353">
                    <a:moveTo>
                      <a:pt x="101" y="291"/>
                    </a:moveTo>
                    <a:lnTo>
                      <a:pt x="30" y="175"/>
                    </a:lnTo>
                    <a:cubicBezTo>
                      <a:pt x="0" y="127"/>
                      <a:pt x="14" y="62"/>
                      <a:pt x="60" y="31"/>
                    </a:cubicBezTo>
                    <a:lnTo>
                      <a:pt x="60" y="31"/>
                    </a:lnTo>
                    <a:cubicBezTo>
                      <a:pt x="106" y="0"/>
                      <a:pt x="168" y="14"/>
                      <a:pt x="197" y="62"/>
                    </a:cubicBezTo>
                    <a:lnTo>
                      <a:pt x="269" y="179"/>
                    </a:lnTo>
                    <a:cubicBezTo>
                      <a:pt x="298" y="227"/>
                      <a:pt x="285" y="291"/>
                      <a:pt x="239" y="322"/>
                    </a:cubicBezTo>
                    <a:lnTo>
                      <a:pt x="239" y="322"/>
                    </a:lnTo>
                    <a:cubicBezTo>
                      <a:pt x="193" y="353"/>
                      <a:pt x="131" y="339"/>
                      <a:pt x="101" y="291"/>
                    </a:cubicBezTo>
                    <a:close/>
                  </a:path>
                </a:pathLst>
              </a:custGeom>
              <a:solidFill>
                <a:srgbClr val="E192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04" name="FREEFORM">
                <a:extLst>
                  <a:ext uri="{FF2B5EF4-FFF2-40B4-BE49-F238E27FC236}">
                    <a16:creationId xmlns:a16="http://schemas.microsoft.com/office/drawing/2014/main" id="{7F239029-0023-4604-A3CD-3C9C1F5F01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67613" y="3373438"/>
                <a:ext cx="223838" cy="263525"/>
              </a:xfrm>
              <a:custGeom>
                <a:avLst/>
                <a:gdLst>
                  <a:gd name="T0" fmla="*/ 102 w 299"/>
                  <a:gd name="T1" fmla="*/ 291 h 353"/>
                  <a:gd name="T2" fmla="*/ 30 w 299"/>
                  <a:gd name="T3" fmla="*/ 174 h 353"/>
                  <a:gd name="T4" fmla="*/ 60 w 299"/>
                  <a:gd name="T5" fmla="*/ 31 h 353"/>
                  <a:gd name="T6" fmla="*/ 60 w 299"/>
                  <a:gd name="T7" fmla="*/ 31 h 353"/>
                  <a:gd name="T8" fmla="*/ 198 w 299"/>
                  <a:gd name="T9" fmla="*/ 62 h 353"/>
                  <a:gd name="T10" fmla="*/ 269 w 299"/>
                  <a:gd name="T11" fmla="*/ 178 h 353"/>
                  <a:gd name="T12" fmla="*/ 239 w 299"/>
                  <a:gd name="T13" fmla="*/ 322 h 353"/>
                  <a:gd name="T14" fmla="*/ 239 w 299"/>
                  <a:gd name="T15" fmla="*/ 322 h 353"/>
                  <a:gd name="T16" fmla="*/ 102 w 299"/>
                  <a:gd name="T17" fmla="*/ 291 h 3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9" h="353">
                    <a:moveTo>
                      <a:pt x="102" y="291"/>
                    </a:moveTo>
                    <a:lnTo>
                      <a:pt x="30" y="174"/>
                    </a:lnTo>
                    <a:cubicBezTo>
                      <a:pt x="0" y="126"/>
                      <a:pt x="14" y="62"/>
                      <a:pt x="60" y="31"/>
                    </a:cubicBezTo>
                    <a:lnTo>
                      <a:pt x="60" y="31"/>
                    </a:lnTo>
                    <a:cubicBezTo>
                      <a:pt x="106" y="0"/>
                      <a:pt x="168" y="14"/>
                      <a:pt x="198" y="62"/>
                    </a:cubicBezTo>
                    <a:lnTo>
                      <a:pt x="269" y="178"/>
                    </a:lnTo>
                    <a:cubicBezTo>
                      <a:pt x="299" y="226"/>
                      <a:pt x="285" y="291"/>
                      <a:pt x="239" y="322"/>
                    </a:cubicBezTo>
                    <a:lnTo>
                      <a:pt x="239" y="322"/>
                    </a:lnTo>
                    <a:cubicBezTo>
                      <a:pt x="193" y="353"/>
                      <a:pt x="131" y="339"/>
                      <a:pt x="102" y="291"/>
                    </a:cubicBezTo>
                    <a:close/>
                  </a:path>
                </a:pathLst>
              </a:custGeom>
              <a:solidFill>
                <a:srgbClr val="E192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05" name="FREEFORM">
                <a:extLst>
                  <a:ext uri="{FF2B5EF4-FFF2-40B4-BE49-F238E27FC236}">
                    <a16:creationId xmlns:a16="http://schemas.microsoft.com/office/drawing/2014/main" id="{7F62FDF1-CA93-4081-9991-606C750F1B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99363" y="3163888"/>
                <a:ext cx="222250" cy="263525"/>
              </a:xfrm>
              <a:custGeom>
                <a:avLst/>
                <a:gdLst>
                  <a:gd name="T0" fmla="*/ 101 w 298"/>
                  <a:gd name="T1" fmla="*/ 290 h 352"/>
                  <a:gd name="T2" fmla="*/ 30 w 298"/>
                  <a:gd name="T3" fmla="*/ 174 h 352"/>
                  <a:gd name="T4" fmla="*/ 60 w 298"/>
                  <a:gd name="T5" fmla="*/ 30 h 352"/>
                  <a:gd name="T6" fmla="*/ 60 w 298"/>
                  <a:gd name="T7" fmla="*/ 30 h 352"/>
                  <a:gd name="T8" fmla="*/ 197 w 298"/>
                  <a:gd name="T9" fmla="*/ 62 h 352"/>
                  <a:gd name="T10" fmla="*/ 269 w 298"/>
                  <a:gd name="T11" fmla="*/ 178 h 352"/>
                  <a:gd name="T12" fmla="*/ 239 w 298"/>
                  <a:gd name="T13" fmla="*/ 322 h 352"/>
                  <a:gd name="T14" fmla="*/ 239 w 298"/>
                  <a:gd name="T15" fmla="*/ 322 h 352"/>
                  <a:gd name="T16" fmla="*/ 101 w 298"/>
                  <a:gd name="T17" fmla="*/ 290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8" h="352">
                    <a:moveTo>
                      <a:pt x="101" y="290"/>
                    </a:moveTo>
                    <a:lnTo>
                      <a:pt x="30" y="174"/>
                    </a:lnTo>
                    <a:cubicBezTo>
                      <a:pt x="0" y="126"/>
                      <a:pt x="13" y="61"/>
                      <a:pt x="60" y="30"/>
                    </a:cubicBezTo>
                    <a:lnTo>
                      <a:pt x="60" y="30"/>
                    </a:lnTo>
                    <a:cubicBezTo>
                      <a:pt x="106" y="0"/>
                      <a:pt x="168" y="14"/>
                      <a:pt x="197" y="62"/>
                    </a:cubicBezTo>
                    <a:lnTo>
                      <a:pt x="269" y="178"/>
                    </a:lnTo>
                    <a:cubicBezTo>
                      <a:pt x="298" y="226"/>
                      <a:pt x="285" y="291"/>
                      <a:pt x="239" y="322"/>
                    </a:cubicBezTo>
                    <a:lnTo>
                      <a:pt x="239" y="322"/>
                    </a:lnTo>
                    <a:cubicBezTo>
                      <a:pt x="193" y="352"/>
                      <a:pt x="131" y="338"/>
                      <a:pt x="101" y="290"/>
                    </a:cubicBezTo>
                    <a:close/>
                  </a:path>
                </a:pathLst>
              </a:custGeom>
              <a:solidFill>
                <a:srgbClr val="E192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06" name="FREEFORM">
                <a:extLst>
                  <a:ext uri="{FF2B5EF4-FFF2-40B4-BE49-F238E27FC236}">
                    <a16:creationId xmlns:a16="http://schemas.microsoft.com/office/drawing/2014/main" id="{F7B9DA85-6C32-4E6A-BC5C-5B54B4238C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61200" y="2962275"/>
                <a:ext cx="38100" cy="398463"/>
              </a:xfrm>
              <a:custGeom>
                <a:avLst/>
                <a:gdLst>
                  <a:gd name="T0" fmla="*/ 51 w 51"/>
                  <a:gd name="T1" fmla="*/ 0 h 531"/>
                  <a:gd name="T2" fmla="*/ 0 w 51"/>
                  <a:gd name="T3" fmla="*/ 0 h 531"/>
                  <a:gd name="T4" fmla="*/ 0 w 51"/>
                  <a:gd name="T5" fmla="*/ 531 h 531"/>
                  <a:gd name="T6" fmla="*/ 51 w 51"/>
                  <a:gd name="T7" fmla="*/ 449 h 531"/>
                  <a:gd name="T8" fmla="*/ 51 w 51"/>
                  <a:gd name="T9" fmla="*/ 0 h 5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1" h="531">
                    <a:moveTo>
                      <a:pt x="51" y="0"/>
                    </a:moveTo>
                    <a:lnTo>
                      <a:pt x="0" y="0"/>
                    </a:lnTo>
                    <a:lnTo>
                      <a:pt x="0" y="531"/>
                    </a:lnTo>
                    <a:cubicBezTo>
                      <a:pt x="30" y="517"/>
                      <a:pt x="51" y="485"/>
                      <a:pt x="51" y="449"/>
                    </a:cubicBezTo>
                    <a:cubicBezTo>
                      <a:pt x="51" y="320"/>
                      <a:pt x="51" y="150"/>
                      <a:pt x="51" y="0"/>
                    </a:cubicBezTo>
                    <a:close/>
                  </a:path>
                </a:pathLst>
              </a:custGeom>
              <a:solidFill>
                <a:srgbClr val="D473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07" name="FREEFORM">
                <a:extLst>
                  <a:ext uri="{FF2B5EF4-FFF2-40B4-BE49-F238E27FC236}">
                    <a16:creationId xmlns:a16="http://schemas.microsoft.com/office/drawing/2014/main" id="{B42BE764-7B00-45D9-8990-A57F103D62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54925" y="3003550"/>
                <a:ext cx="115888" cy="109538"/>
              </a:xfrm>
              <a:custGeom>
                <a:avLst/>
                <a:gdLst>
                  <a:gd name="T0" fmla="*/ 46 w 155"/>
                  <a:gd name="T1" fmla="*/ 145 h 145"/>
                  <a:gd name="T2" fmla="*/ 40 w 155"/>
                  <a:gd name="T3" fmla="*/ 31 h 145"/>
                  <a:gd name="T4" fmla="*/ 155 w 155"/>
                  <a:gd name="T5" fmla="*/ 67 h 145"/>
                  <a:gd name="T6" fmla="*/ 46 w 155"/>
                  <a:gd name="T7" fmla="*/ 145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55" h="145">
                    <a:moveTo>
                      <a:pt x="46" y="145"/>
                    </a:moveTo>
                    <a:cubicBezTo>
                      <a:pt x="24" y="112"/>
                      <a:pt x="0" y="67"/>
                      <a:pt x="40" y="31"/>
                    </a:cubicBezTo>
                    <a:cubicBezTo>
                      <a:pt x="70" y="5"/>
                      <a:pt x="131" y="0"/>
                      <a:pt x="155" y="67"/>
                    </a:cubicBezTo>
                    <a:cubicBezTo>
                      <a:pt x="133" y="124"/>
                      <a:pt x="107" y="144"/>
                      <a:pt x="46" y="145"/>
                    </a:cubicBezTo>
                    <a:close/>
                  </a:path>
                </a:pathLst>
              </a:custGeom>
              <a:solidFill>
                <a:srgbClr val="FCB37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08" name="FREEFORM">
                <a:extLst>
                  <a:ext uri="{FF2B5EF4-FFF2-40B4-BE49-F238E27FC236}">
                    <a16:creationId xmlns:a16="http://schemas.microsoft.com/office/drawing/2014/main" id="{32580770-7AFD-41C5-B997-F180264A05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26350" y="3200400"/>
                <a:ext cx="115888" cy="109538"/>
              </a:xfrm>
              <a:custGeom>
                <a:avLst/>
                <a:gdLst>
                  <a:gd name="T0" fmla="*/ 45 w 155"/>
                  <a:gd name="T1" fmla="*/ 146 h 146"/>
                  <a:gd name="T2" fmla="*/ 40 w 155"/>
                  <a:gd name="T3" fmla="*/ 31 h 146"/>
                  <a:gd name="T4" fmla="*/ 155 w 155"/>
                  <a:gd name="T5" fmla="*/ 67 h 146"/>
                  <a:gd name="T6" fmla="*/ 45 w 155"/>
                  <a:gd name="T7" fmla="*/ 146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55" h="146">
                    <a:moveTo>
                      <a:pt x="45" y="146"/>
                    </a:moveTo>
                    <a:cubicBezTo>
                      <a:pt x="24" y="112"/>
                      <a:pt x="0" y="67"/>
                      <a:pt x="40" y="31"/>
                    </a:cubicBezTo>
                    <a:cubicBezTo>
                      <a:pt x="69" y="5"/>
                      <a:pt x="130" y="0"/>
                      <a:pt x="155" y="67"/>
                    </a:cubicBezTo>
                    <a:cubicBezTo>
                      <a:pt x="133" y="124"/>
                      <a:pt x="106" y="144"/>
                      <a:pt x="45" y="146"/>
                    </a:cubicBezTo>
                    <a:close/>
                  </a:path>
                </a:pathLst>
              </a:custGeom>
              <a:solidFill>
                <a:srgbClr val="FCB37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09" name="FREEFORM">
                <a:extLst>
                  <a:ext uri="{FF2B5EF4-FFF2-40B4-BE49-F238E27FC236}">
                    <a16:creationId xmlns:a16="http://schemas.microsoft.com/office/drawing/2014/main" id="{CA33D969-F819-4D81-B703-A125939970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94600" y="3408363"/>
                <a:ext cx="117475" cy="109538"/>
              </a:xfrm>
              <a:custGeom>
                <a:avLst/>
                <a:gdLst>
                  <a:gd name="T0" fmla="*/ 45 w 155"/>
                  <a:gd name="T1" fmla="*/ 146 h 146"/>
                  <a:gd name="T2" fmla="*/ 39 w 155"/>
                  <a:gd name="T3" fmla="*/ 32 h 146"/>
                  <a:gd name="T4" fmla="*/ 155 w 155"/>
                  <a:gd name="T5" fmla="*/ 67 h 146"/>
                  <a:gd name="T6" fmla="*/ 45 w 155"/>
                  <a:gd name="T7" fmla="*/ 146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55" h="146">
                    <a:moveTo>
                      <a:pt x="45" y="146"/>
                    </a:moveTo>
                    <a:cubicBezTo>
                      <a:pt x="24" y="112"/>
                      <a:pt x="0" y="67"/>
                      <a:pt x="39" y="32"/>
                    </a:cubicBezTo>
                    <a:cubicBezTo>
                      <a:pt x="69" y="5"/>
                      <a:pt x="130" y="0"/>
                      <a:pt x="155" y="67"/>
                    </a:cubicBezTo>
                    <a:cubicBezTo>
                      <a:pt x="133" y="125"/>
                      <a:pt x="106" y="145"/>
                      <a:pt x="45" y="146"/>
                    </a:cubicBezTo>
                    <a:close/>
                  </a:path>
                </a:pathLst>
              </a:custGeom>
              <a:solidFill>
                <a:srgbClr val="FCB37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8210" name="RECTANGLE">
              <a:extLst>
                <a:ext uri="{FF2B5EF4-FFF2-40B4-BE49-F238E27FC236}">
                  <a16:creationId xmlns:a16="http://schemas.microsoft.com/office/drawing/2014/main" id="{1DAB634E-D95C-415A-B3DD-E0553BC31B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88200" y="1724025"/>
              <a:ext cx="192088" cy="833438"/>
            </a:xfrm>
            <a:prstGeom prst="rect">
              <a:avLst/>
            </a:prstGeom>
            <a:solidFill>
              <a:srgbClr val="E192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317" name="GROUP">
            <a:extLst>
              <a:ext uri="{FF2B5EF4-FFF2-40B4-BE49-F238E27FC236}">
                <a16:creationId xmlns:a16="http://schemas.microsoft.com/office/drawing/2014/main" id="{3013F9D1-0AC7-4940-9A2A-43970F5F974E}"/>
              </a:ext>
            </a:extLst>
          </p:cNvPr>
          <p:cNvGrpSpPr/>
          <p:nvPr/>
        </p:nvGrpSpPr>
        <p:grpSpPr>
          <a:xfrm>
            <a:off x="7381875" y="2330450"/>
            <a:ext cx="2273300" cy="3941763"/>
            <a:chOff x="7381875" y="2330450"/>
            <a:chExt cx="2273300" cy="3941763"/>
          </a:xfrm>
        </p:grpSpPr>
        <p:sp>
          <p:nvSpPr>
            <p:cNvPr id="24" name="RECTANGLE">
              <a:extLst>
                <a:ext uri="{FF2B5EF4-FFF2-40B4-BE49-F238E27FC236}">
                  <a16:creationId xmlns:a16="http://schemas.microsoft.com/office/drawing/2014/main" id="{F4786470-B333-490A-A2FA-C1DA5AC68C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86763" y="2330450"/>
              <a:ext cx="384175" cy="1622425"/>
            </a:xfrm>
            <a:prstGeom prst="rect">
              <a:avLst/>
            </a:prstGeom>
            <a:solidFill>
              <a:srgbClr val="E192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RECTANGLE">
              <a:extLst>
                <a:ext uri="{FF2B5EF4-FFF2-40B4-BE49-F238E27FC236}">
                  <a16:creationId xmlns:a16="http://schemas.microsoft.com/office/drawing/2014/main" id="{59B7038C-D28F-46E7-ADE5-CFD5679932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78850" y="2330450"/>
              <a:ext cx="192088" cy="1622425"/>
            </a:xfrm>
            <a:prstGeom prst="rect">
              <a:avLst/>
            </a:prstGeom>
            <a:solidFill>
              <a:srgbClr val="D473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13" name="FREEFORM">
              <a:extLst>
                <a:ext uri="{FF2B5EF4-FFF2-40B4-BE49-F238E27FC236}">
                  <a16:creationId xmlns:a16="http://schemas.microsoft.com/office/drawing/2014/main" id="{61719EE3-19F1-4680-B9CA-5348FCEEC1E6}"/>
                </a:ext>
              </a:extLst>
            </p:cNvPr>
            <p:cNvSpPr>
              <a:spLocks/>
            </p:cNvSpPr>
            <p:nvPr/>
          </p:nvSpPr>
          <p:spPr bwMode="auto">
            <a:xfrm>
              <a:off x="8337550" y="3278188"/>
              <a:ext cx="523875" cy="1400175"/>
            </a:xfrm>
            <a:custGeom>
              <a:avLst/>
              <a:gdLst>
                <a:gd name="T0" fmla="*/ 578 w 699"/>
                <a:gd name="T1" fmla="*/ 34 h 1867"/>
                <a:gd name="T2" fmla="*/ 578 w 699"/>
                <a:gd name="T3" fmla="*/ 854 h 1867"/>
                <a:gd name="T4" fmla="*/ 696 w 699"/>
                <a:gd name="T5" fmla="*/ 1392 h 1867"/>
                <a:gd name="T6" fmla="*/ 661 w 699"/>
                <a:gd name="T7" fmla="*/ 1862 h 1867"/>
                <a:gd name="T8" fmla="*/ 0 w 699"/>
                <a:gd name="T9" fmla="*/ 1737 h 1867"/>
                <a:gd name="T10" fmla="*/ 96 w 699"/>
                <a:gd name="T11" fmla="*/ 0 h 1867"/>
                <a:gd name="T12" fmla="*/ 578 w 699"/>
                <a:gd name="T13" fmla="*/ 34 h 18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99" h="1867">
                  <a:moveTo>
                    <a:pt x="578" y="34"/>
                  </a:moveTo>
                  <a:lnTo>
                    <a:pt x="578" y="854"/>
                  </a:lnTo>
                  <a:cubicBezTo>
                    <a:pt x="699" y="953"/>
                    <a:pt x="696" y="1158"/>
                    <a:pt x="696" y="1392"/>
                  </a:cubicBezTo>
                  <a:cubicBezTo>
                    <a:pt x="696" y="1619"/>
                    <a:pt x="419" y="1541"/>
                    <a:pt x="661" y="1862"/>
                  </a:cubicBezTo>
                  <a:cubicBezTo>
                    <a:pt x="624" y="1867"/>
                    <a:pt x="32" y="1744"/>
                    <a:pt x="0" y="1737"/>
                  </a:cubicBezTo>
                  <a:lnTo>
                    <a:pt x="96" y="0"/>
                  </a:lnTo>
                  <a:lnTo>
                    <a:pt x="578" y="34"/>
                  </a:lnTo>
                  <a:close/>
                </a:path>
              </a:pathLst>
            </a:custGeom>
            <a:solidFill>
              <a:srgbClr val="D473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8307" name="Group 8306">
              <a:extLst>
                <a:ext uri="{FF2B5EF4-FFF2-40B4-BE49-F238E27FC236}">
                  <a16:creationId xmlns:a16="http://schemas.microsoft.com/office/drawing/2014/main" id="{FFCF7CBE-1609-423B-B087-05C122A50F95}"/>
                </a:ext>
              </a:extLst>
            </p:cNvPr>
            <p:cNvGrpSpPr/>
            <p:nvPr/>
          </p:nvGrpSpPr>
          <p:grpSpPr>
            <a:xfrm>
              <a:off x="7381875" y="4359275"/>
              <a:ext cx="2273300" cy="1912938"/>
              <a:chOff x="7381875" y="4359275"/>
              <a:chExt cx="2273300" cy="1912938"/>
            </a:xfrm>
          </p:grpSpPr>
          <p:sp>
            <p:nvSpPr>
              <p:cNvPr id="8215" name="FREEFORM">
                <a:extLst>
                  <a:ext uri="{FF2B5EF4-FFF2-40B4-BE49-F238E27FC236}">
                    <a16:creationId xmlns:a16="http://schemas.microsoft.com/office/drawing/2014/main" id="{C2A4432F-A602-47E1-8BD3-FF4A457CCC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59763" y="4359275"/>
                <a:ext cx="38100" cy="396875"/>
              </a:xfrm>
              <a:custGeom>
                <a:avLst/>
                <a:gdLst>
                  <a:gd name="T0" fmla="*/ 51 w 51"/>
                  <a:gd name="T1" fmla="*/ 0 h 530"/>
                  <a:gd name="T2" fmla="*/ 0 w 51"/>
                  <a:gd name="T3" fmla="*/ 0 h 530"/>
                  <a:gd name="T4" fmla="*/ 0 w 51"/>
                  <a:gd name="T5" fmla="*/ 530 h 530"/>
                  <a:gd name="T6" fmla="*/ 51 w 51"/>
                  <a:gd name="T7" fmla="*/ 448 h 530"/>
                  <a:gd name="T8" fmla="*/ 51 w 51"/>
                  <a:gd name="T9" fmla="*/ 0 h 5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1" h="530">
                    <a:moveTo>
                      <a:pt x="51" y="0"/>
                    </a:moveTo>
                    <a:lnTo>
                      <a:pt x="0" y="0"/>
                    </a:lnTo>
                    <a:lnTo>
                      <a:pt x="0" y="530"/>
                    </a:lnTo>
                    <a:cubicBezTo>
                      <a:pt x="30" y="516"/>
                      <a:pt x="51" y="485"/>
                      <a:pt x="51" y="448"/>
                    </a:cubicBezTo>
                    <a:cubicBezTo>
                      <a:pt x="51" y="320"/>
                      <a:pt x="51" y="150"/>
                      <a:pt x="51" y="0"/>
                    </a:cubicBezTo>
                    <a:close/>
                  </a:path>
                </a:pathLst>
              </a:custGeom>
              <a:solidFill>
                <a:srgbClr val="D473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17" name="OVAL">
                <a:extLst>
                  <a:ext uri="{FF2B5EF4-FFF2-40B4-BE49-F238E27FC236}">
                    <a16:creationId xmlns:a16="http://schemas.microsoft.com/office/drawing/2014/main" id="{92AA0F11-93AD-4EC5-94F7-9DC3047DE5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13775" y="5756275"/>
                <a:ext cx="92075" cy="93663"/>
              </a:xfrm>
              <a:prstGeom prst="ellipse">
                <a:avLst/>
              </a:prstGeom>
              <a:solidFill>
                <a:srgbClr val="B06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18" name="FREEFORM">
                <a:extLst>
                  <a:ext uri="{FF2B5EF4-FFF2-40B4-BE49-F238E27FC236}">
                    <a16:creationId xmlns:a16="http://schemas.microsoft.com/office/drawing/2014/main" id="{67449155-E92B-4D44-9CD5-D1F3F14465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24838" y="5921375"/>
                <a:ext cx="617538" cy="344488"/>
              </a:xfrm>
              <a:custGeom>
                <a:avLst/>
                <a:gdLst>
                  <a:gd name="T0" fmla="*/ 430 w 825"/>
                  <a:gd name="T1" fmla="*/ 0 h 459"/>
                  <a:gd name="T2" fmla="*/ 395 w 825"/>
                  <a:gd name="T3" fmla="*/ 0 h 459"/>
                  <a:gd name="T4" fmla="*/ 104 w 825"/>
                  <a:gd name="T5" fmla="*/ 0 h 459"/>
                  <a:gd name="T6" fmla="*/ 0 w 825"/>
                  <a:gd name="T7" fmla="*/ 459 h 459"/>
                  <a:gd name="T8" fmla="*/ 395 w 825"/>
                  <a:gd name="T9" fmla="*/ 459 h 459"/>
                  <a:gd name="T10" fmla="*/ 430 w 825"/>
                  <a:gd name="T11" fmla="*/ 459 h 459"/>
                  <a:gd name="T12" fmla="*/ 825 w 825"/>
                  <a:gd name="T13" fmla="*/ 459 h 459"/>
                  <a:gd name="T14" fmla="*/ 721 w 825"/>
                  <a:gd name="T15" fmla="*/ 0 h 459"/>
                  <a:gd name="T16" fmla="*/ 430 w 825"/>
                  <a:gd name="T17" fmla="*/ 0 h 4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25" h="459">
                    <a:moveTo>
                      <a:pt x="430" y="0"/>
                    </a:moveTo>
                    <a:lnTo>
                      <a:pt x="395" y="0"/>
                    </a:lnTo>
                    <a:lnTo>
                      <a:pt x="104" y="0"/>
                    </a:lnTo>
                    <a:lnTo>
                      <a:pt x="0" y="459"/>
                    </a:lnTo>
                    <a:lnTo>
                      <a:pt x="395" y="459"/>
                    </a:lnTo>
                    <a:lnTo>
                      <a:pt x="430" y="459"/>
                    </a:lnTo>
                    <a:lnTo>
                      <a:pt x="825" y="459"/>
                    </a:lnTo>
                    <a:lnTo>
                      <a:pt x="721" y="0"/>
                    </a:lnTo>
                    <a:lnTo>
                      <a:pt x="430" y="0"/>
                    </a:lnTo>
                    <a:close/>
                  </a:path>
                </a:pathLst>
              </a:custGeom>
              <a:solidFill>
                <a:srgbClr val="A6A9A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19" name="FREEFORM">
                <a:extLst>
                  <a:ext uri="{FF2B5EF4-FFF2-40B4-BE49-F238E27FC236}">
                    <a16:creationId xmlns:a16="http://schemas.microsoft.com/office/drawing/2014/main" id="{990442FA-475E-46A0-8C86-305EB759F9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81875" y="4359275"/>
                <a:ext cx="2273300" cy="1562100"/>
              </a:xfrm>
              <a:custGeom>
                <a:avLst/>
                <a:gdLst>
                  <a:gd name="T0" fmla="*/ 78 w 3037"/>
                  <a:gd name="T1" fmla="*/ 0 h 2082"/>
                  <a:gd name="T2" fmla="*/ 2959 w 3037"/>
                  <a:gd name="T3" fmla="*/ 0 h 2082"/>
                  <a:gd name="T4" fmla="*/ 3037 w 3037"/>
                  <a:gd name="T5" fmla="*/ 78 h 2082"/>
                  <a:gd name="T6" fmla="*/ 3037 w 3037"/>
                  <a:gd name="T7" fmla="*/ 2004 h 2082"/>
                  <a:gd name="T8" fmla="*/ 2959 w 3037"/>
                  <a:gd name="T9" fmla="*/ 2082 h 2082"/>
                  <a:gd name="T10" fmla="*/ 78 w 3037"/>
                  <a:gd name="T11" fmla="*/ 2082 h 2082"/>
                  <a:gd name="T12" fmla="*/ 0 w 3037"/>
                  <a:gd name="T13" fmla="*/ 2004 h 2082"/>
                  <a:gd name="T14" fmla="*/ 0 w 3037"/>
                  <a:gd name="T15" fmla="*/ 78 h 2082"/>
                  <a:gd name="T16" fmla="*/ 78 w 3037"/>
                  <a:gd name="T17" fmla="*/ 0 h 20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37" h="2082">
                    <a:moveTo>
                      <a:pt x="78" y="0"/>
                    </a:moveTo>
                    <a:lnTo>
                      <a:pt x="2959" y="0"/>
                    </a:lnTo>
                    <a:cubicBezTo>
                      <a:pt x="3002" y="0"/>
                      <a:pt x="3037" y="35"/>
                      <a:pt x="3037" y="78"/>
                    </a:cubicBezTo>
                    <a:lnTo>
                      <a:pt x="3037" y="2004"/>
                    </a:lnTo>
                    <a:cubicBezTo>
                      <a:pt x="3037" y="2047"/>
                      <a:pt x="3002" y="2082"/>
                      <a:pt x="2959" y="2082"/>
                    </a:cubicBezTo>
                    <a:lnTo>
                      <a:pt x="78" y="2082"/>
                    </a:lnTo>
                    <a:cubicBezTo>
                      <a:pt x="35" y="2082"/>
                      <a:pt x="0" y="2047"/>
                      <a:pt x="0" y="2004"/>
                    </a:cubicBezTo>
                    <a:lnTo>
                      <a:pt x="0" y="78"/>
                    </a:lnTo>
                    <a:cubicBezTo>
                      <a:pt x="0" y="35"/>
                      <a:pt x="35" y="0"/>
                      <a:pt x="78" y="0"/>
                    </a:cubicBezTo>
                    <a:close/>
                  </a:path>
                </a:pathLst>
              </a:custGeom>
              <a:solidFill>
                <a:srgbClr val="1A1A1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20" name="FREEFORM">
                <a:extLst>
                  <a:ext uri="{FF2B5EF4-FFF2-40B4-BE49-F238E27FC236}">
                    <a16:creationId xmlns:a16="http://schemas.microsoft.com/office/drawing/2014/main" id="{DA2C6B39-FAD2-4C7E-9526-11EAF5A00F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80300" y="4438650"/>
                <a:ext cx="2074863" cy="1131888"/>
              </a:xfrm>
              <a:custGeom>
                <a:avLst/>
                <a:gdLst>
                  <a:gd name="T0" fmla="*/ 10 w 2771"/>
                  <a:gd name="T1" fmla="*/ 0 h 1508"/>
                  <a:gd name="T2" fmla="*/ 2761 w 2771"/>
                  <a:gd name="T3" fmla="*/ 0 h 1508"/>
                  <a:gd name="T4" fmla="*/ 2771 w 2771"/>
                  <a:gd name="T5" fmla="*/ 9 h 1508"/>
                  <a:gd name="T6" fmla="*/ 2771 w 2771"/>
                  <a:gd name="T7" fmla="*/ 1498 h 1508"/>
                  <a:gd name="T8" fmla="*/ 2761 w 2771"/>
                  <a:gd name="T9" fmla="*/ 1508 h 1508"/>
                  <a:gd name="T10" fmla="*/ 10 w 2771"/>
                  <a:gd name="T11" fmla="*/ 1508 h 1508"/>
                  <a:gd name="T12" fmla="*/ 0 w 2771"/>
                  <a:gd name="T13" fmla="*/ 1498 h 1508"/>
                  <a:gd name="T14" fmla="*/ 0 w 2771"/>
                  <a:gd name="T15" fmla="*/ 9 h 1508"/>
                  <a:gd name="T16" fmla="*/ 10 w 2771"/>
                  <a:gd name="T17" fmla="*/ 0 h 15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71" h="1508">
                    <a:moveTo>
                      <a:pt x="10" y="0"/>
                    </a:moveTo>
                    <a:lnTo>
                      <a:pt x="2761" y="0"/>
                    </a:lnTo>
                    <a:cubicBezTo>
                      <a:pt x="2767" y="0"/>
                      <a:pt x="2771" y="4"/>
                      <a:pt x="2771" y="9"/>
                    </a:cubicBezTo>
                    <a:lnTo>
                      <a:pt x="2771" y="1498"/>
                    </a:lnTo>
                    <a:cubicBezTo>
                      <a:pt x="2771" y="1503"/>
                      <a:pt x="2767" y="1508"/>
                      <a:pt x="2761" y="1508"/>
                    </a:cubicBezTo>
                    <a:lnTo>
                      <a:pt x="10" y="1508"/>
                    </a:lnTo>
                    <a:cubicBezTo>
                      <a:pt x="4" y="1508"/>
                      <a:pt x="0" y="1503"/>
                      <a:pt x="0" y="1498"/>
                    </a:cubicBezTo>
                    <a:lnTo>
                      <a:pt x="0" y="9"/>
                    </a:lnTo>
                    <a:cubicBezTo>
                      <a:pt x="0" y="4"/>
                      <a:pt x="4" y="0"/>
                      <a:pt x="10" y="0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21" name="FREEFORM">
                <a:extLst>
                  <a:ext uri="{FF2B5EF4-FFF2-40B4-BE49-F238E27FC236}">
                    <a16:creationId xmlns:a16="http://schemas.microsoft.com/office/drawing/2014/main" id="{30E1561F-72D6-4C2F-8051-1282AACD97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81875" y="5686425"/>
                <a:ext cx="2273300" cy="234950"/>
              </a:xfrm>
              <a:custGeom>
                <a:avLst/>
                <a:gdLst>
                  <a:gd name="T0" fmla="*/ 3037 w 3037"/>
                  <a:gd name="T1" fmla="*/ 0 h 314"/>
                  <a:gd name="T2" fmla="*/ 0 w 3037"/>
                  <a:gd name="T3" fmla="*/ 0 h 314"/>
                  <a:gd name="T4" fmla="*/ 0 w 3037"/>
                  <a:gd name="T5" fmla="*/ 236 h 314"/>
                  <a:gd name="T6" fmla="*/ 78 w 3037"/>
                  <a:gd name="T7" fmla="*/ 314 h 314"/>
                  <a:gd name="T8" fmla="*/ 2959 w 3037"/>
                  <a:gd name="T9" fmla="*/ 314 h 314"/>
                  <a:gd name="T10" fmla="*/ 3037 w 3037"/>
                  <a:gd name="T11" fmla="*/ 236 h 314"/>
                  <a:gd name="T12" fmla="*/ 3037 w 3037"/>
                  <a:gd name="T13" fmla="*/ 0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37" h="314">
                    <a:moveTo>
                      <a:pt x="3037" y="0"/>
                    </a:moveTo>
                    <a:lnTo>
                      <a:pt x="0" y="0"/>
                    </a:lnTo>
                    <a:lnTo>
                      <a:pt x="0" y="236"/>
                    </a:lnTo>
                    <a:cubicBezTo>
                      <a:pt x="0" y="279"/>
                      <a:pt x="35" y="314"/>
                      <a:pt x="78" y="314"/>
                    </a:cubicBezTo>
                    <a:lnTo>
                      <a:pt x="2959" y="314"/>
                    </a:lnTo>
                    <a:cubicBezTo>
                      <a:pt x="3002" y="314"/>
                      <a:pt x="3037" y="279"/>
                      <a:pt x="3037" y="236"/>
                    </a:cubicBezTo>
                    <a:lnTo>
                      <a:pt x="3037" y="0"/>
                    </a:lnTo>
                    <a:close/>
                  </a:path>
                </a:pathLst>
              </a:custGeom>
              <a:solidFill>
                <a:srgbClr val="E5E6E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22" name="OVAL">
                <a:extLst>
                  <a:ext uri="{FF2B5EF4-FFF2-40B4-BE49-F238E27FC236}">
                    <a16:creationId xmlns:a16="http://schemas.microsoft.com/office/drawing/2014/main" id="{428129BB-8D5D-47C4-BE97-3F153D3CDE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86775" y="5756275"/>
                <a:ext cx="92075" cy="93663"/>
              </a:xfrm>
              <a:prstGeom prst="ellipse">
                <a:avLst/>
              </a:prstGeom>
              <a:solidFill>
                <a:srgbClr val="A6A9A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23" name="FREEFORM">
                <a:extLst>
                  <a:ext uri="{FF2B5EF4-FFF2-40B4-BE49-F238E27FC236}">
                    <a16:creationId xmlns:a16="http://schemas.microsoft.com/office/drawing/2014/main" id="{C7B22711-09D1-40AA-8C1A-BFC965C1C6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81988" y="5921375"/>
                <a:ext cx="501650" cy="85725"/>
              </a:xfrm>
              <a:custGeom>
                <a:avLst/>
                <a:gdLst>
                  <a:gd name="T0" fmla="*/ 0 w 669"/>
                  <a:gd name="T1" fmla="*/ 114 h 114"/>
                  <a:gd name="T2" fmla="*/ 669 w 669"/>
                  <a:gd name="T3" fmla="*/ 114 h 114"/>
                  <a:gd name="T4" fmla="*/ 643 w 669"/>
                  <a:gd name="T5" fmla="*/ 0 h 114"/>
                  <a:gd name="T6" fmla="*/ 352 w 669"/>
                  <a:gd name="T7" fmla="*/ 0 h 114"/>
                  <a:gd name="T8" fmla="*/ 317 w 669"/>
                  <a:gd name="T9" fmla="*/ 0 h 114"/>
                  <a:gd name="T10" fmla="*/ 26 w 669"/>
                  <a:gd name="T11" fmla="*/ 0 h 114"/>
                  <a:gd name="T12" fmla="*/ 0 w 669"/>
                  <a:gd name="T13" fmla="*/ 114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69" h="114">
                    <a:moveTo>
                      <a:pt x="0" y="114"/>
                    </a:moveTo>
                    <a:lnTo>
                      <a:pt x="669" y="114"/>
                    </a:lnTo>
                    <a:lnTo>
                      <a:pt x="643" y="0"/>
                    </a:lnTo>
                    <a:lnTo>
                      <a:pt x="352" y="0"/>
                    </a:lnTo>
                    <a:lnTo>
                      <a:pt x="317" y="0"/>
                    </a:lnTo>
                    <a:lnTo>
                      <a:pt x="26" y="0"/>
                    </a:lnTo>
                    <a:lnTo>
                      <a:pt x="0" y="114"/>
                    </a:lnTo>
                    <a:close/>
                  </a:path>
                </a:pathLst>
              </a:custGeom>
              <a:solidFill>
                <a:srgbClr val="80818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24" name="RECTANGLE">
                <a:extLst>
                  <a:ext uri="{FF2B5EF4-FFF2-40B4-BE49-F238E27FC236}">
                    <a16:creationId xmlns:a16="http://schemas.microsoft.com/office/drawing/2014/main" id="{DF3A93F7-6D30-495D-A319-700A8C1CD2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91475" y="6172200"/>
                <a:ext cx="1082675" cy="100013"/>
              </a:xfrm>
              <a:prstGeom prst="rect">
                <a:avLst/>
              </a:prstGeom>
              <a:solidFill>
                <a:srgbClr val="E5E6E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pic>
            <p:nvPicPr>
              <p:cNvPr id="8255" name="PICTURE">
                <a:extLst>
                  <a:ext uri="{FF2B5EF4-FFF2-40B4-BE49-F238E27FC236}">
                    <a16:creationId xmlns:a16="http://schemas.microsoft.com/office/drawing/2014/main" id="{5CF05922-1233-405F-A09E-C4FF7C5A879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467725" y="4421188"/>
                <a:ext cx="1108075" cy="11699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8225" name="FREEFORM">
              <a:extLst>
                <a:ext uri="{FF2B5EF4-FFF2-40B4-BE49-F238E27FC236}">
                  <a16:creationId xmlns:a16="http://schemas.microsoft.com/office/drawing/2014/main" id="{65C4601E-A4F8-4641-9A74-622D5BB9261B}"/>
                </a:ext>
              </a:extLst>
            </p:cNvPr>
            <p:cNvSpPr>
              <a:spLocks/>
            </p:cNvSpPr>
            <p:nvPr/>
          </p:nvSpPr>
          <p:spPr bwMode="auto">
            <a:xfrm>
              <a:off x="8143875" y="3278188"/>
              <a:ext cx="452438" cy="1484313"/>
            </a:xfrm>
            <a:custGeom>
              <a:avLst/>
              <a:gdLst>
                <a:gd name="T0" fmla="*/ 9 w 604"/>
                <a:gd name="T1" fmla="*/ 1531 h 1979"/>
                <a:gd name="T2" fmla="*/ 9 w 604"/>
                <a:gd name="T3" fmla="*/ 1762 h 1979"/>
                <a:gd name="T4" fmla="*/ 9 w 604"/>
                <a:gd name="T5" fmla="*/ 1889 h 1979"/>
                <a:gd name="T6" fmla="*/ 95 w 604"/>
                <a:gd name="T7" fmla="*/ 1979 h 1979"/>
                <a:gd name="T8" fmla="*/ 120 w 604"/>
                <a:gd name="T9" fmla="*/ 1979 h 1979"/>
                <a:gd name="T10" fmla="*/ 207 w 604"/>
                <a:gd name="T11" fmla="*/ 1889 h 1979"/>
                <a:gd name="T12" fmla="*/ 207 w 604"/>
                <a:gd name="T13" fmla="*/ 1441 h 1979"/>
                <a:gd name="T14" fmla="*/ 578 w 604"/>
                <a:gd name="T15" fmla="*/ 841 h 1979"/>
                <a:gd name="T16" fmla="*/ 582 w 604"/>
                <a:gd name="T17" fmla="*/ 3 h 1979"/>
                <a:gd name="T18" fmla="*/ 356 w 604"/>
                <a:gd name="T19" fmla="*/ 0 h 1979"/>
                <a:gd name="T20" fmla="*/ 325 w 604"/>
                <a:gd name="T21" fmla="*/ 651 h 1979"/>
                <a:gd name="T22" fmla="*/ 50 w 604"/>
                <a:gd name="T23" fmla="*/ 1082 h 1979"/>
                <a:gd name="T24" fmla="*/ 9 w 604"/>
                <a:gd name="T25" fmla="*/ 1508 h 1979"/>
                <a:gd name="T26" fmla="*/ 9 w 604"/>
                <a:gd name="T27" fmla="*/ 1531 h 19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4" h="1979">
                  <a:moveTo>
                    <a:pt x="9" y="1531"/>
                  </a:moveTo>
                  <a:lnTo>
                    <a:pt x="9" y="1762"/>
                  </a:lnTo>
                  <a:lnTo>
                    <a:pt x="9" y="1889"/>
                  </a:lnTo>
                  <a:cubicBezTo>
                    <a:pt x="9" y="1939"/>
                    <a:pt x="48" y="1979"/>
                    <a:pt x="95" y="1979"/>
                  </a:cubicBezTo>
                  <a:lnTo>
                    <a:pt x="120" y="1979"/>
                  </a:lnTo>
                  <a:cubicBezTo>
                    <a:pt x="168" y="1979"/>
                    <a:pt x="207" y="1939"/>
                    <a:pt x="207" y="1889"/>
                  </a:cubicBezTo>
                  <a:cubicBezTo>
                    <a:pt x="207" y="1761"/>
                    <a:pt x="207" y="1591"/>
                    <a:pt x="207" y="1441"/>
                  </a:cubicBezTo>
                  <a:cubicBezTo>
                    <a:pt x="466" y="1441"/>
                    <a:pt x="604" y="937"/>
                    <a:pt x="578" y="841"/>
                  </a:cubicBezTo>
                  <a:cubicBezTo>
                    <a:pt x="577" y="839"/>
                    <a:pt x="580" y="316"/>
                    <a:pt x="582" y="3"/>
                  </a:cubicBezTo>
                  <a:lnTo>
                    <a:pt x="356" y="0"/>
                  </a:lnTo>
                  <a:cubicBezTo>
                    <a:pt x="353" y="196"/>
                    <a:pt x="343" y="426"/>
                    <a:pt x="325" y="651"/>
                  </a:cubicBezTo>
                  <a:cubicBezTo>
                    <a:pt x="308" y="853"/>
                    <a:pt x="130" y="898"/>
                    <a:pt x="50" y="1082"/>
                  </a:cubicBezTo>
                  <a:cubicBezTo>
                    <a:pt x="0" y="1199"/>
                    <a:pt x="18" y="1349"/>
                    <a:pt x="9" y="1508"/>
                  </a:cubicBezTo>
                  <a:lnTo>
                    <a:pt x="9" y="1531"/>
                  </a:lnTo>
                  <a:close/>
                </a:path>
              </a:pathLst>
            </a:custGeom>
            <a:solidFill>
              <a:srgbClr val="E192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313" name="GROUP">
            <a:extLst>
              <a:ext uri="{FF2B5EF4-FFF2-40B4-BE49-F238E27FC236}">
                <a16:creationId xmlns:a16="http://schemas.microsoft.com/office/drawing/2014/main" id="{73AB9CC4-9474-452F-935E-C91082556F90}"/>
              </a:ext>
            </a:extLst>
          </p:cNvPr>
          <p:cNvGrpSpPr/>
          <p:nvPr/>
        </p:nvGrpSpPr>
        <p:grpSpPr>
          <a:xfrm>
            <a:off x="9223375" y="1784350"/>
            <a:ext cx="908051" cy="2441575"/>
            <a:chOff x="9223375" y="1784350"/>
            <a:chExt cx="908051" cy="2441575"/>
          </a:xfrm>
        </p:grpSpPr>
        <p:sp>
          <p:nvSpPr>
            <p:cNvPr id="23" name="RECTANGLE">
              <a:extLst>
                <a:ext uri="{FF2B5EF4-FFF2-40B4-BE49-F238E27FC236}">
                  <a16:creationId xmlns:a16="http://schemas.microsoft.com/office/drawing/2014/main" id="{F9DD0723-3BD4-4894-8FB9-47D3663031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77375" y="1784350"/>
              <a:ext cx="382588" cy="1819275"/>
            </a:xfrm>
            <a:prstGeom prst="rect">
              <a:avLst/>
            </a:prstGeom>
            <a:solidFill>
              <a:srgbClr val="E192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RECTANGLE">
              <a:extLst>
                <a:ext uri="{FF2B5EF4-FFF2-40B4-BE49-F238E27FC236}">
                  <a16:creationId xmlns:a16="http://schemas.microsoft.com/office/drawing/2014/main" id="{ADCA4607-71D8-496C-B8E1-9410BC671D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67875" y="1976438"/>
              <a:ext cx="192088" cy="1576388"/>
            </a:xfrm>
            <a:prstGeom prst="rect">
              <a:avLst/>
            </a:prstGeom>
            <a:solidFill>
              <a:srgbClr val="D473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27" name="FREEFORM">
              <a:extLst>
                <a:ext uri="{FF2B5EF4-FFF2-40B4-BE49-F238E27FC236}">
                  <a16:creationId xmlns:a16="http://schemas.microsoft.com/office/drawing/2014/main" id="{2C51ED03-8662-4993-AF68-92EC1B3705F1}"/>
                </a:ext>
              </a:extLst>
            </p:cNvPr>
            <p:cNvSpPr>
              <a:spLocks/>
            </p:cNvSpPr>
            <p:nvPr/>
          </p:nvSpPr>
          <p:spPr bwMode="auto">
            <a:xfrm>
              <a:off x="9417050" y="2425700"/>
              <a:ext cx="523875" cy="1400175"/>
            </a:xfrm>
            <a:custGeom>
              <a:avLst/>
              <a:gdLst>
                <a:gd name="T0" fmla="*/ 578 w 699"/>
                <a:gd name="T1" fmla="*/ 34 h 1867"/>
                <a:gd name="T2" fmla="*/ 578 w 699"/>
                <a:gd name="T3" fmla="*/ 854 h 1867"/>
                <a:gd name="T4" fmla="*/ 696 w 699"/>
                <a:gd name="T5" fmla="*/ 1392 h 1867"/>
                <a:gd name="T6" fmla="*/ 661 w 699"/>
                <a:gd name="T7" fmla="*/ 1862 h 1867"/>
                <a:gd name="T8" fmla="*/ 0 w 699"/>
                <a:gd name="T9" fmla="*/ 1737 h 1867"/>
                <a:gd name="T10" fmla="*/ 96 w 699"/>
                <a:gd name="T11" fmla="*/ 0 h 1867"/>
                <a:gd name="T12" fmla="*/ 578 w 699"/>
                <a:gd name="T13" fmla="*/ 34 h 18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99" h="1867">
                  <a:moveTo>
                    <a:pt x="578" y="34"/>
                  </a:moveTo>
                  <a:lnTo>
                    <a:pt x="578" y="854"/>
                  </a:lnTo>
                  <a:cubicBezTo>
                    <a:pt x="699" y="953"/>
                    <a:pt x="696" y="1158"/>
                    <a:pt x="696" y="1392"/>
                  </a:cubicBezTo>
                  <a:cubicBezTo>
                    <a:pt x="696" y="1619"/>
                    <a:pt x="419" y="1541"/>
                    <a:pt x="661" y="1862"/>
                  </a:cubicBezTo>
                  <a:cubicBezTo>
                    <a:pt x="624" y="1867"/>
                    <a:pt x="32" y="1744"/>
                    <a:pt x="0" y="1737"/>
                  </a:cubicBezTo>
                  <a:lnTo>
                    <a:pt x="96" y="0"/>
                  </a:lnTo>
                  <a:lnTo>
                    <a:pt x="578" y="34"/>
                  </a:lnTo>
                  <a:close/>
                </a:path>
              </a:pathLst>
            </a:custGeom>
            <a:solidFill>
              <a:srgbClr val="D473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28" name="RECTANGLE">
              <a:extLst>
                <a:ext uri="{FF2B5EF4-FFF2-40B4-BE49-F238E27FC236}">
                  <a16:creationId xmlns:a16="http://schemas.microsoft.com/office/drawing/2014/main" id="{F4E4F28C-1C8E-4345-9EAC-DBC4C5CF5D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15488" y="2266950"/>
              <a:ext cx="234950" cy="833438"/>
            </a:xfrm>
            <a:prstGeom prst="rect">
              <a:avLst/>
            </a:prstGeom>
            <a:solidFill>
              <a:srgbClr val="D473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34" name="RECTANGLE">
              <a:extLst>
                <a:ext uri="{FF2B5EF4-FFF2-40B4-BE49-F238E27FC236}">
                  <a16:creationId xmlns:a16="http://schemas.microsoft.com/office/drawing/2014/main" id="{0F5131FA-5B7C-42AC-94DA-DA7DA02318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77375" y="2266950"/>
              <a:ext cx="190500" cy="833438"/>
            </a:xfrm>
            <a:prstGeom prst="rect">
              <a:avLst/>
            </a:prstGeom>
            <a:solidFill>
              <a:srgbClr val="E192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49" name="FREEFORM">
              <a:extLst>
                <a:ext uri="{FF2B5EF4-FFF2-40B4-BE49-F238E27FC236}">
                  <a16:creationId xmlns:a16="http://schemas.microsoft.com/office/drawing/2014/main" id="{52A97F16-F23E-4F65-A534-C70E4838E19D}"/>
                </a:ext>
              </a:extLst>
            </p:cNvPr>
            <p:cNvSpPr>
              <a:spLocks/>
            </p:cNvSpPr>
            <p:nvPr/>
          </p:nvSpPr>
          <p:spPr bwMode="auto">
            <a:xfrm>
              <a:off x="9223375" y="2636838"/>
              <a:ext cx="452438" cy="1273175"/>
            </a:xfrm>
            <a:custGeom>
              <a:avLst/>
              <a:gdLst>
                <a:gd name="T0" fmla="*/ 9 w 604"/>
                <a:gd name="T1" fmla="*/ 1313 h 1697"/>
                <a:gd name="T2" fmla="*/ 9 w 604"/>
                <a:gd name="T3" fmla="*/ 1511 h 1697"/>
                <a:gd name="T4" fmla="*/ 9 w 604"/>
                <a:gd name="T5" fmla="*/ 1620 h 1697"/>
                <a:gd name="T6" fmla="*/ 95 w 604"/>
                <a:gd name="T7" fmla="*/ 1697 h 1697"/>
                <a:gd name="T8" fmla="*/ 120 w 604"/>
                <a:gd name="T9" fmla="*/ 1697 h 1697"/>
                <a:gd name="T10" fmla="*/ 207 w 604"/>
                <a:gd name="T11" fmla="*/ 1620 h 1697"/>
                <a:gd name="T12" fmla="*/ 207 w 604"/>
                <a:gd name="T13" fmla="*/ 1236 h 1697"/>
                <a:gd name="T14" fmla="*/ 578 w 604"/>
                <a:gd name="T15" fmla="*/ 721 h 1697"/>
                <a:gd name="T16" fmla="*/ 582 w 604"/>
                <a:gd name="T17" fmla="*/ 2 h 1697"/>
                <a:gd name="T18" fmla="*/ 356 w 604"/>
                <a:gd name="T19" fmla="*/ 0 h 1697"/>
                <a:gd name="T20" fmla="*/ 325 w 604"/>
                <a:gd name="T21" fmla="*/ 558 h 1697"/>
                <a:gd name="T22" fmla="*/ 50 w 604"/>
                <a:gd name="T23" fmla="*/ 928 h 1697"/>
                <a:gd name="T24" fmla="*/ 9 w 604"/>
                <a:gd name="T25" fmla="*/ 1294 h 1697"/>
                <a:gd name="T26" fmla="*/ 9 w 604"/>
                <a:gd name="T27" fmla="*/ 1313 h 16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4" h="1697">
                  <a:moveTo>
                    <a:pt x="9" y="1313"/>
                  </a:moveTo>
                  <a:lnTo>
                    <a:pt x="9" y="1511"/>
                  </a:lnTo>
                  <a:lnTo>
                    <a:pt x="9" y="1620"/>
                  </a:lnTo>
                  <a:cubicBezTo>
                    <a:pt x="9" y="1663"/>
                    <a:pt x="48" y="1697"/>
                    <a:pt x="95" y="1697"/>
                  </a:cubicBezTo>
                  <a:lnTo>
                    <a:pt x="120" y="1697"/>
                  </a:lnTo>
                  <a:cubicBezTo>
                    <a:pt x="168" y="1697"/>
                    <a:pt x="207" y="1663"/>
                    <a:pt x="207" y="1620"/>
                  </a:cubicBezTo>
                  <a:cubicBezTo>
                    <a:pt x="207" y="1510"/>
                    <a:pt x="207" y="1364"/>
                    <a:pt x="207" y="1236"/>
                  </a:cubicBezTo>
                  <a:cubicBezTo>
                    <a:pt x="466" y="1236"/>
                    <a:pt x="604" y="804"/>
                    <a:pt x="578" y="721"/>
                  </a:cubicBezTo>
                  <a:cubicBezTo>
                    <a:pt x="577" y="719"/>
                    <a:pt x="580" y="271"/>
                    <a:pt x="582" y="2"/>
                  </a:cubicBezTo>
                  <a:lnTo>
                    <a:pt x="356" y="0"/>
                  </a:lnTo>
                  <a:cubicBezTo>
                    <a:pt x="353" y="169"/>
                    <a:pt x="343" y="366"/>
                    <a:pt x="325" y="558"/>
                  </a:cubicBezTo>
                  <a:cubicBezTo>
                    <a:pt x="308" y="731"/>
                    <a:pt x="129" y="770"/>
                    <a:pt x="50" y="928"/>
                  </a:cubicBezTo>
                  <a:cubicBezTo>
                    <a:pt x="0" y="1028"/>
                    <a:pt x="18" y="1157"/>
                    <a:pt x="9" y="1294"/>
                  </a:cubicBezTo>
                  <a:lnTo>
                    <a:pt x="9" y="1313"/>
                  </a:lnTo>
                  <a:close/>
                </a:path>
              </a:pathLst>
            </a:custGeom>
            <a:solidFill>
              <a:srgbClr val="E192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8306" name="Group 8305">
              <a:extLst>
                <a:ext uri="{FF2B5EF4-FFF2-40B4-BE49-F238E27FC236}">
                  <a16:creationId xmlns:a16="http://schemas.microsoft.com/office/drawing/2014/main" id="{73B5D23C-FB54-4F7A-97DE-0A437BAA4AFC}"/>
                </a:ext>
              </a:extLst>
            </p:cNvPr>
            <p:cNvGrpSpPr/>
            <p:nvPr/>
          </p:nvGrpSpPr>
          <p:grpSpPr>
            <a:xfrm>
              <a:off x="9301163" y="2806700"/>
              <a:ext cx="830263" cy="1419225"/>
              <a:chOff x="9301163" y="2806700"/>
              <a:chExt cx="830263" cy="1419225"/>
            </a:xfrm>
          </p:grpSpPr>
          <p:sp>
            <p:nvSpPr>
              <p:cNvPr id="8226" name="FREEFORM">
                <a:extLst>
                  <a:ext uri="{FF2B5EF4-FFF2-40B4-BE49-F238E27FC236}">
                    <a16:creationId xmlns:a16="http://schemas.microsoft.com/office/drawing/2014/main" id="{8950FEAC-CA84-4BE6-A5C5-89B550D25A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766300" y="3327400"/>
                <a:ext cx="284163" cy="446088"/>
              </a:xfrm>
              <a:custGeom>
                <a:avLst/>
                <a:gdLst>
                  <a:gd name="T0" fmla="*/ 177 w 381"/>
                  <a:gd name="T1" fmla="*/ 520 h 595"/>
                  <a:gd name="T2" fmla="*/ 23 w 381"/>
                  <a:gd name="T3" fmla="*/ 161 h 595"/>
                  <a:gd name="T4" fmla="*/ 73 w 381"/>
                  <a:gd name="T5" fmla="*/ 24 h 595"/>
                  <a:gd name="T6" fmla="*/ 73 w 381"/>
                  <a:gd name="T7" fmla="*/ 24 h 595"/>
                  <a:gd name="T8" fmla="*/ 205 w 381"/>
                  <a:gd name="T9" fmla="*/ 76 h 595"/>
                  <a:gd name="T10" fmla="*/ 359 w 381"/>
                  <a:gd name="T11" fmla="*/ 435 h 595"/>
                  <a:gd name="T12" fmla="*/ 309 w 381"/>
                  <a:gd name="T13" fmla="*/ 572 h 595"/>
                  <a:gd name="T14" fmla="*/ 309 w 381"/>
                  <a:gd name="T15" fmla="*/ 572 h 595"/>
                  <a:gd name="T16" fmla="*/ 177 w 381"/>
                  <a:gd name="T17" fmla="*/ 520 h 5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81" h="595">
                    <a:moveTo>
                      <a:pt x="177" y="520"/>
                    </a:moveTo>
                    <a:lnTo>
                      <a:pt x="23" y="161"/>
                    </a:lnTo>
                    <a:cubicBezTo>
                      <a:pt x="0" y="109"/>
                      <a:pt x="23" y="47"/>
                      <a:pt x="73" y="24"/>
                    </a:cubicBezTo>
                    <a:lnTo>
                      <a:pt x="73" y="24"/>
                    </a:lnTo>
                    <a:cubicBezTo>
                      <a:pt x="123" y="0"/>
                      <a:pt x="182" y="24"/>
                      <a:pt x="205" y="76"/>
                    </a:cubicBezTo>
                    <a:lnTo>
                      <a:pt x="359" y="435"/>
                    </a:lnTo>
                    <a:cubicBezTo>
                      <a:pt x="381" y="487"/>
                      <a:pt x="359" y="549"/>
                      <a:pt x="309" y="572"/>
                    </a:cubicBezTo>
                    <a:lnTo>
                      <a:pt x="309" y="572"/>
                    </a:lnTo>
                    <a:cubicBezTo>
                      <a:pt x="259" y="595"/>
                      <a:pt x="200" y="572"/>
                      <a:pt x="177" y="520"/>
                    </a:cubicBezTo>
                    <a:close/>
                  </a:path>
                </a:pathLst>
              </a:custGeom>
              <a:solidFill>
                <a:srgbClr val="D473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29" name="FREEFORM">
                <a:extLst>
                  <a:ext uri="{FF2B5EF4-FFF2-40B4-BE49-F238E27FC236}">
                    <a16:creationId xmlns:a16="http://schemas.microsoft.com/office/drawing/2014/main" id="{8ECE7F38-87E8-4C54-A8E1-CD22818172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520238" y="3910013"/>
                <a:ext cx="525463" cy="257175"/>
              </a:xfrm>
              <a:custGeom>
                <a:avLst/>
                <a:gdLst>
                  <a:gd name="T0" fmla="*/ 578 w 700"/>
                  <a:gd name="T1" fmla="*/ 331 h 343"/>
                  <a:gd name="T2" fmla="*/ 91 w 700"/>
                  <a:gd name="T3" fmla="*/ 218 h 343"/>
                  <a:gd name="T4" fmla="*/ 8 w 700"/>
                  <a:gd name="T5" fmla="*/ 99 h 343"/>
                  <a:gd name="T6" fmla="*/ 8 w 700"/>
                  <a:gd name="T7" fmla="*/ 99 h 343"/>
                  <a:gd name="T8" fmla="*/ 122 w 700"/>
                  <a:gd name="T9" fmla="*/ 12 h 343"/>
                  <a:gd name="T10" fmla="*/ 609 w 700"/>
                  <a:gd name="T11" fmla="*/ 126 h 343"/>
                  <a:gd name="T12" fmla="*/ 692 w 700"/>
                  <a:gd name="T13" fmla="*/ 244 h 343"/>
                  <a:gd name="T14" fmla="*/ 692 w 700"/>
                  <a:gd name="T15" fmla="*/ 244 h 343"/>
                  <a:gd name="T16" fmla="*/ 578 w 700"/>
                  <a:gd name="T17" fmla="*/ 331 h 3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00" h="343">
                    <a:moveTo>
                      <a:pt x="578" y="331"/>
                    </a:moveTo>
                    <a:lnTo>
                      <a:pt x="91" y="218"/>
                    </a:lnTo>
                    <a:cubicBezTo>
                      <a:pt x="38" y="205"/>
                      <a:pt x="0" y="156"/>
                      <a:pt x="8" y="99"/>
                    </a:cubicBezTo>
                    <a:lnTo>
                      <a:pt x="8" y="99"/>
                    </a:lnTo>
                    <a:cubicBezTo>
                      <a:pt x="17" y="43"/>
                      <a:pt x="68" y="0"/>
                      <a:pt x="122" y="12"/>
                    </a:cubicBezTo>
                    <a:lnTo>
                      <a:pt x="609" y="126"/>
                    </a:lnTo>
                    <a:cubicBezTo>
                      <a:pt x="662" y="138"/>
                      <a:pt x="700" y="188"/>
                      <a:pt x="692" y="244"/>
                    </a:cubicBezTo>
                    <a:lnTo>
                      <a:pt x="692" y="244"/>
                    </a:lnTo>
                    <a:cubicBezTo>
                      <a:pt x="683" y="301"/>
                      <a:pt x="632" y="343"/>
                      <a:pt x="578" y="331"/>
                    </a:cubicBezTo>
                    <a:close/>
                  </a:path>
                </a:pathLst>
              </a:custGeom>
              <a:solidFill>
                <a:srgbClr val="EDAE6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30" name="FREEFORM">
                <a:extLst>
                  <a:ext uri="{FF2B5EF4-FFF2-40B4-BE49-F238E27FC236}">
                    <a16:creationId xmlns:a16="http://schemas.microsoft.com/office/drawing/2014/main" id="{B35D3D4A-8816-4A9F-9B2E-E4B8139AF0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37713" y="3743325"/>
                <a:ext cx="438150" cy="211138"/>
              </a:xfrm>
              <a:custGeom>
                <a:avLst/>
                <a:gdLst>
                  <a:gd name="T0" fmla="*/ 464 w 586"/>
                  <a:gd name="T1" fmla="*/ 275 h 283"/>
                  <a:gd name="T2" fmla="*/ 91 w 586"/>
                  <a:gd name="T3" fmla="*/ 214 h 283"/>
                  <a:gd name="T4" fmla="*/ 8 w 586"/>
                  <a:gd name="T5" fmla="*/ 96 h 283"/>
                  <a:gd name="T6" fmla="*/ 8 w 586"/>
                  <a:gd name="T7" fmla="*/ 96 h 283"/>
                  <a:gd name="T8" fmla="*/ 122 w 586"/>
                  <a:gd name="T9" fmla="*/ 9 h 283"/>
                  <a:gd name="T10" fmla="*/ 494 w 586"/>
                  <a:gd name="T11" fmla="*/ 69 h 283"/>
                  <a:gd name="T12" fmla="*/ 577 w 586"/>
                  <a:gd name="T13" fmla="*/ 188 h 283"/>
                  <a:gd name="T14" fmla="*/ 577 w 586"/>
                  <a:gd name="T15" fmla="*/ 188 h 283"/>
                  <a:gd name="T16" fmla="*/ 464 w 586"/>
                  <a:gd name="T17" fmla="*/ 275 h 2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6" h="283">
                    <a:moveTo>
                      <a:pt x="464" y="275"/>
                    </a:moveTo>
                    <a:lnTo>
                      <a:pt x="91" y="214"/>
                    </a:lnTo>
                    <a:cubicBezTo>
                      <a:pt x="37" y="206"/>
                      <a:pt x="0" y="152"/>
                      <a:pt x="8" y="96"/>
                    </a:cubicBezTo>
                    <a:lnTo>
                      <a:pt x="8" y="96"/>
                    </a:lnTo>
                    <a:cubicBezTo>
                      <a:pt x="17" y="39"/>
                      <a:pt x="68" y="0"/>
                      <a:pt x="122" y="9"/>
                    </a:cubicBezTo>
                    <a:lnTo>
                      <a:pt x="494" y="69"/>
                    </a:lnTo>
                    <a:cubicBezTo>
                      <a:pt x="548" y="78"/>
                      <a:pt x="586" y="131"/>
                      <a:pt x="577" y="188"/>
                    </a:cubicBezTo>
                    <a:lnTo>
                      <a:pt x="577" y="188"/>
                    </a:lnTo>
                    <a:cubicBezTo>
                      <a:pt x="569" y="244"/>
                      <a:pt x="518" y="283"/>
                      <a:pt x="464" y="275"/>
                    </a:cubicBezTo>
                    <a:close/>
                  </a:path>
                </a:pathLst>
              </a:custGeom>
              <a:solidFill>
                <a:srgbClr val="D473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31" name="FREEFORM">
                <a:extLst>
                  <a:ext uri="{FF2B5EF4-FFF2-40B4-BE49-F238E27FC236}">
                    <a16:creationId xmlns:a16="http://schemas.microsoft.com/office/drawing/2014/main" id="{338F6B57-15FD-42AC-8F34-C536A71223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66288" y="3544888"/>
                <a:ext cx="439738" cy="212725"/>
              </a:xfrm>
              <a:custGeom>
                <a:avLst/>
                <a:gdLst>
                  <a:gd name="T0" fmla="*/ 464 w 586"/>
                  <a:gd name="T1" fmla="*/ 274 h 283"/>
                  <a:gd name="T2" fmla="*/ 92 w 586"/>
                  <a:gd name="T3" fmla="*/ 214 h 283"/>
                  <a:gd name="T4" fmla="*/ 8 w 586"/>
                  <a:gd name="T5" fmla="*/ 95 h 283"/>
                  <a:gd name="T6" fmla="*/ 8 w 586"/>
                  <a:gd name="T7" fmla="*/ 95 h 283"/>
                  <a:gd name="T8" fmla="*/ 122 w 586"/>
                  <a:gd name="T9" fmla="*/ 9 h 283"/>
                  <a:gd name="T10" fmla="*/ 494 w 586"/>
                  <a:gd name="T11" fmla="*/ 69 h 283"/>
                  <a:gd name="T12" fmla="*/ 578 w 586"/>
                  <a:gd name="T13" fmla="*/ 187 h 283"/>
                  <a:gd name="T14" fmla="*/ 578 w 586"/>
                  <a:gd name="T15" fmla="*/ 187 h 283"/>
                  <a:gd name="T16" fmla="*/ 464 w 586"/>
                  <a:gd name="T17" fmla="*/ 274 h 2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6" h="283">
                    <a:moveTo>
                      <a:pt x="464" y="274"/>
                    </a:moveTo>
                    <a:lnTo>
                      <a:pt x="92" y="214"/>
                    </a:lnTo>
                    <a:cubicBezTo>
                      <a:pt x="37" y="205"/>
                      <a:pt x="0" y="152"/>
                      <a:pt x="8" y="95"/>
                    </a:cubicBezTo>
                    <a:lnTo>
                      <a:pt x="8" y="95"/>
                    </a:lnTo>
                    <a:cubicBezTo>
                      <a:pt x="17" y="39"/>
                      <a:pt x="68" y="0"/>
                      <a:pt x="122" y="9"/>
                    </a:cubicBezTo>
                    <a:lnTo>
                      <a:pt x="494" y="69"/>
                    </a:lnTo>
                    <a:cubicBezTo>
                      <a:pt x="548" y="78"/>
                      <a:pt x="586" y="131"/>
                      <a:pt x="578" y="187"/>
                    </a:cubicBezTo>
                    <a:lnTo>
                      <a:pt x="578" y="187"/>
                    </a:lnTo>
                    <a:cubicBezTo>
                      <a:pt x="569" y="244"/>
                      <a:pt x="518" y="283"/>
                      <a:pt x="464" y="274"/>
                    </a:cubicBezTo>
                    <a:close/>
                  </a:path>
                </a:pathLst>
              </a:custGeom>
              <a:solidFill>
                <a:srgbClr val="D473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33" name="FREEFORM">
                <a:extLst>
                  <a:ext uri="{FF2B5EF4-FFF2-40B4-BE49-F238E27FC236}">
                    <a16:creationId xmlns:a16="http://schemas.microsoft.com/office/drawing/2014/main" id="{05E0F099-1EC8-4DBE-BED8-35FB928428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39263" y="3506788"/>
                <a:ext cx="38100" cy="396875"/>
              </a:xfrm>
              <a:custGeom>
                <a:avLst/>
                <a:gdLst>
                  <a:gd name="T0" fmla="*/ 51 w 51"/>
                  <a:gd name="T1" fmla="*/ 0 h 530"/>
                  <a:gd name="T2" fmla="*/ 0 w 51"/>
                  <a:gd name="T3" fmla="*/ 0 h 530"/>
                  <a:gd name="T4" fmla="*/ 0 w 51"/>
                  <a:gd name="T5" fmla="*/ 530 h 530"/>
                  <a:gd name="T6" fmla="*/ 51 w 51"/>
                  <a:gd name="T7" fmla="*/ 448 h 530"/>
                  <a:gd name="T8" fmla="*/ 51 w 51"/>
                  <a:gd name="T9" fmla="*/ 0 h 5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1" h="530">
                    <a:moveTo>
                      <a:pt x="51" y="0"/>
                    </a:moveTo>
                    <a:lnTo>
                      <a:pt x="0" y="0"/>
                    </a:lnTo>
                    <a:lnTo>
                      <a:pt x="0" y="530"/>
                    </a:lnTo>
                    <a:cubicBezTo>
                      <a:pt x="30" y="516"/>
                      <a:pt x="51" y="485"/>
                      <a:pt x="51" y="448"/>
                    </a:cubicBezTo>
                    <a:cubicBezTo>
                      <a:pt x="51" y="320"/>
                      <a:pt x="51" y="150"/>
                      <a:pt x="51" y="0"/>
                    </a:cubicBezTo>
                    <a:close/>
                  </a:path>
                </a:pathLst>
              </a:custGeom>
              <a:solidFill>
                <a:srgbClr val="D473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35" name="FREEFORM">
                <a:extLst>
                  <a:ext uri="{FF2B5EF4-FFF2-40B4-BE49-F238E27FC236}">
                    <a16:creationId xmlns:a16="http://schemas.microsoft.com/office/drawing/2014/main" id="{FDF1685A-CC60-41A9-9FF0-DA3B450320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01163" y="3292475"/>
                <a:ext cx="685800" cy="933450"/>
              </a:xfrm>
              <a:custGeom>
                <a:avLst/>
                <a:gdLst>
                  <a:gd name="T0" fmla="*/ 69 w 915"/>
                  <a:gd name="T1" fmla="*/ 0 h 1244"/>
                  <a:gd name="T2" fmla="*/ 846 w 915"/>
                  <a:gd name="T3" fmla="*/ 0 h 1244"/>
                  <a:gd name="T4" fmla="*/ 915 w 915"/>
                  <a:gd name="T5" fmla="*/ 68 h 1244"/>
                  <a:gd name="T6" fmla="*/ 915 w 915"/>
                  <a:gd name="T7" fmla="*/ 1176 h 1244"/>
                  <a:gd name="T8" fmla="*/ 846 w 915"/>
                  <a:gd name="T9" fmla="*/ 1244 h 1244"/>
                  <a:gd name="T10" fmla="*/ 69 w 915"/>
                  <a:gd name="T11" fmla="*/ 1244 h 1244"/>
                  <a:gd name="T12" fmla="*/ 0 w 915"/>
                  <a:gd name="T13" fmla="*/ 1176 h 1244"/>
                  <a:gd name="T14" fmla="*/ 0 w 915"/>
                  <a:gd name="T15" fmla="*/ 68 h 1244"/>
                  <a:gd name="T16" fmla="*/ 69 w 915"/>
                  <a:gd name="T17" fmla="*/ 0 h 12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15" h="1244">
                    <a:moveTo>
                      <a:pt x="69" y="0"/>
                    </a:moveTo>
                    <a:lnTo>
                      <a:pt x="846" y="0"/>
                    </a:lnTo>
                    <a:cubicBezTo>
                      <a:pt x="884" y="0"/>
                      <a:pt x="915" y="31"/>
                      <a:pt x="915" y="68"/>
                    </a:cubicBezTo>
                    <a:lnTo>
                      <a:pt x="915" y="1176"/>
                    </a:lnTo>
                    <a:cubicBezTo>
                      <a:pt x="915" y="1214"/>
                      <a:pt x="884" y="1244"/>
                      <a:pt x="846" y="1244"/>
                    </a:cubicBezTo>
                    <a:lnTo>
                      <a:pt x="69" y="1244"/>
                    </a:lnTo>
                    <a:cubicBezTo>
                      <a:pt x="31" y="1244"/>
                      <a:pt x="0" y="1214"/>
                      <a:pt x="0" y="1176"/>
                    </a:cubicBezTo>
                    <a:lnTo>
                      <a:pt x="0" y="68"/>
                    </a:lnTo>
                    <a:cubicBezTo>
                      <a:pt x="0" y="31"/>
                      <a:pt x="31" y="0"/>
                      <a:pt x="69" y="0"/>
                    </a:cubicBezTo>
                    <a:close/>
                  </a:path>
                </a:pathLst>
              </a:custGeom>
              <a:solidFill>
                <a:srgbClr val="E5E6E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36" name="FREEFORM">
                <a:extLst>
                  <a:ext uri="{FF2B5EF4-FFF2-40B4-BE49-F238E27FC236}">
                    <a16:creationId xmlns:a16="http://schemas.microsoft.com/office/drawing/2014/main" id="{8A3F3B7A-2ECE-4F9B-B8BB-E4ABDDD88E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39275" y="3597275"/>
                <a:ext cx="409575" cy="114300"/>
              </a:xfrm>
              <a:custGeom>
                <a:avLst/>
                <a:gdLst>
                  <a:gd name="T0" fmla="*/ 0 w 547"/>
                  <a:gd name="T1" fmla="*/ 113 h 152"/>
                  <a:gd name="T2" fmla="*/ 38 w 547"/>
                  <a:gd name="T3" fmla="*/ 152 h 152"/>
                  <a:gd name="T4" fmla="*/ 65 w 547"/>
                  <a:gd name="T5" fmla="*/ 128 h 152"/>
                  <a:gd name="T6" fmla="*/ 123 w 547"/>
                  <a:gd name="T7" fmla="*/ 91 h 152"/>
                  <a:gd name="T8" fmla="*/ 182 w 547"/>
                  <a:gd name="T9" fmla="*/ 67 h 152"/>
                  <a:gd name="T10" fmla="*/ 348 w 547"/>
                  <a:gd name="T11" fmla="*/ 63 h 152"/>
                  <a:gd name="T12" fmla="*/ 379 w 547"/>
                  <a:gd name="T13" fmla="*/ 72 h 152"/>
                  <a:gd name="T14" fmla="*/ 462 w 547"/>
                  <a:gd name="T15" fmla="*/ 113 h 152"/>
                  <a:gd name="T16" fmla="*/ 480 w 547"/>
                  <a:gd name="T17" fmla="*/ 127 h 152"/>
                  <a:gd name="T18" fmla="*/ 486 w 547"/>
                  <a:gd name="T19" fmla="*/ 132 h 152"/>
                  <a:gd name="T20" fmla="*/ 508 w 547"/>
                  <a:gd name="T21" fmla="*/ 151 h 152"/>
                  <a:gd name="T22" fmla="*/ 547 w 547"/>
                  <a:gd name="T23" fmla="*/ 113 h 152"/>
                  <a:gd name="T24" fmla="*/ 535 w 547"/>
                  <a:gd name="T25" fmla="*/ 102 h 152"/>
                  <a:gd name="T26" fmla="*/ 523 w 547"/>
                  <a:gd name="T27" fmla="*/ 91 h 152"/>
                  <a:gd name="T28" fmla="*/ 496 w 547"/>
                  <a:gd name="T29" fmla="*/ 70 h 152"/>
                  <a:gd name="T30" fmla="*/ 437 w 547"/>
                  <a:gd name="T31" fmla="*/ 35 h 152"/>
                  <a:gd name="T32" fmla="*/ 284 w 547"/>
                  <a:gd name="T33" fmla="*/ 0 h 152"/>
                  <a:gd name="T34" fmla="*/ 180 w 547"/>
                  <a:gd name="T35" fmla="*/ 11 h 152"/>
                  <a:gd name="T36" fmla="*/ 110 w 547"/>
                  <a:gd name="T37" fmla="*/ 35 h 152"/>
                  <a:gd name="T38" fmla="*/ 80 w 547"/>
                  <a:gd name="T39" fmla="*/ 51 h 152"/>
                  <a:gd name="T40" fmla="*/ 38 w 547"/>
                  <a:gd name="T41" fmla="*/ 80 h 152"/>
                  <a:gd name="T42" fmla="*/ 12 w 547"/>
                  <a:gd name="T43" fmla="*/ 102 h 152"/>
                  <a:gd name="T44" fmla="*/ 6 w 547"/>
                  <a:gd name="T45" fmla="*/ 107 h 152"/>
                  <a:gd name="T46" fmla="*/ 0 w 547"/>
                  <a:gd name="T47" fmla="*/ 113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547" h="152">
                    <a:moveTo>
                      <a:pt x="0" y="113"/>
                    </a:moveTo>
                    <a:lnTo>
                      <a:pt x="38" y="152"/>
                    </a:lnTo>
                    <a:cubicBezTo>
                      <a:pt x="41" y="151"/>
                      <a:pt x="60" y="132"/>
                      <a:pt x="65" y="128"/>
                    </a:cubicBezTo>
                    <a:cubicBezTo>
                      <a:pt x="83" y="114"/>
                      <a:pt x="103" y="101"/>
                      <a:pt x="123" y="91"/>
                    </a:cubicBezTo>
                    <a:cubicBezTo>
                      <a:pt x="142" y="81"/>
                      <a:pt x="161" y="73"/>
                      <a:pt x="182" y="67"/>
                    </a:cubicBezTo>
                    <a:cubicBezTo>
                      <a:pt x="234" y="52"/>
                      <a:pt x="295" y="49"/>
                      <a:pt x="348" y="63"/>
                    </a:cubicBezTo>
                    <a:lnTo>
                      <a:pt x="379" y="72"/>
                    </a:lnTo>
                    <a:cubicBezTo>
                      <a:pt x="410" y="82"/>
                      <a:pt x="436" y="96"/>
                      <a:pt x="462" y="113"/>
                    </a:cubicBezTo>
                    <a:lnTo>
                      <a:pt x="480" y="127"/>
                    </a:lnTo>
                    <a:cubicBezTo>
                      <a:pt x="483" y="129"/>
                      <a:pt x="484" y="130"/>
                      <a:pt x="486" y="132"/>
                    </a:cubicBezTo>
                    <a:lnTo>
                      <a:pt x="508" y="151"/>
                    </a:lnTo>
                    <a:cubicBezTo>
                      <a:pt x="512" y="150"/>
                      <a:pt x="545" y="116"/>
                      <a:pt x="547" y="113"/>
                    </a:cubicBezTo>
                    <a:cubicBezTo>
                      <a:pt x="544" y="109"/>
                      <a:pt x="539" y="105"/>
                      <a:pt x="535" y="102"/>
                    </a:cubicBezTo>
                    <a:cubicBezTo>
                      <a:pt x="531" y="98"/>
                      <a:pt x="528" y="95"/>
                      <a:pt x="523" y="91"/>
                    </a:cubicBezTo>
                    <a:lnTo>
                      <a:pt x="496" y="70"/>
                    </a:lnTo>
                    <a:cubicBezTo>
                      <a:pt x="481" y="59"/>
                      <a:pt x="455" y="44"/>
                      <a:pt x="437" y="35"/>
                    </a:cubicBezTo>
                    <a:cubicBezTo>
                      <a:pt x="393" y="15"/>
                      <a:pt x="336" y="0"/>
                      <a:pt x="284" y="0"/>
                    </a:cubicBezTo>
                    <a:cubicBezTo>
                      <a:pt x="242" y="0"/>
                      <a:pt x="221" y="1"/>
                      <a:pt x="180" y="11"/>
                    </a:cubicBezTo>
                    <a:cubicBezTo>
                      <a:pt x="156" y="17"/>
                      <a:pt x="132" y="26"/>
                      <a:pt x="110" y="35"/>
                    </a:cubicBezTo>
                    <a:cubicBezTo>
                      <a:pt x="100" y="40"/>
                      <a:pt x="89" y="46"/>
                      <a:pt x="80" y="51"/>
                    </a:cubicBezTo>
                    <a:cubicBezTo>
                      <a:pt x="62" y="63"/>
                      <a:pt x="54" y="68"/>
                      <a:pt x="38" y="80"/>
                    </a:cubicBezTo>
                    <a:lnTo>
                      <a:pt x="12" y="102"/>
                    </a:lnTo>
                    <a:cubicBezTo>
                      <a:pt x="10" y="104"/>
                      <a:pt x="8" y="105"/>
                      <a:pt x="6" y="107"/>
                    </a:cubicBezTo>
                    <a:cubicBezTo>
                      <a:pt x="4" y="109"/>
                      <a:pt x="2" y="111"/>
                      <a:pt x="0" y="113"/>
                    </a:cubicBezTo>
                    <a:close/>
                  </a:path>
                </a:pathLst>
              </a:custGeom>
              <a:solidFill>
                <a:srgbClr val="80818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37" name="FREEFORM">
                <a:extLst>
                  <a:ext uri="{FF2B5EF4-FFF2-40B4-BE49-F238E27FC236}">
                    <a16:creationId xmlns:a16="http://schemas.microsoft.com/office/drawing/2014/main" id="{EEAB0974-7C9C-4BCB-957E-1FE241BE9B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96425" y="3678238"/>
                <a:ext cx="295275" cy="92075"/>
              </a:xfrm>
              <a:custGeom>
                <a:avLst/>
                <a:gdLst>
                  <a:gd name="T0" fmla="*/ 0 w 393"/>
                  <a:gd name="T1" fmla="*/ 82 h 121"/>
                  <a:gd name="T2" fmla="*/ 38 w 393"/>
                  <a:gd name="T3" fmla="*/ 121 h 121"/>
                  <a:gd name="T4" fmla="*/ 53 w 393"/>
                  <a:gd name="T5" fmla="*/ 108 h 121"/>
                  <a:gd name="T6" fmla="*/ 103 w 393"/>
                  <a:gd name="T7" fmla="*/ 76 h 121"/>
                  <a:gd name="T8" fmla="*/ 250 w 393"/>
                  <a:gd name="T9" fmla="*/ 62 h 121"/>
                  <a:gd name="T10" fmla="*/ 325 w 393"/>
                  <a:gd name="T11" fmla="*/ 96 h 121"/>
                  <a:gd name="T12" fmla="*/ 348 w 393"/>
                  <a:gd name="T13" fmla="*/ 114 h 121"/>
                  <a:gd name="T14" fmla="*/ 355 w 393"/>
                  <a:gd name="T15" fmla="*/ 121 h 121"/>
                  <a:gd name="T16" fmla="*/ 393 w 393"/>
                  <a:gd name="T17" fmla="*/ 82 h 121"/>
                  <a:gd name="T18" fmla="*/ 384 w 393"/>
                  <a:gd name="T19" fmla="*/ 73 h 121"/>
                  <a:gd name="T20" fmla="*/ 311 w 393"/>
                  <a:gd name="T21" fmla="*/ 25 h 121"/>
                  <a:gd name="T22" fmla="*/ 214 w 393"/>
                  <a:gd name="T23" fmla="*/ 1 h 121"/>
                  <a:gd name="T24" fmla="*/ 197 w 393"/>
                  <a:gd name="T25" fmla="*/ 0 h 121"/>
                  <a:gd name="T26" fmla="*/ 180 w 393"/>
                  <a:gd name="T27" fmla="*/ 1 h 121"/>
                  <a:gd name="T28" fmla="*/ 164 w 393"/>
                  <a:gd name="T29" fmla="*/ 2 h 121"/>
                  <a:gd name="T30" fmla="*/ 135 w 393"/>
                  <a:gd name="T31" fmla="*/ 7 h 121"/>
                  <a:gd name="T32" fmla="*/ 54 w 393"/>
                  <a:gd name="T33" fmla="*/ 39 h 121"/>
                  <a:gd name="T34" fmla="*/ 38 w 393"/>
                  <a:gd name="T35" fmla="*/ 50 h 121"/>
                  <a:gd name="T36" fmla="*/ 10 w 393"/>
                  <a:gd name="T37" fmla="*/ 73 h 121"/>
                  <a:gd name="T38" fmla="*/ 0 w 393"/>
                  <a:gd name="T39" fmla="*/ 82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93" h="121">
                    <a:moveTo>
                      <a:pt x="0" y="82"/>
                    </a:moveTo>
                    <a:cubicBezTo>
                      <a:pt x="1" y="86"/>
                      <a:pt x="36" y="119"/>
                      <a:pt x="38" y="121"/>
                    </a:cubicBezTo>
                    <a:lnTo>
                      <a:pt x="53" y="108"/>
                    </a:lnTo>
                    <a:cubicBezTo>
                      <a:pt x="65" y="96"/>
                      <a:pt x="88" y="83"/>
                      <a:pt x="103" y="76"/>
                    </a:cubicBezTo>
                    <a:cubicBezTo>
                      <a:pt x="145" y="54"/>
                      <a:pt x="203" y="50"/>
                      <a:pt x="250" y="62"/>
                    </a:cubicBezTo>
                    <a:cubicBezTo>
                      <a:pt x="276" y="68"/>
                      <a:pt x="304" y="81"/>
                      <a:pt x="325" y="96"/>
                    </a:cubicBezTo>
                    <a:cubicBezTo>
                      <a:pt x="331" y="101"/>
                      <a:pt x="342" y="108"/>
                      <a:pt x="348" y="114"/>
                    </a:cubicBezTo>
                    <a:cubicBezTo>
                      <a:pt x="350" y="117"/>
                      <a:pt x="352" y="119"/>
                      <a:pt x="355" y="121"/>
                    </a:cubicBezTo>
                    <a:cubicBezTo>
                      <a:pt x="357" y="119"/>
                      <a:pt x="392" y="86"/>
                      <a:pt x="393" y="82"/>
                    </a:cubicBezTo>
                    <a:cubicBezTo>
                      <a:pt x="391" y="79"/>
                      <a:pt x="388" y="78"/>
                      <a:pt x="384" y="73"/>
                    </a:cubicBezTo>
                    <a:cubicBezTo>
                      <a:pt x="366" y="55"/>
                      <a:pt x="334" y="35"/>
                      <a:pt x="311" y="25"/>
                    </a:cubicBezTo>
                    <a:cubicBezTo>
                      <a:pt x="288" y="14"/>
                      <a:pt x="240" y="1"/>
                      <a:pt x="214" y="1"/>
                    </a:cubicBezTo>
                    <a:cubicBezTo>
                      <a:pt x="207" y="1"/>
                      <a:pt x="204" y="0"/>
                      <a:pt x="197" y="0"/>
                    </a:cubicBezTo>
                    <a:cubicBezTo>
                      <a:pt x="190" y="0"/>
                      <a:pt x="187" y="1"/>
                      <a:pt x="180" y="1"/>
                    </a:cubicBezTo>
                    <a:cubicBezTo>
                      <a:pt x="174" y="1"/>
                      <a:pt x="170" y="1"/>
                      <a:pt x="164" y="2"/>
                    </a:cubicBezTo>
                    <a:cubicBezTo>
                      <a:pt x="153" y="4"/>
                      <a:pt x="144" y="5"/>
                      <a:pt x="135" y="7"/>
                    </a:cubicBezTo>
                    <a:cubicBezTo>
                      <a:pt x="105" y="14"/>
                      <a:pt x="80" y="24"/>
                      <a:pt x="54" y="39"/>
                    </a:cubicBezTo>
                    <a:lnTo>
                      <a:pt x="38" y="50"/>
                    </a:lnTo>
                    <a:cubicBezTo>
                      <a:pt x="29" y="57"/>
                      <a:pt x="18" y="64"/>
                      <a:pt x="10" y="73"/>
                    </a:cubicBezTo>
                    <a:cubicBezTo>
                      <a:pt x="6" y="77"/>
                      <a:pt x="2" y="79"/>
                      <a:pt x="0" y="82"/>
                    </a:cubicBezTo>
                    <a:close/>
                  </a:path>
                </a:pathLst>
              </a:custGeom>
              <a:solidFill>
                <a:srgbClr val="80818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38" name="FREEFORM">
                <a:extLst>
                  <a:ext uri="{FF2B5EF4-FFF2-40B4-BE49-F238E27FC236}">
                    <a16:creationId xmlns:a16="http://schemas.microsoft.com/office/drawing/2014/main" id="{54BAC62B-E6E9-4DD7-8E6D-7B92E75C05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555163" y="3751263"/>
                <a:ext cx="177800" cy="74613"/>
              </a:xfrm>
              <a:custGeom>
                <a:avLst/>
                <a:gdLst>
                  <a:gd name="T0" fmla="*/ 0 w 239"/>
                  <a:gd name="T1" fmla="*/ 61 h 100"/>
                  <a:gd name="T2" fmla="*/ 38 w 239"/>
                  <a:gd name="T3" fmla="*/ 100 h 100"/>
                  <a:gd name="T4" fmla="*/ 94 w 239"/>
                  <a:gd name="T5" fmla="*/ 70 h 100"/>
                  <a:gd name="T6" fmla="*/ 184 w 239"/>
                  <a:gd name="T7" fmla="*/ 87 h 100"/>
                  <a:gd name="T8" fmla="*/ 200 w 239"/>
                  <a:gd name="T9" fmla="*/ 100 h 100"/>
                  <a:gd name="T10" fmla="*/ 230 w 239"/>
                  <a:gd name="T11" fmla="*/ 72 h 100"/>
                  <a:gd name="T12" fmla="*/ 239 w 239"/>
                  <a:gd name="T13" fmla="*/ 61 h 100"/>
                  <a:gd name="T14" fmla="*/ 217 w 239"/>
                  <a:gd name="T15" fmla="*/ 43 h 100"/>
                  <a:gd name="T16" fmla="*/ 17 w 239"/>
                  <a:gd name="T17" fmla="*/ 47 h 100"/>
                  <a:gd name="T18" fmla="*/ 0 w 239"/>
                  <a:gd name="T19" fmla="*/ 61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9" h="100">
                    <a:moveTo>
                      <a:pt x="0" y="61"/>
                    </a:moveTo>
                    <a:cubicBezTo>
                      <a:pt x="1" y="65"/>
                      <a:pt x="35" y="98"/>
                      <a:pt x="38" y="100"/>
                    </a:cubicBezTo>
                    <a:cubicBezTo>
                      <a:pt x="44" y="98"/>
                      <a:pt x="57" y="78"/>
                      <a:pt x="94" y="70"/>
                    </a:cubicBezTo>
                    <a:cubicBezTo>
                      <a:pt x="126" y="62"/>
                      <a:pt x="158" y="69"/>
                      <a:pt x="184" y="87"/>
                    </a:cubicBezTo>
                    <a:lnTo>
                      <a:pt x="200" y="100"/>
                    </a:lnTo>
                    <a:cubicBezTo>
                      <a:pt x="204" y="99"/>
                      <a:pt x="225" y="76"/>
                      <a:pt x="230" y="72"/>
                    </a:cubicBezTo>
                    <a:cubicBezTo>
                      <a:pt x="233" y="69"/>
                      <a:pt x="238" y="65"/>
                      <a:pt x="239" y="61"/>
                    </a:cubicBezTo>
                    <a:lnTo>
                      <a:pt x="217" y="43"/>
                    </a:lnTo>
                    <a:cubicBezTo>
                      <a:pt x="156" y="0"/>
                      <a:pt x="77" y="2"/>
                      <a:pt x="17" y="47"/>
                    </a:cubicBezTo>
                    <a:cubicBezTo>
                      <a:pt x="11" y="51"/>
                      <a:pt x="3" y="60"/>
                      <a:pt x="0" y="61"/>
                    </a:cubicBezTo>
                    <a:close/>
                  </a:path>
                </a:pathLst>
              </a:custGeom>
              <a:solidFill>
                <a:srgbClr val="80818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39" name="FREEFORM">
                <a:extLst>
                  <a:ext uri="{FF2B5EF4-FFF2-40B4-BE49-F238E27FC236}">
                    <a16:creationId xmlns:a16="http://schemas.microsoft.com/office/drawing/2014/main" id="{D12DD218-916C-44A8-95B3-E6E5BD9460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10725" y="3854450"/>
                <a:ext cx="69850" cy="65088"/>
              </a:xfrm>
              <a:custGeom>
                <a:avLst/>
                <a:gdLst>
                  <a:gd name="T0" fmla="*/ 0 w 92"/>
                  <a:gd name="T1" fmla="*/ 42 h 88"/>
                  <a:gd name="T2" fmla="*/ 42 w 92"/>
                  <a:gd name="T3" fmla="*/ 88 h 88"/>
                  <a:gd name="T4" fmla="*/ 76 w 92"/>
                  <a:gd name="T5" fmla="*/ 74 h 88"/>
                  <a:gd name="T6" fmla="*/ 84 w 92"/>
                  <a:gd name="T7" fmla="*/ 27 h 88"/>
                  <a:gd name="T8" fmla="*/ 45 w 92"/>
                  <a:gd name="T9" fmla="*/ 1 h 88"/>
                  <a:gd name="T10" fmla="*/ 5 w 92"/>
                  <a:gd name="T11" fmla="*/ 25 h 88"/>
                  <a:gd name="T12" fmla="*/ 0 w 92"/>
                  <a:gd name="T13" fmla="*/ 42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2" h="88">
                    <a:moveTo>
                      <a:pt x="0" y="42"/>
                    </a:moveTo>
                    <a:cubicBezTo>
                      <a:pt x="0" y="69"/>
                      <a:pt x="19" y="88"/>
                      <a:pt x="42" y="88"/>
                    </a:cubicBezTo>
                    <a:cubicBezTo>
                      <a:pt x="57" y="88"/>
                      <a:pt x="66" y="85"/>
                      <a:pt x="76" y="74"/>
                    </a:cubicBezTo>
                    <a:cubicBezTo>
                      <a:pt x="87" y="63"/>
                      <a:pt x="92" y="43"/>
                      <a:pt x="84" y="27"/>
                    </a:cubicBezTo>
                    <a:cubicBezTo>
                      <a:pt x="77" y="12"/>
                      <a:pt x="64" y="1"/>
                      <a:pt x="45" y="1"/>
                    </a:cubicBezTo>
                    <a:cubicBezTo>
                      <a:pt x="27" y="0"/>
                      <a:pt x="12" y="10"/>
                      <a:pt x="5" y="25"/>
                    </a:cubicBezTo>
                    <a:cubicBezTo>
                      <a:pt x="3" y="28"/>
                      <a:pt x="0" y="37"/>
                      <a:pt x="0" y="42"/>
                    </a:cubicBezTo>
                    <a:close/>
                  </a:path>
                </a:pathLst>
              </a:custGeom>
              <a:solidFill>
                <a:srgbClr val="80818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pic>
            <p:nvPicPr>
              <p:cNvPr id="8270" name="PICTURE">
                <a:extLst>
                  <a:ext uri="{FF2B5EF4-FFF2-40B4-BE49-F238E27FC236}">
                    <a16:creationId xmlns:a16="http://schemas.microsoft.com/office/drawing/2014/main" id="{120B6CD8-8BE7-43D7-B1B4-EA033095F0A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437688" y="3271838"/>
                <a:ext cx="574675" cy="8318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8240" name="RECTANGLE">
                <a:extLst>
                  <a:ext uri="{FF2B5EF4-FFF2-40B4-BE49-F238E27FC236}">
                    <a16:creationId xmlns:a16="http://schemas.microsoft.com/office/drawing/2014/main" id="{2BC9F940-433A-4A87-80E0-D3A853F65A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85300" y="4117975"/>
                <a:ext cx="146050" cy="38100"/>
              </a:xfrm>
              <a:prstGeom prst="rect">
                <a:avLst/>
              </a:prstGeom>
              <a:solidFill>
                <a:srgbClr val="F5DD7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41" name="RECTANGLE">
                <a:extLst>
                  <a:ext uri="{FF2B5EF4-FFF2-40B4-BE49-F238E27FC236}">
                    <a16:creationId xmlns:a16="http://schemas.microsoft.com/office/drawing/2014/main" id="{84A44C4A-BC2E-4272-951C-55AF5D8D84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72625" y="4117975"/>
                <a:ext cx="144463" cy="38100"/>
              </a:xfrm>
              <a:prstGeom prst="rect">
                <a:avLst/>
              </a:prstGeom>
              <a:solidFill>
                <a:srgbClr val="F5DD7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42" name="RECTANGLE">
                <a:extLst>
                  <a:ext uri="{FF2B5EF4-FFF2-40B4-BE49-F238E27FC236}">
                    <a16:creationId xmlns:a16="http://schemas.microsoft.com/office/drawing/2014/main" id="{A935F25B-70E5-4BCA-B1BF-11DEB9FE52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756775" y="4117975"/>
                <a:ext cx="146050" cy="38100"/>
              </a:xfrm>
              <a:prstGeom prst="rect">
                <a:avLst/>
              </a:prstGeom>
              <a:solidFill>
                <a:srgbClr val="92949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43" name="FREEFORM">
                <a:extLst>
                  <a:ext uri="{FF2B5EF4-FFF2-40B4-BE49-F238E27FC236}">
                    <a16:creationId xmlns:a16="http://schemas.microsoft.com/office/drawing/2014/main" id="{DFA84BF9-E4F8-4579-8CB2-E536087BF1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907588" y="3509963"/>
                <a:ext cx="223838" cy="263525"/>
              </a:xfrm>
              <a:custGeom>
                <a:avLst/>
                <a:gdLst>
                  <a:gd name="T0" fmla="*/ 101 w 299"/>
                  <a:gd name="T1" fmla="*/ 291 h 353"/>
                  <a:gd name="T2" fmla="*/ 30 w 299"/>
                  <a:gd name="T3" fmla="*/ 174 h 353"/>
                  <a:gd name="T4" fmla="*/ 60 w 299"/>
                  <a:gd name="T5" fmla="*/ 31 h 353"/>
                  <a:gd name="T6" fmla="*/ 60 w 299"/>
                  <a:gd name="T7" fmla="*/ 31 h 353"/>
                  <a:gd name="T8" fmla="*/ 197 w 299"/>
                  <a:gd name="T9" fmla="*/ 62 h 353"/>
                  <a:gd name="T10" fmla="*/ 269 w 299"/>
                  <a:gd name="T11" fmla="*/ 178 h 353"/>
                  <a:gd name="T12" fmla="*/ 239 w 299"/>
                  <a:gd name="T13" fmla="*/ 322 h 353"/>
                  <a:gd name="T14" fmla="*/ 239 w 299"/>
                  <a:gd name="T15" fmla="*/ 322 h 353"/>
                  <a:gd name="T16" fmla="*/ 101 w 299"/>
                  <a:gd name="T17" fmla="*/ 291 h 3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9" h="353">
                    <a:moveTo>
                      <a:pt x="101" y="291"/>
                    </a:moveTo>
                    <a:lnTo>
                      <a:pt x="30" y="174"/>
                    </a:lnTo>
                    <a:cubicBezTo>
                      <a:pt x="0" y="126"/>
                      <a:pt x="14" y="62"/>
                      <a:pt x="60" y="31"/>
                    </a:cubicBezTo>
                    <a:lnTo>
                      <a:pt x="60" y="31"/>
                    </a:lnTo>
                    <a:cubicBezTo>
                      <a:pt x="106" y="0"/>
                      <a:pt x="168" y="14"/>
                      <a:pt x="197" y="62"/>
                    </a:cubicBezTo>
                    <a:lnTo>
                      <a:pt x="269" y="178"/>
                    </a:lnTo>
                    <a:cubicBezTo>
                      <a:pt x="299" y="226"/>
                      <a:pt x="285" y="291"/>
                      <a:pt x="239" y="322"/>
                    </a:cubicBezTo>
                    <a:lnTo>
                      <a:pt x="239" y="322"/>
                    </a:lnTo>
                    <a:cubicBezTo>
                      <a:pt x="193" y="353"/>
                      <a:pt x="131" y="339"/>
                      <a:pt x="101" y="291"/>
                    </a:cubicBezTo>
                    <a:close/>
                  </a:path>
                </a:pathLst>
              </a:custGeom>
              <a:solidFill>
                <a:srgbClr val="E192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44" name="FREEFORM">
                <a:extLst>
                  <a:ext uri="{FF2B5EF4-FFF2-40B4-BE49-F238E27FC236}">
                    <a16:creationId xmlns:a16="http://schemas.microsoft.com/office/drawing/2014/main" id="{E380E7C2-0606-41FA-ADD3-F7DB6E9217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47263" y="3916363"/>
                <a:ext cx="223838" cy="265113"/>
              </a:xfrm>
              <a:custGeom>
                <a:avLst/>
                <a:gdLst>
                  <a:gd name="T0" fmla="*/ 102 w 299"/>
                  <a:gd name="T1" fmla="*/ 290 h 353"/>
                  <a:gd name="T2" fmla="*/ 30 w 299"/>
                  <a:gd name="T3" fmla="*/ 174 h 353"/>
                  <a:gd name="T4" fmla="*/ 60 w 299"/>
                  <a:gd name="T5" fmla="*/ 31 h 353"/>
                  <a:gd name="T6" fmla="*/ 60 w 299"/>
                  <a:gd name="T7" fmla="*/ 31 h 353"/>
                  <a:gd name="T8" fmla="*/ 198 w 299"/>
                  <a:gd name="T9" fmla="*/ 62 h 353"/>
                  <a:gd name="T10" fmla="*/ 269 w 299"/>
                  <a:gd name="T11" fmla="*/ 178 h 353"/>
                  <a:gd name="T12" fmla="*/ 239 w 299"/>
                  <a:gd name="T13" fmla="*/ 322 h 353"/>
                  <a:gd name="T14" fmla="*/ 239 w 299"/>
                  <a:gd name="T15" fmla="*/ 322 h 353"/>
                  <a:gd name="T16" fmla="*/ 102 w 299"/>
                  <a:gd name="T17" fmla="*/ 290 h 3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9" h="353">
                    <a:moveTo>
                      <a:pt x="102" y="290"/>
                    </a:moveTo>
                    <a:lnTo>
                      <a:pt x="30" y="174"/>
                    </a:lnTo>
                    <a:cubicBezTo>
                      <a:pt x="0" y="126"/>
                      <a:pt x="14" y="61"/>
                      <a:pt x="60" y="31"/>
                    </a:cubicBezTo>
                    <a:lnTo>
                      <a:pt x="60" y="31"/>
                    </a:lnTo>
                    <a:cubicBezTo>
                      <a:pt x="106" y="0"/>
                      <a:pt x="168" y="14"/>
                      <a:pt x="198" y="62"/>
                    </a:cubicBezTo>
                    <a:lnTo>
                      <a:pt x="269" y="178"/>
                    </a:lnTo>
                    <a:cubicBezTo>
                      <a:pt x="299" y="226"/>
                      <a:pt x="285" y="291"/>
                      <a:pt x="239" y="322"/>
                    </a:cubicBezTo>
                    <a:lnTo>
                      <a:pt x="239" y="322"/>
                    </a:lnTo>
                    <a:cubicBezTo>
                      <a:pt x="193" y="353"/>
                      <a:pt x="131" y="338"/>
                      <a:pt x="102" y="290"/>
                    </a:cubicBezTo>
                    <a:close/>
                  </a:path>
                </a:pathLst>
              </a:custGeom>
              <a:solidFill>
                <a:srgbClr val="E192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45" name="FREEFORM">
                <a:extLst>
                  <a:ext uri="{FF2B5EF4-FFF2-40B4-BE49-F238E27FC236}">
                    <a16:creationId xmlns:a16="http://schemas.microsoft.com/office/drawing/2014/main" id="{FA3695AE-E609-4499-9C0B-04882BA84F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77425" y="3706813"/>
                <a:ext cx="223838" cy="265113"/>
              </a:xfrm>
              <a:custGeom>
                <a:avLst/>
                <a:gdLst>
                  <a:gd name="T0" fmla="*/ 101 w 298"/>
                  <a:gd name="T1" fmla="*/ 291 h 353"/>
                  <a:gd name="T2" fmla="*/ 30 w 298"/>
                  <a:gd name="T3" fmla="*/ 175 h 353"/>
                  <a:gd name="T4" fmla="*/ 60 w 298"/>
                  <a:gd name="T5" fmla="*/ 31 h 353"/>
                  <a:gd name="T6" fmla="*/ 60 w 298"/>
                  <a:gd name="T7" fmla="*/ 31 h 353"/>
                  <a:gd name="T8" fmla="*/ 197 w 298"/>
                  <a:gd name="T9" fmla="*/ 62 h 353"/>
                  <a:gd name="T10" fmla="*/ 269 w 298"/>
                  <a:gd name="T11" fmla="*/ 179 h 353"/>
                  <a:gd name="T12" fmla="*/ 239 w 298"/>
                  <a:gd name="T13" fmla="*/ 322 h 353"/>
                  <a:gd name="T14" fmla="*/ 239 w 298"/>
                  <a:gd name="T15" fmla="*/ 322 h 353"/>
                  <a:gd name="T16" fmla="*/ 101 w 298"/>
                  <a:gd name="T17" fmla="*/ 291 h 3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8" h="353">
                    <a:moveTo>
                      <a:pt x="101" y="291"/>
                    </a:moveTo>
                    <a:lnTo>
                      <a:pt x="30" y="175"/>
                    </a:lnTo>
                    <a:cubicBezTo>
                      <a:pt x="0" y="127"/>
                      <a:pt x="14" y="62"/>
                      <a:pt x="60" y="31"/>
                    </a:cubicBezTo>
                    <a:lnTo>
                      <a:pt x="60" y="31"/>
                    </a:lnTo>
                    <a:cubicBezTo>
                      <a:pt x="106" y="0"/>
                      <a:pt x="168" y="14"/>
                      <a:pt x="197" y="62"/>
                    </a:cubicBezTo>
                    <a:lnTo>
                      <a:pt x="269" y="179"/>
                    </a:lnTo>
                    <a:cubicBezTo>
                      <a:pt x="298" y="227"/>
                      <a:pt x="285" y="291"/>
                      <a:pt x="239" y="322"/>
                    </a:cubicBezTo>
                    <a:lnTo>
                      <a:pt x="239" y="322"/>
                    </a:lnTo>
                    <a:cubicBezTo>
                      <a:pt x="193" y="353"/>
                      <a:pt x="131" y="339"/>
                      <a:pt x="101" y="291"/>
                    </a:cubicBezTo>
                    <a:close/>
                  </a:path>
                </a:pathLst>
              </a:custGeom>
              <a:solidFill>
                <a:srgbClr val="E192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46" name="FREEFORM">
                <a:extLst>
                  <a:ext uri="{FF2B5EF4-FFF2-40B4-BE49-F238E27FC236}">
                    <a16:creationId xmlns:a16="http://schemas.microsoft.com/office/drawing/2014/main" id="{9A84F61B-4BD7-4411-AAA0-EC33EE9675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934575" y="3546475"/>
                <a:ext cx="115888" cy="109538"/>
              </a:xfrm>
              <a:custGeom>
                <a:avLst/>
                <a:gdLst>
                  <a:gd name="T0" fmla="*/ 46 w 155"/>
                  <a:gd name="T1" fmla="*/ 146 h 146"/>
                  <a:gd name="T2" fmla="*/ 40 w 155"/>
                  <a:gd name="T3" fmla="*/ 32 h 146"/>
                  <a:gd name="T4" fmla="*/ 155 w 155"/>
                  <a:gd name="T5" fmla="*/ 67 h 146"/>
                  <a:gd name="T6" fmla="*/ 46 w 155"/>
                  <a:gd name="T7" fmla="*/ 146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55" h="146">
                    <a:moveTo>
                      <a:pt x="46" y="146"/>
                    </a:moveTo>
                    <a:cubicBezTo>
                      <a:pt x="24" y="112"/>
                      <a:pt x="0" y="67"/>
                      <a:pt x="40" y="32"/>
                    </a:cubicBezTo>
                    <a:cubicBezTo>
                      <a:pt x="70" y="5"/>
                      <a:pt x="131" y="0"/>
                      <a:pt x="155" y="67"/>
                    </a:cubicBezTo>
                    <a:cubicBezTo>
                      <a:pt x="133" y="125"/>
                      <a:pt x="107" y="145"/>
                      <a:pt x="46" y="146"/>
                    </a:cubicBezTo>
                    <a:close/>
                  </a:path>
                </a:pathLst>
              </a:custGeom>
              <a:solidFill>
                <a:srgbClr val="FCB37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47" name="FREEFORM">
                <a:extLst>
                  <a:ext uri="{FF2B5EF4-FFF2-40B4-BE49-F238E27FC236}">
                    <a16:creationId xmlns:a16="http://schemas.microsoft.com/office/drawing/2014/main" id="{83C85A8E-C99D-4D80-9149-9FBA1852E3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904413" y="3743325"/>
                <a:ext cx="115888" cy="109538"/>
              </a:xfrm>
              <a:custGeom>
                <a:avLst/>
                <a:gdLst>
                  <a:gd name="T0" fmla="*/ 45 w 155"/>
                  <a:gd name="T1" fmla="*/ 146 h 146"/>
                  <a:gd name="T2" fmla="*/ 40 w 155"/>
                  <a:gd name="T3" fmla="*/ 32 h 146"/>
                  <a:gd name="T4" fmla="*/ 155 w 155"/>
                  <a:gd name="T5" fmla="*/ 67 h 146"/>
                  <a:gd name="T6" fmla="*/ 45 w 155"/>
                  <a:gd name="T7" fmla="*/ 146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55" h="146">
                    <a:moveTo>
                      <a:pt x="45" y="146"/>
                    </a:moveTo>
                    <a:cubicBezTo>
                      <a:pt x="24" y="112"/>
                      <a:pt x="0" y="67"/>
                      <a:pt x="40" y="32"/>
                    </a:cubicBezTo>
                    <a:cubicBezTo>
                      <a:pt x="69" y="5"/>
                      <a:pt x="130" y="0"/>
                      <a:pt x="155" y="67"/>
                    </a:cubicBezTo>
                    <a:cubicBezTo>
                      <a:pt x="133" y="125"/>
                      <a:pt x="106" y="145"/>
                      <a:pt x="45" y="146"/>
                    </a:cubicBezTo>
                    <a:close/>
                  </a:path>
                </a:pathLst>
              </a:custGeom>
              <a:solidFill>
                <a:srgbClr val="FCB37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48" name="FREEFORM">
                <a:extLst>
                  <a:ext uri="{FF2B5EF4-FFF2-40B4-BE49-F238E27FC236}">
                    <a16:creationId xmlns:a16="http://schemas.microsoft.com/office/drawing/2014/main" id="{4F09DBE6-3F3E-4EAD-9D6F-7C4670F2CA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74250" y="3951288"/>
                <a:ext cx="115888" cy="109538"/>
              </a:xfrm>
              <a:custGeom>
                <a:avLst/>
                <a:gdLst>
                  <a:gd name="T0" fmla="*/ 45 w 155"/>
                  <a:gd name="T1" fmla="*/ 146 h 146"/>
                  <a:gd name="T2" fmla="*/ 40 w 155"/>
                  <a:gd name="T3" fmla="*/ 31 h 146"/>
                  <a:gd name="T4" fmla="*/ 155 w 155"/>
                  <a:gd name="T5" fmla="*/ 67 h 146"/>
                  <a:gd name="T6" fmla="*/ 45 w 155"/>
                  <a:gd name="T7" fmla="*/ 146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55" h="146">
                    <a:moveTo>
                      <a:pt x="45" y="146"/>
                    </a:moveTo>
                    <a:cubicBezTo>
                      <a:pt x="24" y="112"/>
                      <a:pt x="0" y="67"/>
                      <a:pt x="40" y="31"/>
                    </a:cubicBezTo>
                    <a:cubicBezTo>
                      <a:pt x="69" y="5"/>
                      <a:pt x="130" y="0"/>
                      <a:pt x="155" y="67"/>
                    </a:cubicBezTo>
                    <a:cubicBezTo>
                      <a:pt x="133" y="125"/>
                      <a:pt x="106" y="144"/>
                      <a:pt x="45" y="146"/>
                    </a:cubicBezTo>
                    <a:close/>
                  </a:path>
                </a:pathLst>
              </a:custGeom>
              <a:solidFill>
                <a:srgbClr val="FCB37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50" name="RECTANGLE">
                <a:extLst>
                  <a:ext uri="{FF2B5EF4-FFF2-40B4-BE49-F238E27FC236}">
                    <a16:creationId xmlns:a16="http://schemas.microsoft.com/office/drawing/2014/main" id="{BBAE7F72-CC63-4A8C-8C1F-344D1CE607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742488" y="3241675"/>
                <a:ext cx="142875" cy="50800"/>
              </a:xfrm>
              <a:prstGeom prst="rect">
                <a:avLst/>
              </a:prstGeom>
              <a:solidFill>
                <a:srgbClr val="6C6D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51" name="RECTANGLE">
                <a:extLst>
                  <a:ext uri="{FF2B5EF4-FFF2-40B4-BE49-F238E27FC236}">
                    <a16:creationId xmlns:a16="http://schemas.microsoft.com/office/drawing/2014/main" id="{1844F1E5-5DBD-4550-8F12-2F7C7929B7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767888" y="3203575"/>
                <a:ext cx="92075" cy="38100"/>
              </a:xfrm>
              <a:prstGeom prst="rect">
                <a:avLst/>
              </a:prstGeom>
              <a:solidFill>
                <a:srgbClr val="6C6D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52" name="RECTANGLE">
                <a:extLst>
                  <a:ext uri="{FF2B5EF4-FFF2-40B4-BE49-F238E27FC236}">
                    <a16:creationId xmlns:a16="http://schemas.microsoft.com/office/drawing/2014/main" id="{82F61827-2F79-4F72-B072-464775B772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785350" y="2806700"/>
                <a:ext cx="55563" cy="396875"/>
              </a:xfrm>
              <a:prstGeom prst="rect">
                <a:avLst/>
              </a:prstGeom>
              <a:solidFill>
                <a:srgbClr val="6C6D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pic>
        <p:nvPicPr>
          <p:cNvPr id="4100" name="Picture 4" descr="See the source image">
            <a:extLst>
              <a:ext uri="{FF2B5EF4-FFF2-40B4-BE49-F238E27FC236}">
                <a16:creationId xmlns:a16="http://schemas.microsoft.com/office/drawing/2014/main" id="{AD9FDEED-0F3F-4BDF-BEF9-F01B858961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089" t="14722" r="1090" b="1695"/>
          <a:stretch/>
        </p:blipFill>
        <p:spPr bwMode="auto">
          <a:xfrm>
            <a:off x="879238" y="1485354"/>
            <a:ext cx="5504894" cy="5194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">
            <a:extLst>
              <a:ext uri="{FF2B5EF4-FFF2-40B4-BE49-F238E27FC236}">
                <a16:creationId xmlns:a16="http://schemas.microsoft.com/office/drawing/2014/main" id="{4842E24E-BA6C-43B0-A49A-B6BC2847726F}"/>
              </a:ext>
            </a:extLst>
          </p:cNvPr>
          <p:cNvGrpSpPr/>
          <p:nvPr/>
        </p:nvGrpSpPr>
        <p:grpSpPr>
          <a:xfrm>
            <a:off x="10139363" y="742950"/>
            <a:ext cx="911225" cy="4721225"/>
            <a:chOff x="10139363" y="742950"/>
            <a:chExt cx="911225" cy="4721225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3137A2CE-E442-49C7-8C78-F9DA1E7848B1}"/>
                </a:ext>
              </a:extLst>
            </p:cNvPr>
            <p:cNvGrpSpPr/>
            <p:nvPr/>
          </p:nvGrpSpPr>
          <p:grpSpPr>
            <a:xfrm>
              <a:off x="10533063" y="742950"/>
              <a:ext cx="384175" cy="2809875"/>
              <a:chOff x="10533063" y="742950"/>
              <a:chExt cx="384175" cy="2809875"/>
            </a:xfrm>
          </p:grpSpPr>
          <p:sp>
            <p:nvSpPr>
              <p:cNvPr id="8260" name="RECTANGLE">
                <a:extLst>
                  <a:ext uri="{FF2B5EF4-FFF2-40B4-BE49-F238E27FC236}">
                    <a16:creationId xmlns:a16="http://schemas.microsoft.com/office/drawing/2014/main" id="{56D25484-011D-4754-9516-C6EE4D8B59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533063" y="742950"/>
                <a:ext cx="384175" cy="2809875"/>
              </a:xfrm>
              <a:prstGeom prst="rect">
                <a:avLst/>
              </a:prstGeom>
              <a:solidFill>
                <a:srgbClr val="E192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61" name="RECTANGLE">
                <a:extLst>
                  <a:ext uri="{FF2B5EF4-FFF2-40B4-BE49-F238E27FC236}">
                    <a16:creationId xmlns:a16="http://schemas.microsoft.com/office/drawing/2014/main" id="{590F2BEF-2DD1-4EB8-B7CD-46B4842B19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725150" y="742950"/>
                <a:ext cx="192088" cy="2809875"/>
              </a:xfrm>
              <a:prstGeom prst="rect">
                <a:avLst/>
              </a:prstGeom>
              <a:solidFill>
                <a:srgbClr val="D473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8262" name="FREEFORM">
              <a:extLst>
                <a:ext uri="{FF2B5EF4-FFF2-40B4-BE49-F238E27FC236}">
                  <a16:creationId xmlns:a16="http://schemas.microsoft.com/office/drawing/2014/main" id="{07F9758B-6642-40FA-89ED-5C1A4CBF5E8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83850" y="3322638"/>
              <a:ext cx="523875" cy="1400175"/>
            </a:xfrm>
            <a:custGeom>
              <a:avLst/>
              <a:gdLst>
                <a:gd name="T0" fmla="*/ 578 w 698"/>
                <a:gd name="T1" fmla="*/ 33 h 1866"/>
                <a:gd name="T2" fmla="*/ 578 w 698"/>
                <a:gd name="T3" fmla="*/ 854 h 1866"/>
                <a:gd name="T4" fmla="*/ 696 w 698"/>
                <a:gd name="T5" fmla="*/ 1391 h 1866"/>
                <a:gd name="T6" fmla="*/ 661 w 698"/>
                <a:gd name="T7" fmla="*/ 1861 h 1866"/>
                <a:gd name="T8" fmla="*/ 0 w 698"/>
                <a:gd name="T9" fmla="*/ 1737 h 1866"/>
                <a:gd name="T10" fmla="*/ 96 w 698"/>
                <a:gd name="T11" fmla="*/ 0 h 1866"/>
                <a:gd name="T12" fmla="*/ 578 w 698"/>
                <a:gd name="T13" fmla="*/ 33 h 1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98" h="1866">
                  <a:moveTo>
                    <a:pt x="578" y="33"/>
                  </a:moveTo>
                  <a:lnTo>
                    <a:pt x="578" y="854"/>
                  </a:lnTo>
                  <a:cubicBezTo>
                    <a:pt x="698" y="953"/>
                    <a:pt x="696" y="1158"/>
                    <a:pt x="696" y="1391"/>
                  </a:cubicBezTo>
                  <a:cubicBezTo>
                    <a:pt x="696" y="1619"/>
                    <a:pt x="419" y="1541"/>
                    <a:pt x="661" y="1861"/>
                  </a:cubicBezTo>
                  <a:cubicBezTo>
                    <a:pt x="624" y="1866"/>
                    <a:pt x="32" y="1744"/>
                    <a:pt x="0" y="1737"/>
                  </a:cubicBezTo>
                  <a:lnTo>
                    <a:pt x="96" y="0"/>
                  </a:lnTo>
                  <a:lnTo>
                    <a:pt x="578" y="33"/>
                  </a:lnTo>
                  <a:close/>
                </a:path>
              </a:pathLst>
            </a:custGeom>
            <a:solidFill>
              <a:srgbClr val="D473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8305" name="Group 8304">
              <a:extLst>
                <a:ext uri="{FF2B5EF4-FFF2-40B4-BE49-F238E27FC236}">
                  <a16:creationId xmlns:a16="http://schemas.microsoft.com/office/drawing/2014/main" id="{57580AAE-03FB-4495-A962-889B3C81DEE8}"/>
                </a:ext>
              </a:extLst>
            </p:cNvPr>
            <p:cNvGrpSpPr/>
            <p:nvPr/>
          </p:nvGrpSpPr>
          <p:grpSpPr>
            <a:xfrm>
              <a:off x="10139363" y="4292600"/>
              <a:ext cx="911225" cy="1171575"/>
              <a:chOff x="10139363" y="4292600"/>
              <a:chExt cx="911225" cy="1171575"/>
            </a:xfrm>
          </p:grpSpPr>
          <p:sp>
            <p:nvSpPr>
              <p:cNvPr id="8263" name="RECTANGLE">
                <a:extLst>
                  <a:ext uri="{FF2B5EF4-FFF2-40B4-BE49-F238E27FC236}">
                    <a16:creationId xmlns:a16="http://schemas.microsoft.com/office/drawing/2014/main" id="{8DC24367-DA35-4EC8-BC5A-E8A58E2642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139363" y="4292600"/>
                <a:ext cx="757238" cy="1171575"/>
              </a:xfrm>
              <a:prstGeom prst="rect">
                <a:avLst/>
              </a:prstGeom>
              <a:solidFill>
                <a:srgbClr val="ACD4B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64" name="RECTANGLE">
                <a:extLst>
                  <a:ext uri="{FF2B5EF4-FFF2-40B4-BE49-F238E27FC236}">
                    <a16:creationId xmlns:a16="http://schemas.microsoft.com/office/drawing/2014/main" id="{55F01EAE-EF7A-427B-A1C9-A8357B3427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96600" y="4292600"/>
                <a:ext cx="153988" cy="1171575"/>
              </a:xfrm>
              <a:prstGeom prst="rect">
                <a:avLst/>
              </a:prstGeom>
              <a:solidFill>
                <a:srgbClr val="90C2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65" name="OVAL">
                <a:extLst>
                  <a:ext uri="{FF2B5EF4-FFF2-40B4-BE49-F238E27FC236}">
                    <a16:creationId xmlns:a16="http://schemas.microsoft.com/office/drawing/2014/main" id="{02208AC7-676A-442B-983A-9C2D4507DE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226675" y="4586288"/>
                <a:ext cx="582613" cy="584200"/>
              </a:xfrm>
              <a:prstGeom prst="ellipse">
                <a:avLst/>
              </a:prstGeom>
              <a:solidFill>
                <a:srgbClr val="CFF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pic>
            <p:nvPicPr>
              <p:cNvPr id="8296" name="PICTURE">
                <a:extLst>
                  <a:ext uri="{FF2B5EF4-FFF2-40B4-BE49-F238E27FC236}">
                    <a16:creationId xmlns:a16="http://schemas.microsoft.com/office/drawing/2014/main" id="{00EF8657-8BFA-44F5-8503-B3FB3F122E7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387013" y="4360863"/>
                <a:ext cx="455613" cy="9128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8266" name="RECTANGLE">
                <a:extLst>
                  <a:ext uri="{FF2B5EF4-FFF2-40B4-BE49-F238E27FC236}">
                    <a16:creationId xmlns:a16="http://schemas.microsoft.com/office/drawing/2014/main" id="{B3B1EF79-1C44-4E1F-B6BB-A4275B1605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09225" y="4718050"/>
                <a:ext cx="534988" cy="4159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2200" b="0" i="0" u="none" strike="noStrike" cap="none" normalizeH="0" baseline="0">
                    <a:ln>
                      <a:noFill/>
                    </a:ln>
                    <a:solidFill>
                      <a:srgbClr val="90C29F"/>
                    </a:solidFill>
                    <a:effectLst/>
                    <a:latin typeface="Bebas Neue" panose="020B0606020202050201" pitchFamily="34" charset="0"/>
                  </a:rPr>
                  <a:t>APPS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8267" name="FREEFORM">
              <a:extLst>
                <a:ext uri="{FF2B5EF4-FFF2-40B4-BE49-F238E27FC236}">
                  <a16:creationId xmlns:a16="http://schemas.microsoft.com/office/drawing/2014/main" id="{672513F1-DCEA-46E8-B32D-F1B7CB54A30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90175" y="3309938"/>
              <a:ext cx="450850" cy="1497013"/>
            </a:xfrm>
            <a:custGeom>
              <a:avLst/>
              <a:gdLst>
                <a:gd name="T0" fmla="*/ 9 w 603"/>
                <a:gd name="T1" fmla="*/ 1548 h 1996"/>
                <a:gd name="T2" fmla="*/ 9 w 603"/>
                <a:gd name="T3" fmla="*/ 1779 h 1996"/>
                <a:gd name="T4" fmla="*/ 9 w 603"/>
                <a:gd name="T5" fmla="*/ 1906 h 1996"/>
                <a:gd name="T6" fmla="*/ 95 w 603"/>
                <a:gd name="T7" fmla="*/ 1996 h 1996"/>
                <a:gd name="T8" fmla="*/ 120 w 603"/>
                <a:gd name="T9" fmla="*/ 1996 h 1996"/>
                <a:gd name="T10" fmla="*/ 207 w 603"/>
                <a:gd name="T11" fmla="*/ 1906 h 1996"/>
                <a:gd name="T12" fmla="*/ 207 w 603"/>
                <a:gd name="T13" fmla="*/ 1457 h 1996"/>
                <a:gd name="T14" fmla="*/ 578 w 603"/>
                <a:gd name="T15" fmla="*/ 858 h 1996"/>
                <a:gd name="T16" fmla="*/ 582 w 603"/>
                <a:gd name="T17" fmla="*/ 19 h 1996"/>
                <a:gd name="T18" fmla="*/ 325 w 603"/>
                <a:gd name="T19" fmla="*/ 0 h 1996"/>
                <a:gd name="T20" fmla="*/ 319 w 603"/>
                <a:gd name="T21" fmla="*/ 687 h 1996"/>
                <a:gd name="T22" fmla="*/ 50 w 603"/>
                <a:gd name="T23" fmla="*/ 1099 h 1996"/>
                <a:gd name="T24" fmla="*/ 9 w 603"/>
                <a:gd name="T25" fmla="*/ 1525 h 1996"/>
                <a:gd name="T26" fmla="*/ 9 w 603"/>
                <a:gd name="T27" fmla="*/ 1548 h 19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3" h="1996">
                  <a:moveTo>
                    <a:pt x="9" y="1548"/>
                  </a:moveTo>
                  <a:lnTo>
                    <a:pt x="9" y="1779"/>
                  </a:lnTo>
                  <a:lnTo>
                    <a:pt x="9" y="1906"/>
                  </a:lnTo>
                  <a:cubicBezTo>
                    <a:pt x="9" y="1955"/>
                    <a:pt x="48" y="1996"/>
                    <a:pt x="95" y="1996"/>
                  </a:cubicBezTo>
                  <a:lnTo>
                    <a:pt x="120" y="1996"/>
                  </a:lnTo>
                  <a:cubicBezTo>
                    <a:pt x="168" y="1996"/>
                    <a:pt x="207" y="1955"/>
                    <a:pt x="207" y="1906"/>
                  </a:cubicBezTo>
                  <a:cubicBezTo>
                    <a:pt x="207" y="1778"/>
                    <a:pt x="207" y="1607"/>
                    <a:pt x="207" y="1457"/>
                  </a:cubicBezTo>
                  <a:cubicBezTo>
                    <a:pt x="466" y="1457"/>
                    <a:pt x="603" y="954"/>
                    <a:pt x="578" y="858"/>
                  </a:cubicBezTo>
                  <a:cubicBezTo>
                    <a:pt x="577" y="855"/>
                    <a:pt x="580" y="333"/>
                    <a:pt x="582" y="19"/>
                  </a:cubicBezTo>
                  <a:lnTo>
                    <a:pt x="325" y="0"/>
                  </a:lnTo>
                  <a:cubicBezTo>
                    <a:pt x="323" y="196"/>
                    <a:pt x="326" y="455"/>
                    <a:pt x="319" y="687"/>
                  </a:cubicBezTo>
                  <a:cubicBezTo>
                    <a:pt x="312" y="889"/>
                    <a:pt x="129" y="915"/>
                    <a:pt x="50" y="1099"/>
                  </a:cubicBezTo>
                  <a:cubicBezTo>
                    <a:pt x="0" y="1215"/>
                    <a:pt x="18" y="1365"/>
                    <a:pt x="9" y="1525"/>
                  </a:cubicBezTo>
                  <a:lnTo>
                    <a:pt x="9" y="1548"/>
                  </a:lnTo>
                  <a:close/>
                </a:path>
              </a:pathLst>
            </a:custGeom>
            <a:solidFill>
              <a:srgbClr val="E192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309" name="GROUP">
            <a:extLst>
              <a:ext uri="{FF2B5EF4-FFF2-40B4-BE49-F238E27FC236}">
                <a16:creationId xmlns:a16="http://schemas.microsoft.com/office/drawing/2014/main" id="{BFF40389-932B-4BE2-9450-F8181FF11823}"/>
              </a:ext>
            </a:extLst>
          </p:cNvPr>
          <p:cNvGrpSpPr/>
          <p:nvPr/>
        </p:nvGrpSpPr>
        <p:grpSpPr>
          <a:xfrm>
            <a:off x="619124" y="2126457"/>
            <a:ext cx="239713" cy="369888"/>
            <a:chOff x="890588" y="587375"/>
            <a:chExt cx="239713" cy="369888"/>
          </a:xfrm>
        </p:grpSpPr>
        <p:sp>
          <p:nvSpPr>
            <p:cNvPr id="8269" name="RECTANGLE">
              <a:extLst>
                <a:ext uri="{FF2B5EF4-FFF2-40B4-BE49-F238E27FC236}">
                  <a16:creationId xmlns:a16="http://schemas.microsoft.com/office/drawing/2014/main" id="{BC2B04A9-0748-42C4-B459-A5702E6264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2663" y="887413"/>
              <a:ext cx="1588" cy="33338"/>
            </a:xfrm>
            <a:prstGeom prst="rect">
              <a:avLst/>
            </a:prstGeom>
            <a:solidFill>
              <a:srgbClr val="E5E6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71" name="RECTANGLE">
              <a:extLst>
                <a:ext uri="{FF2B5EF4-FFF2-40B4-BE49-F238E27FC236}">
                  <a16:creationId xmlns:a16="http://schemas.microsoft.com/office/drawing/2014/main" id="{EA3E30DD-04C1-4528-9A13-492343C9ED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2350" y="887413"/>
              <a:ext cx="1588" cy="33338"/>
            </a:xfrm>
            <a:prstGeom prst="rect">
              <a:avLst/>
            </a:prstGeom>
            <a:solidFill>
              <a:srgbClr val="E5E6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72" name="RECTANGLE">
              <a:extLst>
                <a:ext uri="{FF2B5EF4-FFF2-40B4-BE49-F238E27FC236}">
                  <a16:creationId xmlns:a16="http://schemas.microsoft.com/office/drawing/2014/main" id="{07F382D5-3909-4DC1-B38A-965E1728AF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5050" y="887413"/>
              <a:ext cx="3175" cy="33338"/>
            </a:xfrm>
            <a:prstGeom prst="rect">
              <a:avLst/>
            </a:prstGeom>
            <a:solidFill>
              <a:srgbClr val="E5E6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73" name="RECTANGLE">
              <a:extLst>
                <a:ext uri="{FF2B5EF4-FFF2-40B4-BE49-F238E27FC236}">
                  <a16:creationId xmlns:a16="http://schemas.microsoft.com/office/drawing/2014/main" id="{FA28BBB0-714E-42CF-8A66-B4048DB779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6950" y="887413"/>
              <a:ext cx="3175" cy="33338"/>
            </a:xfrm>
            <a:prstGeom prst="rect">
              <a:avLst/>
            </a:prstGeom>
            <a:solidFill>
              <a:srgbClr val="E5E6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74" name="FREEFORM">
              <a:extLst>
                <a:ext uri="{FF2B5EF4-FFF2-40B4-BE49-F238E27FC236}">
                  <a16:creationId xmlns:a16="http://schemas.microsoft.com/office/drawing/2014/main" id="{0D03E43E-0F8A-45B5-9E02-F468D5724C65}"/>
                </a:ext>
              </a:extLst>
            </p:cNvPr>
            <p:cNvSpPr>
              <a:spLocks/>
            </p:cNvSpPr>
            <p:nvPr/>
          </p:nvSpPr>
          <p:spPr bwMode="auto">
            <a:xfrm>
              <a:off x="890588" y="587375"/>
              <a:ext cx="239713" cy="300038"/>
            </a:xfrm>
            <a:custGeom>
              <a:avLst/>
              <a:gdLst>
                <a:gd name="T0" fmla="*/ 160 w 321"/>
                <a:gd name="T1" fmla="*/ 0 h 400"/>
                <a:gd name="T2" fmla="*/ 321 w 321"/>
                <a:gd name="T3" fmla="*/ 136 h 400"/>
                <a:gd name="T4" fmla="*/ 308 w 321"/>
                <a:gd name="T5" fmla="*/ 189 h 400"/>
                <a:gd name="T6" fmla="*/ 310 w 321"/>
                <a:gd name="T7" fmla="*/ 190 h 400"/>
                <a:gd name="T8" fmla="*/ 199 w 321"/>
                <a:gd name="T9" fmla="*/ 400 h 400"/>
                <a:gd name="T10" fmla="*/ 167 w 321"/>
                <a:gd name="T11" fmla="*/ 400 h 400"/>
                <a:gd name="T12" fmla="*/ 155 w 321"/>
                <a:gd name="T13" fmla="*/ 400 h 400"/>
                <a:gd name="T14" fmla="*/ 123 w 321"/>
                <a:gd name="T15" fmla="*/ 400 h 400"/>
                <a:gd name="T16" fmla="*/ 14 w 321"/>
                <a:gd name="T17" fmla="*/ 193 h 400"/>
                <a:gd name="T18" fmla="*/ 13 w 321"/>
                <a:gd name="T19" fmla="*/ 190 h 400"/>
                <a:gd name="T20" fmla="*/ 12 w 321"/>
                <a:gd name="T21" fmla="*/ 190 h 400"/>
                <a:gd name="T22" fmla="*/ 12 w 321"/>
                <a:gd name="T23" fmla="*/ 190 h 400"/>
                <a:gd name="T24" fmla="*/ 0 w 321"/>
                <a:gd name="T25" fmla="*/ 136 h 400"/>
                <a:gd name="T26" fmla="*/ 160 w 321"/>
                <a:gd name="T27" fmla="*/ 0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21" h="400">
                  <a:moveTo>
                    <a:pt x="160" y="0"/>
                  </a:moveTo>
                  <a:cubicBezTo>
                    <a:pt x="249" y="0"/>
                    <a:pt x="321" y="61"/>
                    <a:pt x="321" y="136"/>
                  </a:cubicBezTo>
                  <a:cubicBezTo>
                    <a:pt x="321" y="155"/>
                    <a:pt x="316" y="173"/>
                    <a:pt x="308" y="189"/>
                  </a:cubicBezTo>
                  <a:lnTo>
                    <a:pt x="310" y="190"/>
                  </a:lnTo>
                  <a:lnTo>
                    <a:pt x="199" y="400"/>
                  </a:lnTo>
                  <a:lnTo>
                    <a:pt x="167" y="400"/>
                  </a:lnTo>
                  <a:lnTo>
                    <a:pt x="155" y="400"/>
                  </a:lnTo>
                  <a:lnTo>
                    <a:pt x="123" y="400"/>
                  </a:lnTo>
                  <a:lnTo>
                    <a:pt x="14" y="193"/>
                  </a:lnTo>
                  <a:cubicBezTo>
                    <a:pt x="14" y="192"/>
                    <a:pt x="13" y="191"/>
                    <a:pt x="13" y="190"/>
                  </a:cubicBezTo>
                  <a:lnTo>
                    <a:pt x="12" y="190"/>
                  </a:lnTo>
                  <a:lnTo>
                    <a:pt x="12" y="190"/>
                  </a:lnTo>
                  <a:cubicBezTo>
                    <a:pt x="4" y="173"/>
                    <a:pt x="0" y="155"/>
                    <a:pt x="0" y="136"/>
                  </a:cubicBezTo>
                  <a:cubicBezTo>
                    <a:pt x="0" y="61"/>
                    <a:pt x="71" y="0"/>
                    <a:pt x="160" y="0"/>
                  </a:cubicBezTo>
                  <a:close/>
                </a:path>
              </a:pathLst>
            </a:custGeom>
            <a:solidFill>
              <a:srgbClr val="AE36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75" name="FREEFORM">
              <a:extLst>
                <a:ext uri="{FF2B5EF4-FFF2-40B4-BE49-F238E27FC236}">
                  <a16:creationId xmlns:a16="http://schemas.microsoft.com/office/drawing/2014/main" id="{7D932268-D3EC-4A10-9BD1-99DAF8ED3C96}"/>
                </a:ext>
              </a:extLst>
            </p:cNvPr>
            <p:cNvSpPr>
              <a:spLocks/>
            </p:cNvSpPr>
            <p:nvPr/>
          </p:nvSpPr>
          <p:spPr bwMode="auto">
            <a:xfrm>
              <a:off x="976313" y="587375"/>
              <a:ext cx="66675" cy="300038"/>
            </a:xfrm>
            <a:custGeom>
              <a:avLst/>
              <a:gdLst>
                <a:gd name="T0" fmla="*/ 44 w 88"/>
                <a:gd name="T1" fmla="*/ 0 h 400"/>
                <a:gd name="T2" fmla="*/ 88 w 88"/>
                <a:gd name="T3" fmla="*/ 136 h 400"/>
                <a:gd name="T4" fmla="*/ 85 w 88"/>
                <a:gd name="T5" fmla="*/ 189 h 400"/>
                <a:gd name="T6" fmla="*/ 85 w 88"/>
                <a:gd name="T7" fmla="*/ 190 h 400"/>
                <a:gd name="T8" fmla="*/ 55 w 88"/>
                <a:gd name="T9" fmla="*/ 400 h 400"/>
                <a:gd name="T10" fmla="*/ 46 w 88"/>
                <a:gd name="T11" fmla="*/ 400 h 400"/>
                <a:gd name="T12" fmla="*/ 43 w 88"/>
                <a:gd name="T13" fmla="*/ 400 h 400"/>
                <a:gd name="T14" fmla="*/ 34 w 88"/>
                <a:gd name="T15" fmla="*/ 400 h 400"/>
                <a:gd name="T16" fmla="*/ 4 w 88"/>
                <a:gd name="T17" fmla="*/ 193 h 400"/>
                <a:gd name="T18" fmla="*/ 4 w 88"/>
                <a:gd name="T19" fmla="*/ 190 h 400"/>
                <a:gd name="T20" fmla="*/ 4 w 88"/>
                <a:gd name="T21" fmla="*/ 190 h 400"/>
                <a:gd name="T22" fmla="*/ 4 w 88"/>
                <a:gd name="T23" fmla="*/ 190 h 400"/>
                <a:gd name="T24" fmla="*/ 0 w 88"/>
                <a:gd name="T25" fmla="*/ 136 h 400"/>
                <a:gd name="T26" fmla="*/ 44 w 88"/>
                <a:gd name="T27" fmla="*/ 0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8" h="400">
                  <a:moveTo>
                    <a:pt x="44" y="0"/>
                  </a:moveTo>
                  <a:cubicBezTo>
                    <a:pt x="68" y="0"/>
                    <a:pt x="88" y="61"/>
                    <a:pt x="88" y="136"/>
                  </a:cubicBezTo>
                  <a:cubicBezTo>
                    <a:pt x="88" y="155"/>
                    <a:pt x="87" y="173"/>
                    <a:pt x="85" y="189"/>
                  </a:cubicBezTo>
                  <a:lnTo>
                    <a:pt x="85" y="190"/>
                  </a:lnTo>
                  <a:lnTo>
                    <a:pt x="55" y="400"/>
                  </a:lnTo>
                  <a:lnTo>
                    <a:pt x="46" y="400"/>
                  </a:lnTo>
                  <a:lnTo>
                    <a:pt x="43" y="400"/>
                  </a:lnTo>
                  <a:lnTo>
                    <a:pt x="34" y="400"/>
                  </a:lnTo>
                  <a:lnTo>
                    <a:pt x="4" y="193"/>
                  </a:lnTo>
                  <a:cubicBezTo>
                    <a:pt x="4" y="192"/>
                    <a:pt x="4" y="191"/>
                    <a:pt x="4" y="190"/>
                  </a:cubicBezTo>
                  <a:lnTo>
                    <a:pt x="4" y="190"/>
                  </a:lnTo>
                  <a:lnTo>
                    <a:pt x="4" y="190"/>
                  </a:lnTo>
                  <a:cubicBezTo>
                    <a:pt x="1" y="173"/>
                    <a:pt x="0" y="155"/>
                    <a:pt x="0" y="136"/>
                  </a:cubicBezTo>
                  <a:cubicBezTo>
                    <a:pt x="0" y="61"/>
                    <a:pt x="20" y="0"/>
                    <a:pt x="44" y="0"/>
                  </a:cubicBezTo>
                  <a:close/>
                </a:path>
              </a:pathLst>
            </a:custGeom>
            <a:solidFill>
              <a:srgbClr val="DC55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76" name="FREEFORM">
              <a:extLst>
                <a:ext uri="{FF2B5EF4-FFF2-40B4-BE49-F238E27FC236}">
                  <a16:creationId xmlns:a16="http://schemas.microsoft.com/office/drawing/2014/main" id="{DEA27A95-EAA9-4CED-98E1-B99C88B8E801}"/>
                </a:ext>
              </a:extLst>
            </p:cNvPr>
            <p:cNvSpPr>
              <a:spLocks/>
            </p:cNvSpPr>
            <p:nvPr/>
          </p:nvSpPr>
          <p:spPr bwMode="auto">
            <a:xfrm>
              <a:off x="906463" y="587375"/>
              <a:ext cx="103188" cy="300038"/>
            </a:xfrm>
            <a:custGeom>
              <a:avLst/>
              <a:gdLst>
                <a:gd name="T0" fmla="*/ 139 w 139"/>
                <a:gd name="T1" fmla="*/ 0 h 400"/>
                <a:gd name="T2" fmla="*/ 30 w 139"/>
                <a:gd name="T3" fmla="*/ 138 h 400"/>
                <a:gd name="T4" fmla="*/ 102 w 139"/>
                <a:gd name="T5" fmla="*/ 400 h 400"/>
                <a:gd name="T6" fmla="*/ 5 w 139"/>
                <a:gd name="T7" fmla="*/ 140 h 400"/>
                <a:gd name="T8" fmla="*/ 139 w 139"/>
                <a:gd name="T9" fmla="*/ 0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9" h="400">
                  <a:moveTo>
                    <a:pt x="139" y="0"/>
                  </a:moveTo>
                  <a:cubicBezTo>
                    <a:pt x="51" y="23"/>
                    <a:pt x="27" y="80"/>
                    <a:pt x="30" y="138"/>
                  </a:cubicBezTo>
                  <a:cubicBezTo>
                    <a:pt x="33" y="212"/>
                    <a:pt x="81" y="302"/>
                    <a:pt x="102" y="400"/>
                  </a:cubicBezTo>
                  <a:cubicBezTo>
                    <a:pt x="83" y="329"/>
                    <a:pt x="11" y="226"/>
                    <a:pt x="5" y="140"/>
                  </a:cubicBezTo>
                  <a:cubicBezTo>
                    <a:pt x="0" y="78"/>
                    <a:pt x="32" y="17"/>
                    <a:pt x="139" y="0"/>
                  </a:cubicBezTo>
                  <a:close/>
                </a:path>
              </a:pathLst>
            </a:custGeom>
            <a:solidFill>
              <a:srgbClr val="DC55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77" name="FREEFORM">
              <a:extLst>
                <a:ext uri="{FF2B5EF4-FFF2-40B4-BE49-F238E27FC236}">
                  <a16:creationId xmlns:a16="http://schemas.microsoft.com/office/drawing/2014/main" id="{944A5AC8-0B6B-4ACF-93B3-D697ECBC988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9650" y="587375"/>
              <a:ext cx="104775" cy="300038"/>
            </a:xfrm>
            <a:custGeom>
              <a:avLst/>
              <a:gdLst>
                <a:gd name="T0" fmla="*/ 0 w 139"/>
                <a:gd name="T1" fmla="*/ 0 h 400"/>
                <a:gd name="T2" fmla="*/ 109 w 139"/>
                <a:gd name="T3" fmla="*/ 138 h 400"/>
                <a:gd name="T4" fmla="*/ 37 w 139"/>
                <a:gd name="T5" fmla="*/ 400 h 400"/>
                <a:gd name="T6" fmla="*/ 135 w 139"/>
                <a:gd name="T7" fmla="*/ 140 h 400"/>
                <a:gd name="T8" fmla="*/ 0 w 139"/>
                <a:gd name="T9" fmla="*/ 0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9" h="400">
                  <a:moveTo>
                    <a:pt x="0" y="0"/>
                  </a:moveTo>
                  <a:cubicBezTo>
                    <a:pt x="89" y="23"/>
                    <a:pt x="112" y="80"/>
                    <a:pt x="109" y="138"/>
                  </a:cubicBezTo>
                  <a:cubicBezTo>
                    <a:pt x="106" y="212"/>
                    <a:pt x="58" y="302"/>
                    <a:pt x="37" y="400"/>
                  </a:cubicBezTo>
                  <a:cubicBezTo>
                    <a:pt x="56" y="329"/>
                    <a:pt x="129" y="226"/>
                    <a:pt x="135" y="140"/>
                  </a:cubicBezTo>
                  <a:cubicBezTo>
                    <a:pt x="139" y="78"/>
                    <a:pt x="107" y="17"/>
                    <a:pt x="0" y="0"/>
                  </a:cubicBezTo>
                  <a:close/>
                </a:path>
              </a:pathLst>
            </a:custGeom>
            <a:solidFill>
              <a:srgbClr val="DC55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78" name="RECTANGLE">
              <a:extLst>
                <a:ext uri="{FF2B5EF4-FFF2-40B4-BE49-F238E27FC236}">
                  <a16:creationId xmlns:a16="http://schemas.microsoft.com/office/drawing/2014/main" id="{27959427-97CB-4802-9FC0-9FBD6277B4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9488" y="915988"/>
              <a:ext cx="60325" cy="41275"/>
            </a:xfrm>
            <a:prstGeom prst="rect">
              <a:avLst/>
            </a:prstGeom>
            <a:solidFill>
              <a:srgbClr val="DB91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79" name="RECTANGLE">
              <a:extLst>
                <a:ext uri="{FF2B5EF4-FFF2-40B4-BE49-F238E27FC236}">
                  <a16:creationId xmlns:a16="http://schemas.microsoft.com/office/drawing/2014/main" id="{426C8CDC-C602-42B8-95E5-80F54DD978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2350" y="915988"/>
              <a:ext cx="17463" cy="41275"/>
            </a:xfrm>
            <a:prstGeom prst="rect">
              <a:avLst/>
            </a:prstGeom>
            <a:solidFill>
              <a:srgbClr val="D372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80" name="RECTANGLE">
              <a:extLst>
                <a:ext uri="{FF2B5EF4-FFF2-40B4-BE49-F238E27FC236}">
                  <a16:creationId xmlns:a16="http://schemas.microsoft.com/office/drawing/2014/main" id="{B1B2BC2C-25D8-4139-A32B-2FEC96CB53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5363" y="923925"/>
              <a:ext cx="11113" cy="25400"/>
            </a:xfrm>
            <a:prstGeom prst="rect">
              <a:avLst/>
            </a:prstGeom>
            <a:solidFill>
              <a:srgbClr val="D372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81" name="RECTANGLE">
              <a:extLst>
                <a:ext uri="{FF2B5EF4-FFF2-40B4-BE49-F238E27FC236}">
                  <a16:creationId xmlns:a16="http://schemas.microsoft.com/office/drawing/2014/main" id="{C5E78F2C-6342-478D-9A77-EBDFB0100C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3775" y="923925"/>
              <a:ext cx="1588" cy="25400"/>
            </a:xfrm>
            <a:prstGeom prst="rect">
              <a:avLst/>
            </a:prstGeom>
            <a:solidFill>
              <a:srgbClr val="B05A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8283" name="RECTANGLE">
            <a:extLst>
              <a:ext uri="{FF2B5EF4-FFF2-40B4-BE49-F238E27FC236}">
                <a16:creationId xmlns:a16="http://schemas.microsoft.com/office/drawing/2014/main" id="{7B853B41-09E5-400D-BC8D-1461028054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77375" y="0"/>
            <a:ext cx="382588" cy="1628775"/>
          </a:xfrm>
          <a:prstGeom prst="rect">
            <a:avLst/>
          </a:prstGeom>
          <a:solidFill>
            <a:srgbClr val="E192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284" name="RECTANGLE">
            <a:extLst>
              <a:ext uri="{FF2B5EF4-FFF2-40B4-BE49-F238E27FC236}">
                <a16:creationId xmlns:a16="http://schemas.microsoft.com/office/drawing/2014/main" id="{1782141D-A284-42C7-96B6-8CB2B315BB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67875" y="0"/>
            <a:ext cx="192088" cy="1628775"/>
          </a:xfrm>
          <a:prstGeom prst="rect">
            <a:avLst/>
          </a:prstGeom>
          <a:solidFill>
            <a:srgbClr val="D4733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8310" name="GROUP">
            <a:extLst>
              <a:ext uri="{FF2B5EF4-FFF2-40B4-BE49-F238E27FC236}">
                <a16:creationId xmlns:a16="http://schemas.microsoft.com/office/drawing/2014/main" id="{1D3E1363-ADD9-49F3-B1E5-B8CE0A33C2B8}"/>
              </a:ext>
            </a:extLst>
          </p:cNvPr>
          <p:cNvGrpSpPr/>
          <p:nvPr/>
        </p:nvGrpSpPr>
        <p:grpSpPr>
          <a:xfrm>
            <a:off x="7188200" y="1244600"/>
            <a:ext cx="2671763" cy="384176"/>
            <a:chOff x="7188200" y="1244600"/>
            <a:chExt cx="2671763" cy="384176"/>
          </a:xfrm>
        </p:grpSpPr>
        <p:sp>
          <p:nvSpPr>
            <p:cNvPr id="8282" name="RECTANGLE">
              <a:extLst>
                <a:ext uri="{FF2B5EF4-FFF2-40B4-BE49-F238E27FC236}">
                  <a16:creationId xmlns:a16="http://schemas.microsoft.com/office/drawing/2014/main" id="{66A5422F-C241-40C0-8956-0396B549BB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88200" y="1244600"/>
              <a:ext cx="2671763" cy="384175"/>
            </a:xfrm>
            <a:prstGeom prst="rect">
              <a:avLst/>
            </a:prstGeom>
            <a:solidFill>
              <a:srgbClr val="E192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85" name="RECTANGLE">
              <a:extLst>
                <a:ext uri="{FF2B5EF4-FFF2-40B4-BE49-F238E27FC236}">
                  <a16:creationId xmlns:a16="http://schemas.microsoft.com/office/drawing/2014/main" id="{5C245E41-C5FB-45C4-AF81-BE8120F87D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80288" y="1436688"/>
              <a:ext cx="2479675" cy="192088"/>
            </a:xfrm>
            <a:prstGeom prst="rect">
              <a:avLst/>
            </a:prstGeom>
            <a:solidFill>
              <a:srgbClr val="D473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312" name="GROUP">
            <a:extLst>
              <a:ext uri="{FF2B5EF4-FFF2-40B4-BE49-F238E27FC236}">
                <a16:creationId xmlns:a16="http://schemas.microsoft.com/office/drawing/2014/main" id="{B5D9191A-D6BB-4834-8242-6611D8B441E0}"/>
              </a:ext>
            </a:extLst>
          </p:cNvPr>
          <p:cNvGrpSpPr/>
          <p:nvPr/>
        </p:nvGrpSpPr>
        <p:grpSpPr>
          <a:xfrm>
            <a:off x="8386763" y="1784350"/>
            <a:ext cx="1473200" cy="384176"/>
            <a:chOff x="8386763" y="1784350"/>
            <a:chExt cx="1473200" cy="384176"/>
          </a:xfrm>
        </p:grpSpPr>
        <p:sp>
          <p:nvSpPr>
            <p:cNvPr id="8286" name="RECTANGLE">
              <a:extLst>
                <a:ext uri="{FF2B5EF4-FFF2-40B4-BE49-F238E27FC236}">
                  <a16:creationId xmlns:a16="http://schemas.microsoft.com/office/drawing/2014/main" id="{2EDBB414-5D15-47B5-B4E0-7CC4265073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86763" y="1784350"/>
              <a:ext cx="1473200" cy="384175"/>
            </a:xfrm>
            <a:prstGeom prst="rect">
              <a:avLst/>
            </a:prstGeom>
            <a:solidFill>
              <a:srgbClr val="E192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87" name="RECTANGLE">
              <a:extLst>
                <a:ext uri="{FF2B5EF4-FFF2-40B4-BE49-F238E27FC236}">
                  <a16:creationId xmlns:a16="http://schemas.microsoft.com/office/drawing/2014/main" id="{015B082A-B698-4996-AB0F-9A2990F27D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86763" y="1976438"/>
              <a:ext cx="1473200" cy="192088"/>
            </a:xfrm>
            <a:prstGeom prst="rect">
              <a:avLst/>
            </a:prstGeom>
            <a:solidFill>
              <a:srgbClr val="D473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" name="GROUP">
            <a:extLst>
              <a:ext uri="{FF2B5EF4-FFF2-40B4-BE49-F238E27FC236}">
                <a16:creationId xmlns:a16="http://schemas.microsoft.com/office/drawing/2014/main" id="{8CE77A8F-960D-46FE-AF62-93FC8A14E7F9}"/>
              </a:ext>
            </a:extLst>
          </p:cNvPr>
          <p:cNvGrpSpPr/>
          <p:nvPr/>
        </p:nvGrpSpPr>
        <p:grpSpPr>
          <a:xfrm>
            <a:off x="7188200" y="742950"/>
            <a:ext cx="3729038" cy="384176"/>
            <a:chOff x="7188200" y="742950"/>
            <a:chExt cx="3729038" cy="384176"/>
          </a:xfrm>
        </p:grpSpPr>
        <p:sp>
          <p:nvSpPr>
            <p:cNvPr id="8288" name="RECTANGLE">
              <a:extLst>
                <a:ext uri="{FF2B5EF4-FFF2-40B4-BE49-F238E27FC236}">
                  <a16:creationId xmlns:a16="http://schemas.microsoft.com/office/drawing/2014/main" id="{7DF51ECC-243A-46BE-9B4E-29066973B2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88200" y="742950"/>
              <a:ext cx="3729038" cy="384175"/>
            </a:xfrm>
            <a:prstGeom prst="rect">
              <a:avLst/>
            </a:prstGeom>
            <a:solidFill>
              <a:srgbClr val="E192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89" name="RECTANGLE">
              <a:extLst>
                <a:ext uri="{FF2B5EF4-FFF2-40B4-BE49-F238E27FC236}">
                  <a16:creationId xmlns:a16="http://schemas.microsoft.com/office/drawing/2014/main" id="{80EB3045-9CFB-4339-B2B8-43FEF3F6D7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80288" y="935038"/>
              <a:ext cx="3536950" cy="192088"/>
            </a:xfrm>
            <a:prstGeom prst="rect">
              <a:avLst/>
            </a:prstGeom>
            <a:solidFill>
              <a:srgbClr val="D473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8290" name="RECTANGLE">
            <a:extLst>
              <a:ext uri="{FF2B5EF4-FFF2-40B4-BE49-F238E27FC236}">
                <a16:creationId xmlns:a16="http://schemas.microsoft.com/office/drawing/2014/main" id="{79E3E992-12DC-469D-9D0D-BEE42DC9A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6763" y="0"/>
            <a:ext cx="384175" cy="2168525"/>
          </a:xfrm>
          <a:prstGeom prst="rect">
            <a:avLst/>
          </a:prstGeom>
          <a:solidFill>
            <a:srgbClr val="E192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291" name="RECTANGLE">
            <a:extLst>
              <a:ext uri="{FF2B5EF4-FFF2-40B4-BE49-F238E27FC236}">
                <a16:creationId xmlns:a16="http://schemas.microsoft.com/office/drawing/2014/main" id="{AB456ED5-0F82-4502-B2E4-5C2696DDCA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78850" y="0"/>
            <a:ext cx="192088" cy="2168525"/>
          </a:xfrm>
          <a:prstGeom prst="rect">
            <a:avLst/>
          </a:prstGeom>
          <a:solidFill>
            <a:srgbClr val="D4733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293" name="RECTANGLE">
            <a:extLst>
              <a:ext uri="{FF2B5EF4-FFF2-40B4-BE49-F238E27FC236}">
                <a16:creationId xmlns:a16="http://schemas.microsoft.com/office/drawing/2014/main" id="{269B1B7C-461E-4275-80B9-2BACE592DD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33063" y="0"/>
            <a:ext cx="384175" cy="635000"/>
          </a:xfrm>
          <a:prstGeom prst="rect">
            <a:avLst/>
          </a:prstGeom>
          <a:solidFill>
            <a:srgbClr val="E192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8314" name="GROUP">
            <a:extLst>
              <a:ext uri="{FF2B5EF4-FFF2-40B4-BE49-F238E27FC236}">
                <a16:creationId xmlns:a16="http://schemas.microsoft.com/office/drawing/2014/main" id="{977A2CCF-C61E-4995-A8EF-2FB963F8889C}"/>
              </a:ext>
            </a:extLst>
          </p:cNvPr>
          <p:cNvGrpSpPr/>
          <p:nvPr/>
        </p:nvGrpSpPr>
        <p:grpSpPr>
          <a:xfrm>
            <a:off x="10533063" y="250825"/>
            <a:ext cx="949325" cy="384176"/>
            <a:chOff x="10533063" y="250825"/>
            <a:chExt cx="949325" cy="384176"/>
          </a:xfrm>
        </p:grpSpPr>
        <p:sp>
          <p:nvSpPr>
            <p:cNvPr id="8294" name="RECTANGLE">
              <a:extLst>
                <a:ext uri="{FF2B5EF4-FFF2-40B4-BE49-F238E27FC236}">
                  <a16:creationId xmlns:a16="http://schemas.microsoft.com/office/drawing/2014/main" id="{6A222D3C-5D29-4841-87A4-1111722E3C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33063" y="250825"/>
              <a:ext cx="949325" cy="384175"/>
            </a:xfrm>
            <a:prstGeom prst="rect">
              <a:avLst/>
            </a:prstGeom>
            <a:solidFill>
              <a:srgbClr val="E192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95" name="RECTANGLE">
              <a:extLst>
                <a:ext uri="{FF2B5EF4-FFF2-40B4-BE49-F238E27FC236}">
                  <a16:creationId xmlns:a16="http://schemas.microsoft.com/office/drawing/2014/main" id="{57B9EA36-C9EA-4989-8626-6E945E0FFC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753725" y="442913"/>
              <a:ext cx="728663" cy="192088"/>
            </a:xfrm>
            <a:prstGeom prst="rect">
              <a:avLst/>
            </a:prstGeom>
            <a:solidFill>
              <a:srgbClr val="D473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8297" name="RECTANGLE">
            <a:extLst>
              <a:ext uri="{FF2B5EF4-FFF2-40B4-BE49-F238E27FC236}">
                <a16:creationId xmlns:a16="http://schemas.microsoft.com/office/drawing/2014/main" id="{44CC4B08-6F41-46EA-9295-587011A919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25150" y="0"/>
            <a:ext cx="192088" cy="635000"/>
          </a:xfrm>
          <a:prstGeom prst="rect">
            <a:avLst/>
          </a:prstGeom>
          <a:solidFill>
            <a:srgbClr val="D4733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8316" name="GROUP">
            <a:extLst>
              <a:ext uri="{FF2B5EF4-FFF2-40B4-BE49-F238E27FC236}">
                <a16:creationId xmlns:a16="http://schemas.microsoft.com/office/drawing/2014/main" id="{E2F0E5AD-159B-42ED-9E9A-83AF02C97400}"/>
              </a:ext>
            </a:extLst>
          </p:cNvPr>
          <p:cNvGrpSpPr/>
          <p:nvPr/>
        </p:nvGrpSpPr>
        <p:grpSpPr>
          <a:xfrm>
            <a:off x="8386763" y="2330450"/>
            <a:ext cx="3095625" cy="384176"/>
            <a:chOff x="8386763" y="2330450"/>
            <a:chExt cx="3095625" cy="384176"/>
          </a:xfrm>
        </p:grpSpPr>
        <p:sp>
          <p:nvSpPr>
            <p:cNvPr id="8292" name="RECTANGLE">
              <a:extLst>
                <a:ext uri="{FF2B5EF4-FFF2-40B4-BE49-F238E27FC236}">
                  <a16:creationId xmlns:a16="http://schemas.microsoft.com/office/drawing/2014/main" id="{1B81A944-4BF7-4A5F-99B9-957DB8C227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86763" y="2330450"/>
              <a:ext cx="3095625" cy="384175"/>
            </a:xfrm>
            <a:prstGeom prst="rect">
              <a:avLst/>
            </a:prstGeom>
            <a:solidFill>
              <a:srgbClr val="E192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98" name="RECTANGLE">
              <a:extLst>
                <a:ext uri="{FF2B5EF4-FFF2-40B4-BE49-F238E27FC236}">
                  <a16:creationId xmlns:a16="http://schemas.microsoft.com/office/drawing/2014/main" id="{3DDAE469-0FDF-4845-9FA0-3E912EB362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78850" y="2522538"/>
              <a:ext cx="2903538" cy="192088"/>
            </a:xfrm>
            <a:prstGeom prst="rect">
              <a:avLst/>
            </a:prstGeom>
            <a:solidFill>
              <a:srgbClr val="D473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" name="GROUP">
            <a:extLst>
              <a:ext uri="{FF2B5EF4-FFF2-40B4-BE49-F238E27FC236}">
                <a16:creationId xmlns:a16="http://schemas.microsoft.com/office/drawing/2014/main" id="{DF086FCC-A3E9-48EB-83BB-E0C5F7C47E34}"/>
              </a:ext>
            </a:extLst>
          </p:cNvPr>
          <p:cNvGrpSpPr/>
          <p:nvPr/>
        </p:nvGrpSpPr>
        <p:grpSpPr>
          <a:xfrm>
            <a:off x="7188200" y="0"/>
            <a:ext cx="382588" cy="1084263"/>
            <a:chOff x="7188200" y="0"/>
            <a:chExt cx="382588" cy="1084263"/>
          </a:xfrm>
        </p:grpSpPr>
        <p:sp>
          <p:nvSpPr>
            <p:cNvPr id="8299" name="RECTANGLE">
              <a:extLst>
                <a:ext uri="{FF2B5EF4-FFF2-40B4-BE49-F238E27FC236}">
                  <a16:creationId xmlns:a16="http://schemas.microsoft.com/office/drawing/2014/main" id="{2237FE62-ED67-451B-BDF6-86C0911143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88200" y="0"/>
              <a:ext cx="382588" cy="1084263"/>
            </a:xfrm>
            <a:prstGeom prst="rect">
              <a:avLst/>
            </a:prstGeom>
            <a:solidFill>
              <a:srgbClr val="E192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00" name="RECTANGLE">
              <a:extLst>
                <a:ext uri="{FF2B5EF4-FFF2-40B4-BE49-F238E27FC236}">
                  <a16:creationId xmlns:a16="http://schemas.microsoft.com/office/drawing/2014/main" id="{6880B189-B0F6-4050-97F6-4866BF219D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80288" y="0"/>
              <a:ext cx="190500" cy="1084263"/>
            </a:xfrm>
            <a:prstGeom prst="rect">
              <a:avLst/>
            </a:prstGeom>
            <a:solidFill>
              <a:srgbClr val="D473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8301" name="FREEFORM">
            <a:extLst>
              <a:ext uri="{FF2B5EF4-FFF2-40B4-BE49-F238E27FC236}">
                <a16:creationId xmlns:a16="http://schemas.microsoft.com/office/drawing/2014/main" id="{BCD4296A-4BA1-4836-B38F-ED0E8C2E6EBB}"/>
              </a:ext>
            </a:extLst>
          </p:cNvPr>
          <p:cNvSpPr>
            <a:spLocks/>
          </p:cNvSpPr>
          <p:nvPr/>
        </p:nvSpPr>
        <p:spPr bwMode="auto">
          <a:xfrm>
            <a:off x="9428163" y="993775"/>
            <a:ext cx="2744788" cy="1387475"/>
          </a:xfrm>
          <a:custGeom>
            <a:avLst/>
            <a:gdLst>
              <a:gd name="T0" fmla="*/ 3666 w 3666"/>
              <a:gd name="T1" fmla="*/ 1740 h 1850"/>
              <a:gd name="T2" fmla="*/ 3666 w 3666"/>
              <a:gd name="T3" fmla="*/ 108 h 1850"/>
              <a:gd name="T4" fmla="*/ 2912 w 3666"/>
              <a:gd name="T5" fmla="*/ 115 h 1850"/>
              <a:gd name="T6" fmla="*/ 1968 w 3666"/>
              <a:gd name="T7" fmla="*/ 614 h 1850"/>
              <a:gd name="T8" fmla="*/ 834 w 3666"/>
              <a:gd name="T9" fmla="*/ 945 h 1850"/>
              <a:gd name="T10" fmla="*/ 417 w 3666"/>
              <a:gd name="T11" fmla="*/ 1242 h 1850"/>
              <a:gd name="T12" fmla="*/ 1421 w 3666"/>
              <a:gd name="T13" fmla="*/ 1414 h 1850"/>
              <a:gd name="T14" fmla="*/ 2530 w 3666"/>
              <a:gd name="T15" fmla="*/ 1850 h 1850"/>
              <a:gd name="T16" fmla="*/ 3429 w 3666"/>
              <a:gd name="T17" fmla="*/ 1566 h 1850"/>
              <a:gd name="T18" fmla="*/ 3666 w 3666"/>
              <a:gd name="T19" fmla="*/ 1740 h 18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666" h="1850">
                <a:moveTo>
                  <a:pt x="3666" y="1740"/>
                </a:moveTo>
                <a:lnTo>
                  <a:pt x="3666" y="108"/>
                </a:lnTo>
                <a:cubicBezTo>
                  <a:pt x="3253" y="143"/>
                  <a:pt x="3416" y="358"/>
                  <a:pt x="2912" y="115"/>
                </a:cubicBezTo>
                <a:cubicBezTo>
                  <a:pt x="2674" y="0"/>
                  <a:pt x="2708" y="1125"/>
                  <a:pt x="1968" y="614"/>
                </a:cubicBezTo>
                <a:cubicBezTo>
                  <a:pt x="1643" y="390"/>
                  <a:pt x="1795" y="1149"/>
                  <a:pt x="834" y="945"/>
                </a:cubicBezTo>
                <a:cubicBezTo>
                  <a:pt x="353" y="842"/>
                  <a:pt x="0" y="1512"/>
                  <a:pt x="417" y="1242"/>
                </a:cubicBezTo>
                <a:cubicBezTo>
                  <a:pt x="705" y="1055"/>
                  <a:pt x="869" y="1550"/>
                  <a:pt x="1421" y="1414"/>
                </a:cubicBezTo>
                <a:cubicBezTo>
                  <a:pt x="2204" y="1220"/>
                  <a:pt x="2164" y="1850"/>
                  <a:pt x="2530" y="1850"/>
                </a:cubicBezTo>
                <a:cubicBezTo>
                  <a:pt x="3099" y="1850"/>
                  <a:pt x="2811" y="1477"/>
                  <a:pt x="3429" y="1566"/>
                </a:cubicBezTo>
                <a:cubicBezTo>
                  <a:pt x="3490" y="1575"/>
                  <a:pt x="3564" y="1740"/>
                  <a:pt x="3666" y="1740"/>
                </a:cubicBezTo>
                <a:close/>
              </a:path>
            </a:pathLst>
          </a:custGeom>
          <a:solidFill>
            <a:srgbClr val="FEFEF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8315" name="GROUP">
            <a:extLst>
              <a:ext uri="{FF2B5EF4-FFF2-40B4-BE49-F238E27FC236}">
                <a16:creationId xmlns:a16="http://schemas.microsoft.com/office/drawing/2014/main" id="{79EDF45E-C79D-4E17-B9F3-589C0E99648F}"/>
              </a:ext>
            </a:extLst>
          </p:cNvPr>
          <p:cNvGrpSpPr/>
          <p:nvPr/>
        </p:nvGrpSpPr>
        <p:grpSpPr>
          <a:xfrm>
            <a:off x="11099800" y="635000"/>
            <a:ext cx="382588" cy="1887538"/>
            <a:chOff x="11099800" y="635000"/>
            <a:chExt cx="382588" cy="1887538"/>
          </a:xfrm>
        </p:grpSpPr>
        <p:sp>
          <p:nvSpPr>
            <p:cNvPr id="8302" name="RECTANGLE">
              <a:extLst>
                <a:ext uri="{FF2B5EF4-FFF2-40B4-BE49-F238E27FC236}">
                  <a16:creationId xmlns:a16="http://schemas.microsoft.com/office/drawing/2014/main" id="{3F616209-F943-47EF-AA1C-B77FC69910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99800" y="635000"/>
              <a:ext cx="382588" cy="1887538"/>
            </a:xfrm>
            <a:prstGeom prst="rect">
              <a:avLst/>
            </a:prstGeom>
            <a:solidFill>
              <a:srgbClr val="E192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03" name="RECTANGLE">
              <a:extLst>
                <a:ext uri="{FF2B5EF4-FFF2-40B4-BE49-F238E27FC236}">
                  <a16:creationId xmlns:a16="http://schemas.microsoft.com/office/drawing/2014/main" id="{D7E1CD8B-F0CC-40BC-921B-F29FE8E610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90300" y="635000"/>
              <a:ext cx="192088" cy="1887538"/>
            </a:xfrm>
            <a:prstGeom prst="rect">
              <a:avLst/>
            </a:prstGeom>
            <a:solidFill>
              <a:srgbClr val="D473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308" name="GROUP">
            <a:extLst>
              <a:ext uri="{FF2B5EF4-FFF2-40B4-BE49-F238E27FC236}">
                <a16:creationId xmlns:a16="http://schemas.microsoft.com/office/drawing/2014/main" id="{D0F2DEDE-0E3A-4803-90EE-A7F869F4FC34}"/>
              </a:ext>
            </a:extLst>
          </p:cNvPr>
          <p:cNvGrpSpPr/>
          <p:nvPr/>
        </p:nvGrpSpPr>
        <p:grpSpPr>
          <a:xfrm>
            <a:off x="808037" y="1419225"/>
            <a:ext cx="527050" cy="811213"/>
            <a:chOff x="6238875" y="641350"/>
            <a:chExt cx="527050" cy="811213"/>
          </a:xfrm>
        </p:grpSpPr>
        <p:sp>
          <p:nvSpPr>
            <p:cNvPr id="10" name="RECTANGLE">
              <a:extLst>
                <a:ext uri="{FF2B5EF4-FFF2-40B4-BE49-F238E27FC236}">
                  <a16:creationId xmlns:a16="http://schemas.microsoft.com/office/drawing/2014/main" id="{F54C2671-6E1F-4DB8-A18D-D4D63CB759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42075" y="1298575"/>
              <a:ext cx="4763" cy="73025"/>
            </a:xfrm>
            <a:prstGeom prst="rect">
              <a:avLst/>
            </a:prstGeom>
            <a:solidFill>
              <a:srgbClr val="E5E6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RECTANGLE">
              <a:extLst>
                <a:ext uri="{FF2B5EF4-FFF2-40B4-BE49-F238E27FC236}">
                  <a16:creationId xmlns:a16="http://schemas.microsoft.com/office/drawing/2014/main" id="{5B3B8C77-DF60-4909-AFC8-40FE97D867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29388" y="1298575"/>
              <a:ext cx="4763" cy="73025"/>
            </a:xfrm>
            <a:prstGeom prst="rect">
              <a:avLst/>
            </a:prstGeom>
            <a:solidFill>
              <a:srgbClr val="E5E6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RECTANGLE">
              <a:extLst>
                <a:ext uri="{FF2B5EF4-FFF2-40B4-BE49-F238E27FC236}">
                  <a16:creationId xmlns:a16="http://schemas.microsoft.com/office/drawing/2014/main" id="{666488DB-D012-4EA4-B153-F9BF10221B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57963" y="1298575"/>
              <a:ext cx="4763" cy="73025"/>
            </a:xfrm>
            <a:prstGeom prst="rect">
              <a:avLst/>
            </a:prstGeom>
            <a:solidFill>
              <a:srgbClr val="E5E6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RECTANGLE">
              <a:extLst>
                <a:ext uri="{FF2B5EF4-FFF2-40B4-BE49-F238E27FC236}">
                  <a16:creationId xmlns:a16="http://schemas.microsoft.com/office/drawing/2014/main" id="{36F63868-EB5F-4A2E-B755-1111C3DA03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75413" y="1298575"/>
              <a:ext cx="4763" cy="73025"/>
            </a:xfrm>
            <a:prstGeom prst="rect">
              <a:avLst/>
            </a:prstGeom>
            <a:solidFill>
              <a:srgbClr val="E5E6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">
              <a:extLst>
                <a:ext uri="{FF2B5EF4-FFF2-40B4-BE49-F238E27FC236}">
                  <a16:creationId xmlns:a16="http://schemas.microsoft.com/office/drawing/2014/main" id="{4F36EE7A-7750-4FC1-848A-892C27F3BA6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38875" y="641350"/>
              <a:ext cx="527050" cy="657225"/>
            </a:xfrm>
            <a:custGeom>
              <a:avLst/>
              <a:gdLst>
                <a:gd name="T0" fmla="*/ 352 w 704"/>
                <a:gd name="T1" fmla="*/ 0 h 877"/>
                <a:gd name="T2" fmla="*/ 704 w 704"/>
                <a:gd name="T3" fmla="*/ 298 h 877"/>
                <a:gd name="T4" fmla="*/ 676 w 704"/>
                <a:gd name="T5" fmla="*/ 414 h 877"/>
                <a:gd name="T6" fmla="*/ 680 w 704"/>
                <a:gd name="T7" fmla="*/ 415 h 877"/>
                <a:gd name="T8" fmla="*/ 437 w 704"/>
                <a:gd name="T9" fmla="*/ 877 h 877"/>
                <a:gd name="T10" fmla="*/ 366 w 704"/>
                <a:gd name="T11" fmla="*/ 877 h 877"/>
                <a:gd name="T12" fmla="*/ 342 w 704"/>
                <a:gd name="T13" fmla="*/ 877 h 877"/>
                <a:gd name="T14" fmla="*/ 271 w 704"/>
                <a:gd name="T15" fmla="*/ 877 h 877"/>
                <a:gd name="T16" fmla="*/ 32 w 704"/>
                <a:gd name="T17" fmla="*/ 422 h 877"/>
                <a:gd name="T18" fmla="*/ 29 w 704"/>
                <a:gd name="T19" fmla="*/ 417 h 877"/>
                <a:gd name="T20" fmla="*/ 28 w 704"/>
                <a:gd name="T21" fmla="*/ 415 h 877"/>
                <a:gd name="T22" fmla="*/ 28 w 704"/>
                <a:gd name="T23" fmla="*/ 415 h 877"/>
                <a:gd name="T24" fmla="*/ 0 w 704"/>
                <a:gd name="T25" fmla="*/ 298 h 877"/>
                <a:gd name="T26" fmla="*/ 352 w 704"/>
                <a:gd name="T27" fmla="*/ 0 h 8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4" h="877">
                  <a:moveTo>
                    <a:pt x="352" y="0"/>
                  </a:moveTo>
                  <a:cubicBezTo>
                    <a:pt x="546" y="0"/>
                    <a:pt x="704" y="133"/>
                    <a:pt x="704" y="298"/>
                  </a:cubicBezTo>
                  <a:cubicBezTo>
                    <a:pt x="704" y="339"/>
                    <a:pt x="694" y="378"/>
                    <a:pt x="676" y="414"/>
                  </a:cubicBezTo>
                  <a:lnTo>
                    <a:pt x="680" y="415"/>
                  </a:lnTo>
                  <a:lnTo>
                    <a:pt x="437" y="877"/>
                  </a:lnTo>
                  <a:lnTo>
                    <a:pt x="366" y="877"/>
                  </a:lnTo>
                  <a:lnTo>
                    <a:pt x="342" y="877"/>
                  </a:lnTo>
                  <a:lnTo>
                    <a:pt x="271" y="877"/>
                  </a:lnTo>
                  <a:lnTo>
                    <a:pt x="32" y="422"/>
                  </a:lnTo>
                  <a:cubicBezTo>
                    <a:pt x="31" y="420"/>
                    <a:pt x="30" y="418"/>
                    <a:pt x="29" y="417"/>
                  </a:cubicBezTo>
                  <a:lnTo>
                    <a:pt x="28" y="415"/>
                  </a:lnTo>
                  <a:lnTo>
                    <a:pt x="28" y="415"/>
                  </a:lnTo>
                  <a:cubicBezTo>
                    <a:pt x="10" y="379"/>
                    <a:pt x="0" y="339"/>
                    <a:pt x="0" y="298"/>
                  </a:cubicBezTo>
                  <a:cubicBezTo>
                    <a:pt x="0" y="133"/>
                    <a:pt x="157" y="0"/>
                    <a:pt x="352" y="0"/>
                  </a:cubicBezTo>
                  <a:close/>
                </a:path>
              </a:pathLst>
            </a:custGeom>
            <a:solidFill>
              <a:srgbClr val="F298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">
              <a:extLst>
                <a:ext uri="{FF2B5EF4-FFF2-40B4-BE49-F238E27FC236}">
                  <a16:creationId xmlns:a16="http://schemas.microsoft.com/office/drawing/2014/main" id="{C4FFF29F-A96C-42C2-A45D-70A7A5048D33}"/>
                </a:ext>
              </a:extLst>
            </p:cNvPr>
            <p:cNvSpPr>
              <a:spLocks/>
            </p:cNvSpPr>
            <p:nvPr/>
          </p:nvSpPr>
          <p:spPr bwMode="auto">
            <a:xfrm>
              <a:off x="6430963" y="641350"/>
              <a:ext cx="144463" cy="657225"/>
            </a:xfrm>
            <a:custGeom>
              <a:avLst/>
              <a:gdLst>
                <a:gd name="T0" fmla="*/ 96 w 192"/>
                <a:gd name="T1" fmla="*/ 0 h 877"/>
                <a:gd name="T2" fmla="*/ 192 w 192"/>
                <a:gd name="T3" fmla="*/ 298 h 877"/>
                <a:gd name="T4" fmla="*/ 185 w 192"/>
                <a:gd name="T5" fmla="*/ 414 h 877"/>
                <a:gd name="T6" fmla="*/ 186 w 192"/>
                <a:gd name="T7" fmla="*/ 415 h 877"/>
                <a:gd name="T8" fmla="*/ 119 w 192"/>
                <a:gd name="T9" fmla="*/ 877 h 877"/>
                <a:gd name="T10" fmla="*/ 100 w 192"/>
                <a:gd name="T11" fmla="*/ 877 h 877"/>
                <a:gd name="T12" fmla="*/ 93 w 192"/>
                <a:gd name="T13" fmla="*/ 877 h 877"/>
                <a:gd name="T14" fmla="*/ 74 w 192"/>
                <a:gd name="T15" fmla="*/ 877 h 877"/>
                <a:gd name="T16" fmla="*/ 8 w 192"/>
                <a:gd name="T17" fmla="*/ 422 h 877"/>
                <a:gd name="T18" fmla="*/ 8 w 192"/>
                <a:gd name="T19" fmla="*/ 417 h 877"/>
                <a:gd name="T20" fmla="*/ 7 w 192"/>
                <a:gd name="T21" fmla="*/ 415 h 877"/>
                <a:gd name="T22" fmla="*/ 7 w 192"/>
                <a:gd name="T23" fmla="*/ 415 h 877"/>
                <a:gd name="T24" fmla="*/ 0 w 192"/>
                <a:gd name="T25" fmla="*/ 298 h 877"/>
                <a:gd name="T26" fmla="*/ 96 w 192"/>
                <a:gd name="T27" fmla="*/ 0 h 8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92" h="877">
                  <a:moveTo>
                    <a:pt x="96" y="0"/>
                  </a:moveTo>
                  <a:cubicBezTo>
                    <a:pt x="149" y="0"/>
                    <a:pt x="192" y="133"/>
                    <a:pt x="192" y="298"/>
                  </a:cubicBezTo>
                  <a:cubicBezTo>
                    <a:pt x="192" y="339"/>
                    <a:pt x="190" y="378"/>
                    <a:pt x="185" y="414"/>
                  </a:cubicBezTo>
                  <a:lnTo>
                    <a:pt x="186" y="415"/>
                  </a:lnTo>
                  <a:lnTo>
                    <a:pt x="119" y="877"/>
                  </a:lnTo>
                  <a:lnTo>
                    <a:pt x="100" y="877"/>
                  </a:lnTo>
                  <a:lnTo>
                    <a:pt x="93" y="877"/>
                  </a:lnTo>
                  <a:lnTo>
                    <a:pt x="74" y="877"/>
                  </a:lnTo>
                  <a:lnTo>
                    <a:pt x="8" y="422"/>
                  </a:lnTo>
                  <a:cubicBezTo>
                    <a:pt x="8" y="420"/>
                    <a:pt x="8" y="418"/>
                    <a:pt x="8" y="417"/>
                  </a:cubicBezTo>
                  <a:lnTo>
                    <a:pt x="7" y="415"/>
                  </a:lnTo>
                  <a:lnTo>
                    <a:pt x="7" y="415"/>
                  </a:lnTo>
                  <a:cubicBezTo>
                    <a:pt x="2" y="379"/>
                    <a:pt x="0" y="339"/>
                    <a:pt x="0" y="298"/>
                  </a:cubicBezTo>
                  <a:cubicBezTo>
                    <a:pt x="0" y="133"/>
                    <a:pt x="43" y="0"/>
                    <a:pt x="96" y="0"/>
                  </a:cubicBezTo>
                  <a:close/>
                </a:path>
              </a:pathLst>
            </a:custGeom>
            <a:solidFill>
              <a:srgbClr val="E151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">
              <a:extLst>
                <a:ext uri="{FF2B5EF4-FFF2-40B4-BE49-F238E27FC236}">
                  <a16:creationId xmlns:a16="http://schemas.microsoft.com/office/drawing/2014/main" id="{35767341-2034-4DD7-9CAA-8798AE99512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75388" y="641350"/>
              <a:ext cx="227013" cy="657225"/>
            </a:xfrm>
            <a:custGeom>
              <a:avLst/>
              <a:gdLst>
                <a:gd name="T0" fmla="*/ 304 w 304"/>
                <a:gd name="T1" fmla="*/ 0 h 877"/>
                <a:gd name="T2" fmla="*/ 64 w 304"/>
                <a:gd name="T3" fmla="*/ 302 h 877"/>
                <a:gd name="T4" fmla="*/ 223 w 304"/>
                <a:gd name="T5" fmla="*/ 877 h 877"/>
                <a:gd name="T6" fmla="*/ 9 w 304"/>
                <a:gd name="T7" fmla="*/ 306 h 877"/>
                <a:gd name="T8" fmla="*/ 304 w 304"/>
                <a:gd name="T9" fmla="*/ 0 h 8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4" h="877">
                  <a:moveTo>
                    <a:pt x="304" y="0"/>
                  </a:moveTo>
                  <a:cubicBezTo>
                    <a:pt x="110" y="49"/>
                    <a:pt x="59" y="175"/>
                    <a:pt x="64" y="302"/>
                  </a:cubicBezTo>
                  <a:cubicBezTo>
                    <a:pt x="72" y="464"/>
                    <a:pt x="177" y="662"/>
                    <a:pt x="223" y="877"/>
                  </a:cubicBezTo>
                  <a:cubicBezTo>
                    <a:pt x="181" y="721"/>
                    <a:pt x="22" y="494"/>
                    <a:pt x="9" y="306"/>
                  </a:cubicBezTo>
                  <a:cubicBezTo>
                    <a:pt x="0" y="170"/>
                    <a:pt x="69" y="37"/>
                    <a:pt x="304" y="0"/>
                  </a:cubicBezTo>
                  <a:close/>
                </a:path>
              </a:pathLst>
            </a:custGeom>
            <a:solidFill>
              <a:srgbClr val="E151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">
              <a:extLst>
                <a:ext uri="{FF2B5EF4-FFF2-40B4-BE49-F238E27FC236}">
                  <a16:creationId xmlns:a16="http://schemas.microsoft.com/office/drawing/2014/main" id="{1C204643-8253-43AF-9BEB-A826CBFB0ADF}"/>
                </a:ext>
              </a:extLst>
            </p:cNvPr>
            <p:cNvSpPr>
              <a:spLocks/>
            </p:cNvSpPr>
            <p:nvPr/>
          </p:nvSpPr>
          <p:spPr bwMode="auto">
            <a:xfrm>
              <a:off x="6502400" y="641350"/>
              <a:ext cx="228600" cy="657225"/>
            </a:xfrm>
            <a:custGeom>
              <a:avLst/>
              <a:gdLst>
                <a:gd name="T0" fmla="*/ 0 w 304"/>
                <a:gd name="T1" fmla="*/ 0 h 877"/>
                <a:gd name="T2" fmla="*/ 239 w 304"/>
                <a:gd name="T3" fmla="*/ 302 h 877"/>
                <a:gd name="T4" fmla="*/ 80 w 304"/>
                <a:gd name="T5" fmla="*/ 877 h 877"/>
                <a:gd name="T6" fmla="*/ 295 w 304"/>
                <a:gd name="T7" fmla="*/ 306 h 877"/>
                <a:gd name="T8" fmla="*/ 0 w 304"/>
                <a:gd name="T9" fmla="*/ 0 h 8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4" h="877">
                  <a:moveTo>
                    <a:pt x="0" y="0"/>
                  </a:moveTo>
                  <a:cubicBezTo>
                    <a:pt x="194" y="49"/>
                    <a:pt x="245" y="175"/>
                    <a:pt x="239" y="302"/>
                  </a:cubicBezTo>
                  <a:cubicBezTo>
                    <a:pt x="232" y="464"/>
                    <a:pt x="127" y="662"/>
                    <a:pt x="80" y="877"/>
                  </a:cubicBezTo>
                  <a:cubicBezTo>
                    <a:pt x="123" y="721"/>
                    <a:pt x="282" y="494"/>
                    <a:pt x="295" y="306"/>
                  </a:cubicBezTo>
                  <a:cubicBezTo>
                    <a:pt x="304" y="170"/>
                    <a:pt x="235" y="37"/>
                    <a:pt x="0" y="0"/>
                  </a:cubicBezTo>
                  <a:close/>
                </a:path>
              </a:pathLst>
            </a:custGeom>
            <a:solidFill>
              <a:srgbClr val="E151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RECTANGLE">
              <a:extLst>
                <a:ext uri="{FF2B5EF4-FFF2-40B4-BE49-F238E27FC236}">
                  <a16:creationId xmlns:a16="http://schemas.microsoft.com/office/drawing/2014/main" id="{3B776461-9ACC-488B-B1D7-B3FC6C8AC3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37313" y="1360488"/>
              <a:ext cx="130175" cy="92075"/>
            </a:xfrm>
            <a:prstGeom prst="rect">
              <a:avLst/>
            </a:prstGeom>
            <a:solidFill>
              <a:srgbClr val="DB91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RECTANGLE">
              <a:extLst>
                <a:ext uri="{FF2B5EF4-FFF2-40B4-BE49-F238E27FC236}">
                  <a16:creationId xmlns:a16="http://schemas.microsoft.com/office/drawing/2014/main" id="{AF4B9021-54E0-4C75-953E-AC21750DBB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27800" y="1360488"/>
              <a:ext cx="39688" cy="92075"/>
            </a:xfrm>
            <a:prstGeom prst="rect">
              <a:avLst/>
            </a:prstGeom>
            <a:solidFill>
              <a:srgbClr val="D372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RECTANGLE">
              <a:extLst>
                <a:ext uri="{FF2B5EF4-FFF2-40B4-BE49-F238E27FC236}">
                  <a16:creationId xmlns:a16="http://schemas.microsoft.com/office/drawing/2014/main" id="{BCCF8B0A-D5E8-43EB-9EFB-EE2000B2C0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70650" y="1379538"/>
              <a:ext cx="23813" cy="55563"/>
            </a:xfrm>
            <a:prstGeom prst="rect">
              <a:avLst/>
            </a:prstGeom>
            <a:solidFill>
              <a:srgbClr val="D372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RECTANGLE">
              <a:extLst>
                <a:ext uri="{FF2B5EF4-FFF2-40B4-BE49-F238E27FC236}">
                  <a16:creationId xmlns:a16="http://schemas.microsoft.com/office/drawing/2014/main" id="{A3CE3727-917E-4C4B-86E3-A89E2C9211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65888" y="1379538"/>
              <a:ext cx="4763" cy="55563"/>
            </a:xfrm>
            <a:prstGeom prst="rect">
              <a:avLst/>
            </a:prstGeom>
            <a:solidFill>
              <a:srgbClr val="B05A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57" name="GROUP">
            <a:extLst>
              <a:ext uri="{FF2B5EF4-FFF2-40B4-BE49-F238E27FC236}">
                <a16:creationId xmlns:a16="http://schemas.microsoft.com/office/drawing/2014/main" id="{2C3CE08A-FDA6-4D49-A622-B66E0CAB180D}"/>
              </a:ext>
            </a:extLst>
          </p:cNvPr>
          <p:cNvGrpSpPr/>
          <p:nvPr/>
        </p:nvGrpSpPr>
        <p:grpSpPr>
          <a:xfrm>
            <a:off x="5986462" y="1911350"/>
            <a:ext cx="527050" cy="811213"/>
            <a:chOff x="6238875" y="641350"/>
            <a:chExt cx="527050" cy="811213"/>
          </a:xfrm>
        </p:grpSpPr>
        <p:sp>
          <p:nvSpPr>
            <p:cNvPr id="158" name="RECTANGLE">
              <a:extLst>
                <a:ext uri="{FF2B5EF4-FFF2-40B4-BE49-F238E27FC236}">
                  <a16:creationId xmlns:a16="http://schemas.microsoft.com/office/drawing/2014/main" id="{011E0BA9-F053-485C-89F5-3F6CFF1825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42075" y="1298575"/>
              <a:ext cx="4763" cy="73025"/>
            </a:xfrm>
            <a:prstGeom prst="rect">
              <a:avLst/>
            </a:prstGeom>
            <a:solidFill>
              <a:srgbClr val="E5E6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RECTANGLE">
              <a:extLst>
                <a:ext uri="{FF2B5EF4-FFF2-40B4-BE49-F238E27FC236}">
                  <a16:creationId xmlns:a16="http://schemas.microsoft.com/office/drawing/2014/main" id="{AB656DB4-C8D7-42C5-A5AC-A24844E828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29388" y="1298575"/>
              <a:ext cx="4763" cy="73025"/>
            </a:xfrm>
            <a:prstGeom prst="rect">
              <a:avLst/>
            </a:prstGeom>
            <a:solidFill>
              <a:srgbClr val="E5E6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RECTANGLE">
              <a:extLst>
                <a:ext uri="{FF2B5EF4-FFF2-40B4-BE49-F238E27FC236}">
                  <a16:creationId xmlns:a16="http://schemas.microsoft.com/office/drawing/2014/main" id="{51205196-4A4F-4FC1-AAA5-10BEEB91AE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57963" y="1298575"/>
              <a:ext cx="4763" cy="73025"/>
            </a:xfrm>
            <a:prstGeom prst="rect">
              <a:avLst/>
            </a:prstGeom>
            <a:solidFill>
              <a:srgbClr val="E5E6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RECTANGLE">
              <a:extLst>
                <a:ext uri="{FF2B5EF4-FFF2-40B4-BE49-F238E27FC236}">
                  <a16:creationId xmlns:a16="http://schemas.microsoft.com/office/drawing/2014/main" id="{93400E2B-3B97-416A-8647-2E24C38C88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75413" y="1298575"/>
              <a:ext cx="4763" cy="73025"/>
            </a:xfrm>
            <a:prstGeom prst="rect">
              <a:avLst/>
            </a:prstGeom>
            <a:solidFill>
              <a:srgbClr val="E5E6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FREEFORM">
              <a:extLst>
                <a:ext uri="{FF2B5EF4-FFF2-40B4-BE49-F238E27FC236}">
                  <a16:creationId xmlns:a16="http://schemas.microsoft.com/office/drawing/2014/main" id="{35AACDE9-4D21-4E37-9AED-C807F716DC6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38875" y="641350"/>
              <a:ext cx="527050" cy="657225"/>
            </a:xfrm>
            <a:custGeom>
              <a:avLst/>
              <a:gdLst>
                <a:gd name="T0" fmla="*/ 352 w 704"/>
                <a:gd name="T1" fmla="*/ 0 h 877"/>
                <a:gd name="T2" fmla="*/ 704 w 704"/>
                <a:gd name="T3" fmla="*/ 298 h 877"/>
                <a:gd name="T4" fmla="*/ 676 w 704"/>
                <a:gd name="T5" fmla="*/ 414 h 877"/>
                <a:gd name="T6" fmla="*/ 680 w 704"/>
                <a:gd name="T7" fmla="*/ 415 h 877"/>
                <a:gd name="T8" fmla="*/ 437 w 704"/>
                <a:gd name="T9" fmla="*/ 877 h 877"/>
                <a:gd name="T10" fmla="*/ 366 w 704"/>
                <a:gd name="T11" fmla="*/ 877 h 877"/>
                <a:gd name="T12" fmla="*/ 342 w 704"/>
                <a:gd name="T13" fmla="*/ 877 h 877"/>
                <a:gd name="T14" fmla="*/ 271 w 704"/>
                <a:gd name="T15" fmla="*/ 877 h 877"/>
                <a:gd name="T16" fmla="*/ 32 w 704"/>
                <a:gd name="T17" fmla="*/ 422 h 877"/>
                <a:gd name="T18" fmla="*/ 29 w 704"/>
                <a:gd name="T19" fmla="*/ 417 h 877"/>
                <a:gd name="T20" fmla="*/ 28 w 704"/>
                <a:gd name="T21" fmla="*/ 415 h 877"/>
                <a:gd name="T22" fmla="*/ 28 w 704"/>
                <a:gd name="T23" fmla="*/ 415 h 877"/>
                <a:gd name="T24" fmla="*/ 0 w 704"/>
                <a:gd name="T25" fmla="*/ 298 h 877"/>
                <a:gd name="T26" fmla="*/ 352 w 704"/>
                <a:gd name="T27" fmla="*/ 0 h 8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4" h="877">
                  <a:moveTo>
                    <a:pt x="352" y="0"/>
                  </a:moveTo>
                  <a:cubicBezTo>
                    <a:pt x="546" y="0"/>
                    <a:pt x="704" y="133"/>
                    <a:pt x="704" y="298"/>
                  </a:cubicBezTo>
                  <a:cubicBezTo>
                    <a:pt x="704" y="339"/>
                    <a:pt x="694" y="378"/>
                    <a:pt x="676" y="414"/>
                  </a:cubicBezTo>
                  <a:lnTo>
                    <a:pt x="680" y="415"/>
                  </a:lnTo>
                  <a:lnTo>
                    <a:pt x="437" y="877"/>
                  </a:lnTo>
                  <a:lnTo>
                    <a:pt x="366" y="877"/>
                  </a:lnTo>
                  <a:lnTo>
                    <a:pt x="342" y="877"/>
                  </a:lnTo>
                  <a:lnTo>
                    <a:pt x="271" y="877"/>
                  </a:lnTo>
                  <a:lnTo>
                    <a:pt x="32" y="422"/>
                  </a:lnTo>
                  <a:cubicBezTo>
                    <a:pt x="31" y="420"/>
                    <a:pt x="30" y="418"/>
                    <a:pt x="29" y="417"/>
                  </a:cubicBezTo>
                  <a:lnTo>
                    <a:pt x="28" y="415"/>
                  </a:lnTo>
                  <a:lnTo>
                    <a:pt x="28" y="415"/>
                  </a:lnTo>
                  <a:cubicBezTo>
                    <a:pt x="10" y="379"/>
                    <a:pt x="0" y="339"/>
                    <a:pt x="0" y="298"/>
                  </a:cubicBezTo>
                  <a:cubicBezTo>
                    <a:pt x="0" y="133"/>
                    <a:pt x="157" y="0"/>
                    <a:pt x="352" y="0"/>
                  </a:cubicBezTo>
                  <a:close/>
                </a:path>
              </a:pathLst>
            </a:custGeom>
            <a:solidFill>
              <a:srgbClr val="F298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FREEFORM">
              <a:extLst>
                <a:ext uri="{FF2B5EF4-FFF2-40B4-BE49-F238E27FC236}">
                  <a16:creationId xmlns:a16="http://schemas.microsoft.com/office/drawing/2014/main" id="{FCAB73D0-F63B-4B38-A212-B1F240B8F903}"/>
                </a:ext>
              </a:extLst>
            </p:cNvPr>
            <p:cNvSpPr>
              <a:spLocks/>
            </p:cNvSpPr>
            <p:nvPr/>
          </p:nvSpPr>
          <p:spPr bwMode="auto">
            <a:xfrm>
              <a:off x="6430963" y="641350"/>
              <a:ext cx="144463" cy="657225"/>
            </a:xfrm>
            <a:custGeom>
              <a:avLst/>
              <a:gdLst>
                <a:gd name="T0" fmla="*/ 96 w 192"/>
                <a:gd name="T1" fmla="*/ 0 h 877"/>
                <a:gd name="T2" fmla="*/ 192 w 192"/>
                <a:gd name="T3" fmla="*/ 298 h 877"/>
                <a:gd name="T4" fmla="*/ 185 w 192"/>
                <a:gd name="T5" fmla="*/ 414 h 877"/>
                <a:gd name="T6" fmla="*/ 186 w 192"/>
                <a:gd name="T7" fmla="*/ 415 h 877"/>
                <a:gd name="T8" fmla="*/ 119 w 192"/>
                <a:gd name="T9" fmla="*/ 877 h 877"/>
                <a:gd name="T10" fmla="*/ 100 w 192"/>
                <a:gd name="T11" fmla="*/ 877 h 877"/>
                <a:gd name="T12" fmla="*/ 93 w 192"/>
                <a:gd name="T13" fmla="*/ 877 h 877"/>
                <a:gd name="T14" fmla="*/ 74 w 192"/>
                <a:gd name="T15" fmla="*/ 877 h 877"/>
                <a:gd name="T16" fmla="*/ 8 w 192"/>
                <a:gd name="T17" fmla="*/ 422 h 877"/>
                <a:gd name="T18" fmla="*/ 8 w 192"/>
                <a:gd name="T19" fmla="*/ 417 h 877"/>
                <a:gd name="T20" fmla="*/ 7 w 192"/>
                <a:gd name="T21" fmla="*/ 415 h 877"/>
                <a:gd name="T22" fmla="*/ 7 w 192"/>
                <a:gd name="T23" fmla="*/ 415 h 877"/>
                <a:gd name="T24" fmla="*/ 0 w 192"/>
                <a:gd name="T25" fmla="*/ 298 h 877"/>
                <a:gd name="T26" fmla="*/ 96 w 192"/>
                <a:gd name="T27" fmla="*/ 0 h 8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92" h="877">
                  <a:moveTo>
                    <a:pt x="96" y="0"/>
                  </a:moveTo>
                  <a:cubicBezTo>
                    <a:pt x="149" y="0"/>
                    <a:pt x="192" y="133"/>
                    <a:pt x="192" y="298"/>
                  </a:cubicBezTo>
                  <a:cubicBezTo>
                    <a:pt x="192" y="339"/>
                    <a:pt x="190" y="378"/>
                    <a:pt x="185" y="414"/>
                  </a:cubicBezTo>
                  <a:lnTo>
                    <a:pt x="186" y="415"/>
                  </a:lnTo>
                  <a:lnTo>
                    <a:pt x="119" y="877"/>
                  </a:lnTo>
                  <a:lnTo>
                    <a:pt x="100" y="877"/>
                  </a:lnTo>
                  <a:lnTo>
                    <a:pt x="93" y="877"/>
                  </a:lnTo>
                  <a:lnTo>
                    <a:pt x="74" y="877"/>
                  </a:lnTo>
                  <a:lnTo>
                    <a:pt x="8" y="422"/>
                  </a:lnTo>
                  <a:cubicBezTo>
                    <a:pt x="8" y="420"/>
                    <a:pt x="8" y="418"/>
                    <a:pt x="8" y="417"/>
                  </a:cubicBezTo>
                  <a:lnTo>
                    <a:pt x="7" y="415"/>
                  </a:lnTo>
                  <a:lnTo>
                    <a:pt x="7" y="415"/>
                  </a:lnTo>
                  <a:cubicBezTo>
                    <a:pt x="2" y="379"/>
                    <a:pt x="0" y="339"/>
                    <a:pt x="0" y="298"/>
                  </a:cubicBezTo>
                  <a:cubicBezTo>
                    <a:pt x="0" y="133"/>
                    <a:pt x="43" y="0"/>
                    <a:pt x="96" y="0"/>
                  </a:cubicBezTo>
                  <a:close/>
                </a:path>
              </a:pathLst>
            </a:custGeom>
            <a:solidFill>
              <a:srgbClr val="E151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FREEFORM">
              <a:extLst>
                <a:ext uri="{FF2B5EF4-FFF2-40B4-BE49-F238E27FC236}">
                  <a16:creationId xmlns:a16="http://schemas.microsoft.com/office/drawing/2014/main" id="{D46E2667-2FAB-4372-9280-AD8FF362996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75388" y="641350"/>
              <a:ext cx="227013" cy="657225"/>
            </a:xfrm>
            <a:custGeom>
              <a:avLst/>
              <a:gdLst>
                <a:gd name="T0" fmla="*/ 304 w 304"/>
                <a:gd name="T1" fmla="*/ 0 h 877"/>
                <a:gd name="T2" fmla="*/ 64 w 304"/>
                <a:gd name="T3" fmla="*/ 302 h 877"/>
                <a:gd name="T4" fmla="*/ 223 w 304"/>
                <a:gd name="T5" fmla="*/ 877 h 877"/>
                <a:gd name="T6" fmla="*/ 9 w 304"/>
                <a:gd name="T7" fmla="*/ 306 h 877"/>
                <a:gd name="T8" fmla="*/ 304 w 304"/>
                <a:gd name="T9" fmla="*/ 0 h 8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4" h="877">
                  <a:moveTo>
                    <a:pt x="304" y="0"/>
                  </a:moveTo>
                  <a:cubicBezTo>
                    <a:pt x="110" y="49"/>
                    <a:pt x="59" y="175"/>
                    <a:pt x="64" y="302"/>
                  </a:cubicBezTo>
                  <a:cubicBezTo>
                    <a:pt x="72" y="464"/>
                    <a:pt x="177" y="662"/>
                    <a:pt x="223" y="877"/>
                  </a:cubicBezTo>
                  <a:cubicBezTo>
                    <a:pt x="181" y="721"/>
                    <a:pt x="22" y="494"/>
                    <a:pt x="9" y="306"/>
                  </a:cubicBezTo>
                  <a:cubicBezTo>
                    <a:pt x="0" y="170"/>
                    <a:pt x="69" y="37"/>
                    <a:pt x="304" y="0"/>
                  </a:cubicBezTo>
                  <a:close/>
                </a:path>
              </a:pathLst>
            </a:custGeom>
            <a:solidFill>
              <a:srgbClr val="E151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FREEFORM">
              <a:extLst>
                <a:ext uri="{FF2B5EF4-FFF2-40B4-BE49-F238E27FC236}">
                  <a16:creationId xmlns:a16="http://schemas.microsoft.com/office/drawing/2014/main" id="{D3444FA1-AFBF-44DB-819B-8FE06A8C269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02400" y="641350"/>
              <a:ext cx="228600" cy="657225"/>
            </a:xfrm>
            <a:custGeom>
              <a:avLst/>
              <a:gdLst>
                <a:gd name="T0" fmla="*/ 0 w 304"/>
                <a:gd name="T1" fmla="*/ 0 h 877"/>
                <a:gd name="T2" fmla="*/ 239 w 304"/>
                <a:gd name="T3" fmla="*/ 302 h 877"/>
                <a:gd name="T4" fmla="*/ 80 w 304"/>
                <a:gd name="T5" fmla="*/ 877 h 877"/>
                <a:gd name="T6" fmla="*/ 295 w 304"/>
                <a:gd name="T7" fmla="*/ 306 h 877"/>
                <a:gd name="T8" fmla="*/ 0 w 304"/>
                <a:gd name="T9" fmla="*/ 0 h 8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4" h="877">
                  <a:moveTo>
                    <a:pt x="0" y="0"/>
                  </a:moveTo>
                  <a:cubicBezTo>
                    <a:pt x="194" y="49"/>
                    <a:pt x="245" y="175"/>
                    <a:pt x="239" y="302"/>
                  </a:cubicBezTo>
                  <a:cubicBezTo>
                    <a:pt x="232" y="464"/>
                    <a:pt x="127" y="662"/>
                    <a:pt x="80" y="877"/>
                  </a:cubicBezTo>
                  <a:cubicBezTo>
                    <a:pt x="123" y="721"/>
                    <a:pt x="282" y="494"/>
                    <a:pt x="295" y="306"/>
                  </a:cubicBezTo>
                  <a:cubicBezTo>
                    <a:pt x="304" y="170"/>
                    <a:pt x="235" y="37"/>
                    <a:pt x="0" y="0"/>
                  </a:cubicBezTo>
                  <a:close/>
                </a:path>
              </a:pathLst>
            </a:custGeom>
            <a:solidFill>
              <a:srgbClr val="E151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RECTANGLE">
              <a:extLst>
                <a:ext uri="{FF2B5EF4-FFF2-40B4-BE49-F238E27FC236}">
                  <a16:creationId xmlns:a16="http://schemas.microsoft.com/office/drawing/2014/main" id="{313C7C70-F1C7-47CC-A97E-5D7B370DBD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37313" y="1360488"/>
              <a:ext cx="130175" cy="92075"/>
            </a:xfrm>
            <a:prstGeom prst="rect">
              <a:avLst/>
            </a:prstGeom>
            <a:solidFill>
              <a:srgbClr val="DB91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RECTANGLE">
              <a:extLst>
                <a:ext uri="{FF2B5EF4-FFF2-40B4-BE49-F238E27FC236}">
                  <a16:creationId xmlns:a16="http://schemas.microsoft.com/office/drawing/2014/main" id="{3CB19DAC-FD9D-4679-A5D4-23BB3CB55A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27800" y="1360488"/>
              <a:ext cx="39688" cy="92075"/>
            </a:xfrm>
            <a:prstGeom prst="rect">
              <a:avLst/>
            </a:prstGeom>
            <a:solidFill>
              <a:srgbClr val="D372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RECTANGLE">
              <a:extLst>
                <a:ext uri="{FF2B5EF4-FFF2-40B4-BE49-F238E27FC236}">
                  <a16:creationId xmlns:a16="http://schemas.microsoft.com/office/drawing/2014/main" id="{76D46760-ABFA-48E8-98D3-28A374A3DC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70650" y="1379538"/>
              <a:ext cx="23813" cy="55563"/>
            </a:xfrm>
            <a:prstGeom prst="rect">
              <a:avLst/>
            </a:prstGeom>
            <a:solidFill>
              <a:srgbClr val="D372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RECTANGLE">
              <a:extLst>
                <a:ext uri="{FF2B5EF4-FFF2-40B4-BE49-F238E27FC236}">
                  <a16:creationId xmlns:a16="http://schemas.microsoft.com/office/drawing/2014/main" id="{3313DEE9-041A-456B-AAE2-9490DEC5A2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65888" y="1379538"/>
              <a:ext cx="4763" cy="55563"/>
            </a:xfrm>
            <a:prstGeom prst="rect">
              <a:avLst/>
            </a:prstGeom>
            <a:solidFill>
              <a:srgbClr val="B05A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70" name="GROUP">
            <a:extLst>
              <a:ext uri="{FF2B5EF4-FFF2-40B4-BE49-F238E27FC236}">
                <a16:creationId xmlns:a16="http://schemas.microsoft.com/office/drawing/2014/main" id="{AE85849C-55B0-4E97-A75B-5E2862774B05}"/>
              </a:ext>
            </a:extLst>
          </p:cNvPr>
          <p:cNvGrpSpPr/>
          <p:nvPr/>
        </p:nvGrpSpPr>
        <p:grpSpPr>
          <a:xfrm>
            <a:off x="7930356" y="1152525"/>
            <a:ext cx="527050" cy="811213"/>
            <a:chOff x="6238875" y="641350"/>
            <a:chExt cx="527050" cy="811213"/>
          </a:xfrm>
        </p:grpSpPr>
        <p:sp>
          <p:nvSpPr>
            <p:cNvPr id="171" name="RECTANGLE">
              <a:extLst>
                <a:ext uri="{FF2B5EF4-FFF2-40B4-BE49-F238E27FC236}">
                  <a16:creationId xmlns:a16="http://schemas.microsoft.com/office/drawing/2014/main" id="{EB79FD06-7646-438D-AF3E-E5C6C0F73E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42075" y="1298575"/>
              <a:ext cx="4763" cy="73025"/>
            </a:xfrm>
            <a:prstGeom prst="rect">
              <a:avLst/>
            </a:prstGeom>
            <a:solidFill>
              <a:srgbClr val="E5E6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RECTANGLE">
              <a:extLst>
                <a:ext uri="{FF2B5EF4-FFF2-40B4-BE49-F238E27FC236}">
                  <a16:creationId xmlns:a16="http://schemas.microsoft.com/office/drawing/2014/main" id="{4488CF01-23E4-4F84-95F0-6383F84A7E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29388" y="1298575"/>
              <a:ext cx="4763" cy="73025"/>
            </a:xfrm>
            <a:prstGeom prst="rect">
              <a:avLst/>
            </a:prstGeom>
            <a:solidFill>
              <a:srgbClr val="E5E6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RECTANGLE">
              <a:extLst>
                <a:ext uri="{FF2B5EF4-FFF2-40B4-BE49-F238E27FC236}">
                  <a16:creationId xmlns:a16="http://schemas.microsoft.com/office/drawing/2014/main" id="{AABD3ED6-091F-479F-AE21-A61E4720F3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57963" y="1298575"/>
              <a:ext cx="4763" cy="73025"/>
            </a:xfrm>
            <a:prstGeom prst="rect">
              <a:avLst/>
            </a:prstGeom>
            <a:solidFill>
              <a:srgbClr val="E5E6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" name="RECTANGLE">
              <a:extLst>
                <a:ext uri="{FF2B5EF4-FFF2-40B4-BE49-F238E27FC236}">
                  <a16:creationId xmlns:a16="http://schemas.microsoft.com/office/drawing/2014/main" id="{5384C448-51A7-4042-9E5C-C23844F3FE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75413" y="1298575"/>
              <a:ext cx="4763" cy="73025"/>
            </a:xfrm>
            <a:prstGeom prst="rect">
              <a:avLst/>
            </a:prstGeom>
            <a:solidFill>
              <a:srgbClr val="E5E6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FREEFORM">
              <a:extLst>
                <a:ext uri="{FF2B5EF4-FFF2-40B4-BE49-F238E27FC236}">
                  <a16:creationId xmlns:a16="http://schemas.microsoft.com/office/drawing/2014/main" id="{6FCEF7E8-E024-4AB2-AF09-C0CB8927703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38875" y="641350"/>
              <a:ext cx="527050" cy="657225"/>
            </a:xfrm>
            <a:custGeom>
              <a:avLst/>
              <a:gdLst>
                <a:gd name="T0" fmla="*/ 352 w 704"/>
                <a:gd name="T1" fmla="*/ 0 h 877"/>
                <a:gd name="T2" fmla="*/ 704 w 704"/>
                <a:gd name="T3" fmla="*/ 298 h 877"/>
                <a:gd name="T4" fmla="*/ 676 w 704"/>
                <a:gd name="T5" fmla="*/ 414 h 877"/>
                <a:gd name="T6" fmla="*/ 680 w 704"/>
                <a:gd name="T7" fmla="*/ 415 h 877"/>
                <a:gd name="T8" fmla="*/ 437 w 704"/>
                <a:gd name="T9" fmla="*/ 877 h 877"/>
                <a:gd name="T10" fmla="*/ 366 w 704"/>
                <a:gd name="T11" fmla="*/ 877 h 877"/>
                <a:gd name="T12" fmla="*/ 342 w 704"/>
                <a:gd name="T13" fmla="*/ 877 h 877"/>
                <a:gd name="T14" fmla="*/ 271 w 704"/>
                <a:gd name="T15" fmla="*/ 877 h 877"/>
                <a:gd name="T16" fmla="*/ 32 w 704"/>
                <a:gd name="T17" fmla="*/ 422 h 877"/>
                <a:gd name="T18" fmla="*/ 29 w 704"/>
                <a:gd name="T19" fmla="*/ 417 h 877"/>
                <a:gd name="T20" fmla="*/ 28 w 704"/>
                <a:gd name="T21" fmla="*/ 415 h 877"/>
                <a:gd name="T22" fmla="*/ 28 w 704"/>
                <a:gd name="T23" fmla="*/ 415 h 877"/>
                <a:gd name="T24" fmla="*/ 0 w 704"/>
                <a:gd name="T25" fmla="*/ 298 h 877"/>
                <a:gd name="T26" fmla="*/ 352 w 704"/>
                <a:gd name="T27" fmla="*/ 0 h 8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4" h="877">
                  <a:moveTo>
                    <a:pt x="352" y="0"/>
                  </a:moveTo>
                  <a:cubicBezTo>
                    <a:pt x="546" y="0"/>
                    <a:pt x="704" y="133"/>
                    <a:pt x="704" y="298"/>
                  </a:cubicBezTo>
                  <a:cubicBezTo>
                    <a:pt x="704" y="339"/>
                    <a:pt x="694" y="378"/>
                    <a:pt x="676" y="414"/>
                  </a:cubicBezTo>
                  <a:lnTo>
                    <a:pt x="680" y="415"/>
                  </a:lnTo>
                  <a:lnTo>
                    <a:pt x="437" y="877"/>
                  </a:lnTo>
                  <a:lnTo>
                    <a:pt x="366" y="877"/>
                  </a:lnTo>
                  <a:lnTo>
                    <a:pt x="342" y="877"/>
                  </a:lnTo>
                  <a:lnTo>
                    <a:pt x="271" y="877"/>
                  </a:lnTo>
                  <a:lnTo>
                    <a:pt x="32" y="422"/>
                  </a:lnTo>
                  <a:cubicBezTo>
                    <a:pt x="31" y="420"/>
                    <a:pt x="30" y="418"/>
                    <a:pt x="29" y="417"/>
                  </a:cubicBezTo>
                  <a:lnTo>
                    <a:pt x="28" y="415"/>
                  </a:lnTo>
                  <a:lnTo>
                    <a:pt x="28" y="415"/>
                  </a:lnTo>
                  <a:cubicBezTo>
                    <a:pt x="10" y="379"/>
                    <a:pt x="0" y="339"/>
                    <a:pt x="0" y="298"/>
                  </a:cubicBezTo>
                  <a:cubicBezTo>
                    <a:pt x="0" y="133"/>
                    <a:pt x="157" y="0"/>
                    <a:pt x="352" y="0"/>
                  </a:cubicBezTo>
                  <a:close/>
                </a:path>
              </a:pathLst>
            </a:custGeom>
            <a:solidFill>
              <a:srgbClr val="F298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" name="FREEFORM">
              <a:extLst>
                <a:ext uri="{FF2B5EF4-FFF2-40B4-BE49-F238E27FC236}">
                  <a16:creationId xmlns:a16="http://schemas.microsoft.com/office/drawing/2014/main" id="{E0E17652-0044-4AE9-AFCF-D5AE54A5426A}"/>
                </a:ext>
              </a:extLst>
            </p:cNvPr>
            <p:cNvSpPr>
              <a:spLocks/>
            </p:cNvSpPr>
            <p:nvPr/>
          </p:nvSpPr>
          <p:spPr bwMode="auto">
            <a:xfrm>
              <a:off x="6430963" y="641350"/>
              <a:ext cx="144463" cy="657225"/>
            </a:xfrm>
            <a:custGeom>
              <a:avLst/>
              <a:gdLst>
                <a:gd name="T0" fmla="*/ 96 w 192"/>
                <a:gd name="T1" fmla="*/ 0 h 877"/>
                <a:gd name="T2" fmla="*/ 192 w 192"/>
                <a:gd name="T3" fmla="*/ 298 h 877"/>
                <a:gd name="T4" fmla="*/ 185 w 192"/>
                <a:gd name="T5" fmla="*/ 414 h 877"/>
                <a:gd name="T6" fmla="*/ 186 w 192"/>
                <a:gd name="T7" fmla="*/ 415 h 877"/>
                <a:gd name="T8" fmla="*/ 119 w 192"/>
                <a:gd name="T9" fmla="*/ 877 h 877"/>
                <a:gd name="T10" fmla="*/ 100 w 192"/>
                <a:gd name="T11" fmla="*/ 877 h 877"/>
                <a:gd name="T12" fmla="*/ 93 w 192"/>
                <a:gd name="T13" fmla="*/ 877 h 877"/>
                <a:gd name="T14" fmla="*/ 74 w 192"/>
                <a:gd name="T15" fmla="*/ 877 h 877"/>
                <a:gd name="T16" fmla="*/ 8 w 192"/>
                <a:gd name="T17" fmla="*/ 422 h 877"/>
                <a:gd name="T18" fmla="*/ 8 w 192"/>
                <a:gd name="T19" fmla="*/ 417 h 877"/>
                <a:gd name="T20" fmla="*/ 7 w 192"/>
                <a:gd name="T21" fmla="*/ 415 h 877"/>
                <a:gd name="T22" fmla="*/ 7 w 192"/>
                <a:gd name="T23" fmla="*/ 415 h 877"/>
                <a:gd name="T24" fmla="*/ 0 w 192"/>
                <a:gd name="T25" fmla="*/ 298 h 877"/>
                <a:gd name="T26" fmla="*/ 96 w 192"/>
                <a:gd name="T27" fmla="*/ 0 h 8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92" h="877">
                  <a:moveTo>
                    <a:pt x="96" y="0"/>
                  </a:moveTo>
                  <a:cubicBezTo>
                    <a:pt x="149" y="0"/>
                    <a:pt x="192" y="133"/>
                    <a:pt x="192" y="298"/>
                  </a:cubicBezTo>
                  <a:cubicBezTo>
                    <a:pt x="192" y="339"/>
                    <a:pt x="190" y="378"/>
                    <a:pt x="185" y="414"/>
                  </a:cubicBezTo>
                  <a:lnTo>
                    <a:pt x="186" y="415"/>
                  </a:lnTo>
                  <a:lnTo>
                    <a:pt x="119" y="877"/>
                  </a:lnTo>
                  <a:lnTo>
                    <a:pt x="100" y="877"/>
                  </a:lnTo>
                  <a:lnTo>
                    <a:pt x="93" y="877"/>
                  </a:lnTo>
                  <a:lnTo>
                    <a:pt x="74" y="877"/>
                  </a:lnTo>
                  <a:lnTo>
                    <a:pt x="8" y="422"/>
                  </a:lnTo>
                  <a:cubicBezTo>
                    <a:pt x="8" y="420"/>
                    <a:pt x="8" y="418"/>
                    <a:pt x="8" y="417"/>
                  </a:cubicBezTo>
                  <a:lnTo>
                    <a:pt x="7" y="415"/>
                  </a:lnTo>
                  <a:lnTo>
                    <a:pt x="7" y="415"/>
                  </a:lnTo>
                  <a:cubicBezTo>
                    <a:pt x="2" y="379"/>
                    <a:pt x="0" y="339"/>
                    <a:pt x="0" y="298"/>
                  </a:cubicBezTo>
                  <a:cubicBezTo>
                    <a:pt x="0" y="133"/>
                    <a:pt x="43" y="0"/>
                    <a:pt x="96" y="0"/>
                  </a:cubicBezTo>
                  <a:close/>
                </a:path>
              </a:pathLst>
            </a:custGeom>
            <a:solidFill>
              <a:srgbClr val="E151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7" name="FREEFORM">
              <a:extLst>
                <a:ext uri="{FF2B5EF4-FFF2-40B4-BE49-F238E27FC236}">
                  <a16:creationId xmlns:a16="http://schemas.microsoft.com/office/drawing/2014/main" id="{09E00143-716D-450A-896C-27E956BE881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75388" y="641350"/>
              <a:ext cx="227013" cy="657225"/>
            </a:xfrm>
            <a:custGeom>
              <a:avLst/>
              <a:gdLst>
                <a:gd name="T0" fmla="*/ 304 w 304"/>
                <a:gd name="T1" fmla="*/ 0 h 877"/>
                <a:gd name="T2" fmla="*/ 64 w 304"/>
                <a:gd name="T3" fmla="*/ 302 h 877"/>
                <a:gd name="T4" fmla="*/ 223 w 304"/>
                <a:gd name="T5" fmla="*/ 877 h 877"/>
                <a:gd name="T6" fmla="*/ 9 w 304"/>
                <a:gd name="T7" fmla="*/ 306 h 877"/>
                <a:gd name="T8" fmla="*/ 304 w 304"/>
                <a:gd name="T9" fmla="*/ 0 h 8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4" h="877">
                  <a:moveTo>
                    <a:pt x="304" y="0"/>
                  </a:moveTo>
                  <a:cubicBezTo>
                    <a:pt x="110" y="49"/>
                    <a:pt x="59" y="175"/>
                    <a:pt x="64" y="302"/>
                  </a:cubicBezTo>
                  <a:cubicBezTo>
                    <a:pt x="72" y="464"/>
                    <a:pt x="177" y="662"/>
                    <a:pt x="223" y="877"/>
                  </a:cubicBezTo>
                  <a:cubicBezTo>
                    <a:pt x="181" y="721"/>
                    <a:pt x="22" y="494"/>
                    <a:pt x="9" y="306"/>
                  </a:cubicBezTo>
                  <a:cubicBezTo>
                    <a:pt x="0" y="170"/>
                    <a:pt x="69" y="37"/>
                    <a:pt x="304" y="0"/>
                  </a:cubicBezTo>
                  <a:close/>
                </a:path>
              </a:pathLst>
            </a:custGeom>
            <a:solidFill>
              <a:srgbClr val="E151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8" name="FREEFORM">
              <a:extLst>
                <a:ext uri="{FF2B5EF4-FFF2-40B4-BE49-F238E27FC236}">
                  <a16:creationId xmlns:a16="http://schemas.microsoft.com/office/drawing/2014/main" id="{9CCB0C21-101E-45C8-AAAF-CFAC80A3820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02400" y="641350"/>
              <a:ext cx="228600" cy="657225"/>
            </a:xfrm>
            <a:custGeom>
              <a:avLst/>
              <a:gdLst>
                <a:gd name="T0" fmla="*/ 0 w 304"/>
                <a:gd name="T1" fmla="*/ 0 h 877"/>
                <a:gd name="T2" fmla="*/ 239 w 304"/>
                <a:gd name="T3" fmla="*/ 302 h 877"/>
                <a:gd name="T4" fmla="*/ 80 w 304"/>
                <a:gd name="T5" fmla="*/ 877 h 877"/>
                <a:gd name="T6" fmla="*/ 295 w 304"/>
                <a:gd name="T7" fmla="*/ 306 h 877"/>
                <a:gd name="T8" fmla="*/ 0 w 304"/>
                <a:gd name="T9" fmla="*/ 0 h 8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4" h="877">
                  <a:moveTo>
                    <a:pt x="0" y="0"/>
                  </a:moveTo>
                  <a:cubicBezTo>
                    <a:pt x="194" y="49"/>
                    <a:pt x="245" y="175"/>
                    <a:pt x="239" y="302"/>
                  </a:cubicBezTo>
                  <a:cubicBezTo>
                    <a:pt x="232" y="464"/>
                    <a:pt x="127" y="662"/>
                    <a:pt x="80" y="877"/>
                  </a:cubicBezTo>
                  <a:cubicBezTo>
                    <a:pt x="123" y="721"/>
                    <a:pt x="282" y="494"/>
                    <a:pt x="295" y="306"/>
                  </a:cubicBezTo>
                  <a:cubicBezTo>
                    <a:pt x="304" y="170"/>
                    <a:pt x="235" y="37"/>
                    <a:pt x="0" y="0"/>
                  </a:cubicBezTo>
                  <a:close/>
                </a:path>
              </a:pathLst>
            </a:custGeom>
            <a:solidFill>
              <a:srgbClr val="E151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" name="RECTANGLE">
              <a:extLst>
                <a:ext uri="{FF2B5EF4-FFF2-40B4-BE49-F238E27FC236}">
                  <a16:creationId xmlns:a16="http://schemas.microsoft.com/office/drawing/2014/main" id="{10B3C3AC-0315-4056-A0F0-67128F23DE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37313" y="1360488"/>
              <a:ext cx="130175" cy="92075"/>
            </a:xfrm>
            <a:prstGeom prst="rect">
              <a:avLst/>
            </a:prstGeom>
            <a:solidFill>
              <a:srgbClr val="DB91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" name="RECTANGLE">
              <a:extLst>
                <a:ext uri="{FF2B5EF4-FFF2-40B4-BE49-F238E27FC236}">
                  <a16:creationId xmlns:a16="http://schemas.microsoft.com/office/drawing/2014/main" id="{61745AF9-B45A-4801-A3FE-0D1856E2A4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27800" y="1360488"/>
              <a:ext cx="39688" cy="92075"/>
            </a:xfrm>
            <a:prstGeom prst="rect">
              <a:avLst/>
            </a:prstGeom>
            <a:solidFill>
              <a:srgbClr val="D372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" name="RECTANGLE">
              <a:extLst>
                <a:ext uri="{FF2B5EF4-FFF2-40B4-BE49-F238E27FC236}">
                  <a16:creationId xmlns:a16="http://schemas.microsoft.com/office/drawing/2014/main" id="{8AA3667E-4767-4F18-8CFE-E6D7307BDF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70650" y="1379538"/>
              <a:ext cx="23813" cy="55563"/>
            </a:xfrm>
            <a:prstGeom prst="rect">
              <a:avLst/>
            </a:prstGeom>
            <a:solidFill>
              <a:srgbClr val="D372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" name="RECTANGLE">
              <a:extLst>
                <a:ext uri="{FF2B5EF4-FFF2-40B4-BE49-F238E27FC236}">
                  <a16:creationId xmlns:a16="http://schemas.microsoft.com/office/drawing/2014/main" id="{818C8E68-B7D5-42AF-AF90-A0F504A1D5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65888" y="1379538"/>
              <a:ext cx="4763" cy="55563"/>
            </a:xfrm>
            <a:prstGeom prst="rect">
              <a:avLst/>
            </a:prstGeom>
            <a:solidFill>
              <a:srgbClr val="B05A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8268" name="FREEFORM">
            <a:extLst>
              <a:ext uri="{FF2B5EF4-FFF2-40B4-BE49-F238E27FC236}">
                <a16:creationId xmlns:a16="http://schemas.microsoft.com/office/drawing/2014/main" id="{B43C0EBB-98C4-40F5-9FE8-FBE6F777A0C5}"/>
              </a:ext>
            </a:extLst>
          </p:cNvPr>
          <p:cNvSpPr>
            <a:spLocks/>
          </p:cNvSpPr>
          <p:nvPr/>
        </p:nvSpPr>
        <p:spPr bwMode="auto">
          <a:xfrm>
            <a:off x="1114425" y="1465263"/>
            <a:ext cx="2116138" cy="660400"/>
          </a:xfrm>
          <a:custGeom>
            <a:avLst/>
            <a:gdLst>
              <a:gd name="T0" fmla="*/ 0 w 2826"/>
              <a:gd name="T1" fmla="*/ 557 h 881"/>
              <a:gd name="T2" fmla="*/ 965 w 2826"/>
              <a:gd name="T3" fmla="*/ 89 h 881"/>
              <a:gd name="T4" fmla="*/ 1593 w 2826"/>
              <a:gd name="T5" fmla="*/ 135 h 881"/>
              <a:gd name="T6" fmla="*/ 2304 w 2826"/>
              <a:gd name="T7" fmla="*/ 335 h 881"/>
              <a:gd name="T8" fmla="*/ 2566 w 2826"/>
              <a:gd name="T9" fmla="*/ 514 h 881"/>
              <a:gd name="T10" fmla="*/ 1936 w 2826"/>
              <a:gd name="T11" fmla="*/ 618 h 881"/>
              <a:gd name="T12" fmla="*/ 1241 w 2826"/>
              <a:gd name="T13" fmla="*/ 881 h 881"/>
              <a:gd name="T14" fmla="*/ 686 w 2826"/>
              <a:gd name="T15" fmla="*/ 557 h 881"/>
              <a:gd name="T16" fmla="*/ 0 w 2826"/>
              <a:gd name="T17" fmla="*/ 557 h 8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826" h="881">
                <a:moveTo>
                  <a:pt x="0" y="557"/>
                </a:moveTo>
                <a:cubicBezTo>
                  <a:pt x="731" y="393"/>
                  <a:pt x="418" y="343"/>
                  <a:pt x="965" y="89"/>
                </a:cubicBezTo>
                <a:cubicBezTo>
                  <a:pt x="1114" y="20"/>
                  <a:pt x="1129" y="443"/>
                  <a:pt x="1593" y="135"/>
                </a:cubicBezTo>
                <a:cubicBezTo>
                  <a:pt x="1797" y="0"/>
                  <a:pt x="1702" y="458"/>
                  <a:pt x="2304" y="335"/>
                </a:cubicBezTo>
                <a:cubicBezTo>
                  <a:pt x="2605" y="273"/>
                  <a:pt x="2826" y="677"/>
                  <a:pt x="2566" y="514"/>
                </a:cubicBezTo>
                <a:cubicBezTo>
                  <a:pt x="2385" y="401"/>
                  <a:pt x="2282" y="700"/>
                  <a:pt x="1936" y="618"/>
                </a:cubicBezTo>
                <a:cubicBezTo>
                  <a:pt x="1445" y="501"/>
                  <a:pt x="1470" y="881"/>
                  <a:pt x="1241" y="881"/>
                </a:cubicBezTo>
                <a:cubicBezTo>
                  <a:pt x="884" y="881"/>
                  <a:pt x="1059" y="439"/>
                  <a:pt x="686" y="557"/>
                </a:cubicBezTo>
                <a:cubicBezTo>
                  <a:pt x="402" y="647"/>
                  <a:pt x="64" y="557"/>
                  <a:pt x="0" y="557"/>
                </a:cubicBezTo>
                <a:close/>
              </a:path>
            </a:pathLst>
          </a:custGeom>
          <a:solidFill>
            <a:srgbClr val="FEFEF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253" name="TEXTBOX">
            <a:extLst>
              <a:ext uri="{FF2B5EF4-FFF2-40B4-BE49-F238E27FC236}">
                <a16:creationId xmlns:a16="http://schemas.microsoft.com/office/drawing/2014/main" id="{A95AA03B-C0C5-4334-9F69-4622E1D724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5417" y="359629"/>
            <a:ext cx="6928693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algn="ctr"/>
            <a:r>
              <a:rPr lang="en-US" altLang="en-US" sz="5400" u="sng" dirty="0">
                <a:solidFill>
                  <a:srgbClr val="755267"/>
                </a:solidFill>
                <a:latin typeface="Myriad Pro Light" panose="020B0603030403020204" pitchFamily="34" charset="0"/>
              </a:rPr>
              <a:t>2. </a:t>
            </a:r>
            <a:r>
              <a:rPr lang="en-US" altLang="en-US" sz="5400" u="sng" dirty="0" err="1">
                <a:solidFill>
                  <a:srgbClr val="755267"/>
                </a:solidFill>
                <a:latin typeface="Myriad Pro Light" panose="020B0603030403020204" pitchFamily="34" charset="0"/>
              </a:rPr>
              <a:t>Percabangan</a:t>
            </a:r>
            <a:r>
              <a:rPr lang="en-US" altLang="en-US" sz="5400" u="sng" dirty="0">
                <a:solidFill>
                  <a:srgbClr val="755267"/>
                </a:solidFill>
                <a:latin typeface="Myriad Pro Light" panose="020B0603030403020204" pitchFamily="34" charset="0"/>
              </a:rPr>
              <a:t> IF/ELSE</a:t>
            </a:r>
            <a:endParaRPr lang="en-US" altLang="en-US" sz="1400" u="sng" dirty="0">
              <a:latin typeface="Myriad Pro Light" panose="020B0603030403020204" pitchFamily="34" charset="0"/>
            </a:endParaRPr>
          </a:p>
        </p:txBody>
      </p:sp>
      <p:sp>
        <p:nvSpPr>
          <p:cNvPr id="8259" name="FREEFORM">
            <a:extLst>
              <a:ext uri="{FF2B5EF4-FFF2-40B4-BE49-F238E27FC236}">
                <a16:creationId xmlns:a16="http://schemas.microsoft.com/office/drawing/2014/main" id="{C5E303C3-F902-4072-BF78-89FD41909246}"/>
              </a:ext>
            </a:extLst>
          </p:cNvPr>
          <p:cNvSpPr>
            <a:spLocks/>
          </p:cNvSpPr>
          <p:nvPr/>
        </p:nvSpPr>
        <p:spPr bwMode="auto">
          <a:xfrm>
            <a:off x="-173037" y="5337175"/>
            <a:ext cx="3025775" cy="2012950"/>
          </a:xfrm>
          <a:custGeom>
            <a:avLst/>
            <a:gdLst>
              <a:gd name="T0" fmla="*/ 60 w 4042"/>
              <a:gd name="T1" fmla="*/ 99 h 2683"/>
              <a:gd name="T2" fmla="*/ 56 w 4042"/>
              <a:gd name="T3" fmla="*/ 2597 h 2683"/>
              <a:gd name="T4" fmla="*/ 693 w 4042"/>
              <a:gd name="T5" fmla="*/ 2345 h 2683"/>
              <a:gd name="T6" fmla="*/ 1142 w 4042"/>
              <a:gd name="T7" fmla="*/ 2306 h 2683"/>
              <a:gd name="T8" fmla="*/ 1745 w 4042"/>
              <a:gd name="T9" fmla="*/ 2112 h 2683"/>
              <a:gd name="T10" fmla="*/ 3277 w 4042"/>
              <a:gd name="T11" fmla="*/ 1478 h 2683"/>
              <a:gd name="T12" fmla="*/ 3772 w 4042"/>
              <a:gd name="T13" fmla="*/ 1352 h 2683"/>
              <a:gd name="T14" fmla="*/ 3101 w 4042"/>
              <a:gd name="T15" fmla="*/ 1059 h 2683"/>
              <a:gd name="T16" fmla="*/ 2427 w 4042"/>
              <a:gd name="T17" fmla="*/ 815 h 2683"/>
              <a:gd name="T18" fmla="*/ 1801 w 4042"/>
              <a:gd name="T19" fmla="*/ 910 h 2683"/>
              <a:gd name="T20" fmla="*/ 1260 w 4042"/>
              <a:gd name="T21" fmla="*/ 771 h 2683"/>
              <a:gd name="T22" fmla="*/ 714 w 4042"/>
              <a:gd name="T23" fmla="*/ 230 h 2683"/>
              <a:gd name="T24" fmla="*/ 60 w 4042"/>
              <a:gd name="T25" fmla="*/ 99 h 26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4042" h="2683">
                <a:moveTo>
                  <a:pt x="60" y="99"/>
                </a:moveTo>
                <a:lnTo>
                  <a:pt x="56" y="2597"/>
                </a:lnTo>
                <a:cubicBezTo>
                  <a:pt x="519" y="2683"/>
                  <a:pt x="0" y="2194"/>
                  <a:pt x="693" y="2345"/>
                </a:cubicBezTo>
                <a:cubicBezTo>
                  <a:pt x="987" y="2408"/>
                  <a:pt x="759" y="2180"/>
                  <a:pt x="1142" y="2306"/>
                </a:cubicBezTo>
                <a:cubicBezTo>
                  <a:pt x="1388" y="2387"/>
                  <a:pt x="1237" y="1850"/>
                  <a:pt x="1745" y="2112"/>
                </a:cubicBezTo>
                <a:cubicBezTo>
                  <a:pt x="2155" y="2324"/>
                  <a:pt x="2288" y="1102"/>
                  <a:pt x="3277" y="1478"/>
                </a:cubicBezTo>
                <a:cubicBezTo>
                  <a:pt x="3279" y="1479"/>
                  <a:pt x="4042" y="1519"/>
                  <a:pt x="3772" y="1352"/>
                </a:cubicBezTo>
                <a:cubicBezTo>
                  <a:pt x="3539" y="1207"/>
                  <a:pt x="3352" y="1412"/>
                  <a:pt x="3101" y="1059"/>
                </a:cubicBezTo>
                <a:cubicBezTo>
                  <a:pt x="2916" y="800"/>
                  <a:pt x="2775" y="1129"/>
                  <a:pt x="2427" y="815"/>
                </a:cubicBezTo>
                <a:cubicBezTo>
                  <a:pt x="2256" y="662"/>
                  <a:pt x="2508" y="1389"/>
                  <a:pt x="1801" y="910"/>
                </a:cubicBezTo>
                <a:cubicBezTo>
                  <a:pt x="1602" y="775"/>
                  <a:pt x="1764" y="737"/>
                  <a:pt x="1260" y="771"/>
                </a:cubicBezTo>
                <a:cubicBezTo>
                  <a:pt x="896" y="796"/>
                  <a:pt x="1216" y="230"/>
                  <a:pt x="714" y="230"/>
                </a:cubicBezTo>
                <a:cubicBezTo>
                  <a:pt x="305" y="230"/>
                  <a:pt x="420" y="0"/>
                  <a:pt x="60" y="99"/>
                </a:cubicBezTo>
                <a:close/>
              </a:path>
            </a:pathLst>
          </a:custGeom>
          <a:solidFill>
            <a:srgbClr val="FEFEF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69647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2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8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8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2" presetClass="entr" presetSubtype="1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83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8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8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8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2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8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2" presetClass="entr" presetSubtype="1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83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8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0" dur="5600" fill="hold"/>
                                        <p:tgtEl>
                                          <p:spTgt spid="8212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4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2" dur="5600" fill="hold"/>
                                        <p:tgtEl>
                                          <p:spTgt spid="8211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43" presetID="35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0 L -0.0823 0 " pathEditMode="relative" rAng="0" ptsTypes="AA">
                                      <p:cBhvr>
                                        <p:cTn id="44" dur="2000" fill="hold"/>
                                        <p:tgtEl>
                                          <p:spTgt spid="82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115" y="0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35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4.44444E-6 L -0.04779 4.44444E-6 " pathEditMode="relative" rAng="0" ptsTypes="AA">
                                      <p:cBhvr>
                                        <p:cTn id="46" dur="1250" fill="hold"/>
                                        <p:tgtEl>
                                          <p:spTgt spid="82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96" y="0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35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-1.85185E-6 L 0.08164 -1.85185E-6 " pathEditMode="relative" rAng="0" ptsTypes="AA">
                                      <p:cBhvr>
                                        <p:cTn id="48" dur="2000" fill="hold"/>
                                        <p:tgtEl>
                                          <p:spTgt spid="83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76" y="0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2" presetClass="entr" presetSubtype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1000" fill="hold"/>
                                        <p:tgtEl>
                                          <p:spTgt spid="83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1000" fill="hold"/>
                                        <p:tgtEl>
                                          <p:spTgt spid="83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2" presetClass="path" presetSubtype="0" repeatCount="indefinite" autoRev="1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animMotion origin="layout" path="M -6.25E-7 -2.22222E-6 L -6.25E-7 0.07523 " pathEditMode="relative" rAng="0" ptsTypes="AA">
                                      <p:cBhvr>
                                        <p:cTn id="54" dur="800" fill="hold"/>
                                        <p:tgtEl>
                                          <p:spTgt spid="83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750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2" presetClass="exit" presetSubtype="8" accel="100000" fill="hold" grpId="1" nodeType="withEffect">
                                  <p:stCondLst>
                                    <p:cond delay="60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82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82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2" presetClass="entr" presetSubtype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1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1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path" presetSubtype="0" repeatCount="indefinite" autoRev="1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animMotion origin="layout" path="M -2.08333E-7 -1.48148E-6 L -2.08333E-7 0.07523 " pathEditMode="relative" rAng="0" ptsTypes="AA">
                                      <p:cBhvr>
                                        <p:cTn id="66" dur="8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750"/>
                                    </p:animMotion>
                                  </p:childTnLst>
                                </p:cTn>
                              </p:par>
                              <p:par>
                                <p:cTn id="67" presetID="2" presetClass="entr" presetSubtype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10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10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42" presetClass="path" presetSubtype="0" repeatCount="indefinite" autoRev="1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animMotion origin="layout" path="M 4.79167E-6 -3.33333E-6 L 4.79167E-6 0.07523 " pathEditMode="relative" rAng="0" ptsTypes="AA">
                                      <p:cBhvr>
                                        <p:cTn id="72" dur="8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75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01" grpId="0" animBg="1"/>
      <p:bldP spid="8268" grpId="0" animBg="1"/>
      <p:bldP spid="8253" grpId="0"/>
      <p:bldP spid="8253" grpId="1"/>
      <p:bldP spid="825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">
            <a:extLst>
              <a:ext uri="{FF2B5EF4-FFF2-40B4-BE49-F238E27FC236}">
                <a16:creationId xmlns:a16="http://schemas.microsoft.com/office/drawing/2014/main" id="{01DE044D-E220-453E-BC49-EDBFE9808A75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0" y="0"/>
            <a:ext cx="1217295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RECTANGLE">
            <a:extLst>
              <a:ext uri="{FF2B5EF4-FFF2-40B4-BE49-F238E27FC236}">
                <a16:creationId xmlns:a16="http://schemas.microsoft.com/office/drawing/2014/main" id="{466BD68E-F8D8-4441-8166-A50C56C531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75" y="0"/>
            <a:ext cx="12169775" cy="6858000"/>
          </a:xfrm>
          <a:prstGeom prst="rect">
            <a:avLst/>
          </a:prstGeom>
          <a:solidFill>
            <a:srgbClr val="F5E3B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FREEFORM">
            <a:extLst>
              <a:ext uri="{FF2B5EF4-FFF2-40B4-BE49-F238E27FC236}">
                <a16:creationId xmlns:a16="http://schemas.microsoft.com/office/drawing/2014/main" id="{BC83E6DC-1957-4119-B4AE-537CF70AEDF9}"/>
              </a:ext>
            </a:extLst>
          </p:cNvPr>
          <p:cNvSpPr>
            <a:spLocks/>
          </p:cNvSpPr>
          <p:nvPr/>
        </p:nvSpPr>
        <p:spPr bwMode="auto">
          <a:xfrm>
            <a:off x="6323013" y="1812925"/>
            <a:ext cx="1763713" cy="425450"/>
          </a:xfrm>
          <a:custGeom>
            <a:avLst/>
            <a:gdLst>
              <a:gd name="T0" fmla="*/ 0 w 2356"/>
              <a:gd name="T1" fmla="*/ 358 h 567"/>
              <a:gd name="T2" fmla="*/ 804 w 2356"/>
              <a:gd name="T3" fmla="*/ 57 h 567"/>
              <a:gd name="T4" fmla="*/ 1328 w 2356"/>
              <a:gd name="T5" fmla="*/ 87 h 567"/>
              <a:gd name="T6" fmla="*/ 1921 w 2356"/>
              <a:gd name="T7" fmla="*/ 215 h 567"/>
              <a:gd name="T8" fmla="*/ 2139 w 2356"/>
              <a:gd name="T9" fmla="*/ 331 h 567"/>
              <a:gd name="T10" fmla="*/ 1614 w 2356"/>
              <a:gd name="T11" fmla="*/ 397 h 567"/>
              <a:gd name="T12" fmla="*/ 1034 w 2356"/>
              <a:gd name="T13" fmla="*/ 567 h 567"/>
              <a:gd name="T14" fmla="*/ 572 w 2356"/>
              <a:gd name="T15" fmla="*/ 358 h 567"/>
              <a:gd name="T16" fmla="*/ 0 w 2356"/>
              <a:gd name="T17" fmla="*/ 358 h 5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356" h="567">
                <a:moveTo>
                  <a:pt x="0" y="358"/>
                </a:moveTo>
                <a:cubicBezTo>
                  <a:pt x="610" y="253"/>
                  <a:pt x="349" y="220"/>
                  <a:pt x="804" y="57"/>
                </a:cubicBezTo>
                <a:cubicBezTo>
                  <a:pt x="929" y="12"/>
                  <a:pt x="941" y="285"/>
                  <a:pt x="1328" y="87"/>
                </a:cubicBezTo>
                <a:cubicBezTo>
                  <a:pt x="1498" y="0"/>
                  <a:pt x="1419" y="295"/>
                  <a:pt x="1921" y="215"/>
                </a:cubicBezTo>
                <a:cubicBezTo>
                  <a:pt x="2172" y="175"/>
                  <a:pt x="2356" y="436"/>
                  <a:pt x="2139" y="331"/>
                </a:cubicBezTo>
                <a:cubicBezTo>
                  <a:pt x="1988" y="258"/>
                  <a:pt x="1902" y="450"/>
                  <a:pt x="1614" y="397"/>
                </a:cubicBezTo>
                <a:cubicBezTo>
                  <a:pt x="1204" y="322"/>
                  <a:pt x="1226" y="567"/>
                  <a:pt x="1034" y="567"/>
                </a:cubicBezTo>
                <a:cubicBezTo>
                  <a:pt x="737" y="567"/>
                  <a:pt x="883" y="282"/>
                  <a:pt x="572" y="358"/>
                </a:cubicBezTo>
                <a:cubicBezTo>
                  <a:pt x="335" y="416"/>
                  <a:pt x="53" y="358"/>
                  <a:pt x="0" y="358"/>
                </a:cubicBezTo>
                <a:close/>
              </a:path>
            </a:pathLst>
          </a:custGeom>
          <a:solidFill>
            <a:srgbClr val="FEFEF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211" name="PICTURE">
            <a:extLst>
              <a:ext uri="{FF2B5EF4-FFF2-40B4-BE49-F238E27FC236}">
                <a16:creationId xmlns:a16="http://schemas.microsoft.com/office/drawing/2014/main" id="{757CF9E4-E5AC-4033-ABAE-7014BFC3C9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665288"/>
            <a:ext cx="12214226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12" name="PICTURE">
            <a:extLst>
              <a:ext uri="{FF2B5EF4-FFF2-40B4-BE49-F238E27FC236}">
                <a16:creationId xmlns:a16="http://schemas.microsoft.com/office/drawing/2014/main" id="{4EEC53C8-F977-48EE-95A7-C9C68C90A8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944938"/>
            <a:ext cx="12192000" cy="291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GROUP">
            <a:extLst>
              <a:ext uri="{FF2B5EF4-FFF2-40B4-BE49-F238E27FC236}">
                <a16:creationId xmlns:a16="http://schemas.microsoft.com/office/drawing/2014/main" id="{68385C62-530F-4FB7-BA72-786A5D3E2207}"/>
              </a:ext>
            </a:extLst>
          </p:cNvPr>
          <p:cNvGrpSpPr/>
          <p:nvPr/>
        </p:nvGrpSpPr>
        <p:grpSpPr>
          <a:xfrm>
            <a:off x="6943725" y="1244600"/>
            <a:ext cx="908051" cy="2816225"/>
            <a:chOff x="6943725" y="1244600"/>
            <a:chExt cx="908051" cy="2816225"/>
          </a:xfrm>
        </p:grpSpPr>
        <p:sp>
          <p:nvSpPr>
            <p:cNvPr id="22" name="RECTANGLE">
              <a:extLst>
                <a:ext uri="{FF2B5EF4-FFF2-40B4-BE49-F238E27FC236}">
                  <a16:creationId xmlns:a16="http://schemas.microsoft.com/office/drawing/2014/main" id="{CB7859AF-8E04-48FC-9F17-25A4E6903C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88200" y="1244600"/>
              <a:ext cx="382588" cy="1335088"/>
            </a:xfrm>
            <a:prstGeom prst="rect">
              <a:avLst/>
            </a:prstGeom>
            <a:solidFill>
              <a:srgbClr val="E192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RECTANGLE">
              <a:extLst>
                <a:ext uri="{FF2B5EF4-FFF2-40B4-BE49-F238E27FC236}">
                  <a16:creationId xmlns:a16="http://schemas.microsoft.com/office/drawing/2014/main" id="{61AC56F7-AFCE-4D1C-846F-CC160BF1A7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80288" y="1244600"/>
              <a:ext cx="190500" cy="1335088"/>
            </a:xfrm>
            <a:prstGeom prst="rect">
              <a:avLst/>
            </a:prstGeom>
            <a:solidFill>
              <a:srgbClr val="D473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">
              <a:extLst>
                <a:ext uri="{FF2B5EF4-FFF2-40B4-BE49-F238E27FC236}">
                  <a16:creationId xmlns:a16="http://schemas.microsoft.com/office/drawing/2014/main" id="{26710519-6D6A-490F-BC2C-C0F593C3B5D2}"/>
                </a:ext>
              </a:extLst>
            </p:cNvPr>
            <p:cNvSpPr>
              <a:spLocks/>
            </p:cNvSpPr>
            <p:nvPr/>
          </p:nvSpPr>
          <p:spPr bwMode="auto">
            <a:xfrm>
              <a:off x="7138988" y="1881188"/>
              <a:ext cx="522288" cy="1400175"/>
            </a:xfrm>
            <a:custGeom>
              <a:avLst/>
              <a:gdLst>
                <a:gd name="T0" fmla="*/ 578 w 698"/>
                <a:gd name="T1" fmla="*/ 34 h 1867"/>
                <a:gd name="T2" fmla="*/ 578 w 698"/>
                <a:gd name="T3" fmla="*/ 854 h 1867"/>
                <a:gd name="T4" fmla="*/ 696 w 698"/>
                <a:gd name="T5" fmla="*/ 1392 h 1867"/>
                <a:gd name="T6" fmla="*/ 661 w 698"/>
                <a:gd name="T7" fmla="*/ 1862 h 1867"/>
                <a:gd name="T8" fmla="*/ 0 w 698"/>
                <a:gd name="T9" fmla="*/ 1738 h 1867"/>
                <a:gd name="T10" fmla="*/ 96 w 698"/>
                <a:gd name="T11" fmla="*/ 0 h 1867"/>
                <a:gd name="T12" fmla="*/ 578 w 698"/>
                <a:gd name="T13" fmla="*/ 34 h 18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98" h="1867">
                  <a:moveTo>
                    <a:pt x="578" y="34"/>
                  </a:moveTo>
                  <a:lnTo>
                    <a:pt x="578" y="854"/>
                  </a:lnTo>
                  <a:cubicBezTo>
                    <a:pt x="698" y="954"/>
                    <a:pt x="696" y="1159"/>
                    <a:pt x="696" y="1392"/>
                  </a:cubicBezTo>
                  <a:cubicBezTo>
                    <a:pt x="696" y="1620"/>
                    <a:pt x="419" y="1541"/>
                    <a:pt x="661" y="1862"/>
                  </a:cubicBezTo>
                  <a:cubicBezTo>
                    <a:pt x="624" y="1867"/>
                    <a:pt x="32" y="1744"/>
                    <a:pt x="0" y="1738"/>
                  </a:cubicBezTo>
                  <a:lnTo>
                    <a:pt x="96" y="0"/>
                  </a:lnTo>
                  <a:lnTo>
                    <a:pt x="578" y="34"/>
                  </a:lnTo>
                  <a:close/>
                </a:path>
              </a:pathLst>
            </a:custGeom>
            <a:solidFill>
              <a:srgbClr val="D473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RECTANGLE">
              <a:extLst>
                <a:ext uri="{FF2B5EF4-FFF2-40B4-BE49-F238E27FC236}">
                  <a16:creationId xmlns:a16="http://schemas.microsoft.com/office/drawing/2014/main" id="{91DCAB54-A383-43E6-87E8-4678A24EF8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37425" y="1724025"/>
              <a:ext cx="233363" cy="833438"/>
            </a:xfrm>
            <a:prstGeom prst="rect">
              <a:avLst/>
            </a:prstGeom>
            <a:solidFill>
              <a:srgbClr val="D473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02" name="FREEFORM">
              <a:extLst>
                <a:ext uri="{FF2B5EF4-FFF2-40B4-BE49-F238E27FC236}">
                  <a16:creationId xmlns:a16="http://schemas.microsoft.com/office/drawing/2014/main" id="{72CF0504-83F3-4794-B520-1AE1D0B1F5CD}"/>
                </a:ext>
              </a:extLst>
            </p:cNvPr>
            <p:cNvSpPr>
              <a:spLocks/>
            </p:cNvSpPr>
            <p:nvPr/>
          </p:nvSpPr>
          <p:spPr bwMode="auto">
            <a:xfrm>
              <a:off x="6943725" y="1881188"/>
              <a:ext cx="452438" cy="1485900"/>
            </a:xfrm>
            <a:custGeom>
              <a:avLst/>
              <a:gdLst>
                <a:gd name="T0" fmla="*/ 9 w 603"/>
                <a:gd name="T1" fmla="*/ 1532 h 1980"/>
                <a:gd name="T2" fmla="*/ 9 w 603"/>
                <a:gd name="T3" fmla="*/ 1763 h 1980"/>
                <a:gd name="T4" fmla="*/ 9 w 603"/>
                <a:gd name="T5" fmla="*/ 1890 h 1980"/>
                <a:gd name="T6" fmla="*/ 95 w 603"/>
                <a:gd name="T7" fmla="*/ 1980 h 1980"/>
                <a:gd name="T8" fmla="*/ 120 w 603"/>
                <a:gd name="T9" fmla="*/ 1980 h 1980"/>
                <a:gd name="T10" fmla="*/ 207 w 603"/>
                <a:gd name="T11" fmla="*/ 1890 h 1980"/>
                <a:gd name="T12" fmla="*/ 207 w 603"/>
                <a:gd name="T13" fmla="*/ 1441 h 1980"/>
                <a:gd name="T14" fmla="*/ 578 w 603"/>
                <a:gd name="T15" fmla="*/ 842 h 1980"/>
                <a:gd name="T16" fmla="*/ 582 w 603"/>
                <a:gd name="T17" fmla="*/ 3 h 1980"/>
                <a:gd name="T18" fmla="*/ 356 w 603"/>
                <a:gd name="T19" fmla="*/ 0 h 1980"/>
                <a:gd name="T20" fmla="*/ 325 w 603"/>
                <a:gd name="T21" fmla="*/ 651 h 1980"/>
                <a:gd name="T22" fmla="*/ 50 w 603"/>
                <a:gd name="T23" fmla="*/ 1083 h 1980"/>
                <a:gd name="T24" fmla="*/ 9 w 603"/>
                <a:gd name="T25" fmla="*/ 1509 h 1980"/>
                <a:gd name="T26" fmla="*/ 9 w 603"/>
                <a:gd name="T27" fmla="*/ 1532 h 19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3" h="1980">
                  <a:moveTo>
                    <a:pt x="9" y="1532"/>
                  </a:moveTo>
                  <a:lnTo>
                    <a:pt x="9" y="1763"/>
                  </a:lnTo>
                  <a:lnTo>
                    <a:pt x="9" y="1890"/>
                  </a:lnTo>
                  <a:cubicBezTo>
                    <a:pt x="9" y="1939"/>
                    <a:pt x="48" y="1980"/>
                    <a:pt x="95" y="1980"/>
                  </a:cubicBezTo>
                  <a:lnTo>
                    <a:pt x="120" y="1980"/>
                  </a:lnTo>
                  <a:cubicBezTo>
                    <a:pt x="168" y="1980"/>
                    <a:pt x="207" y="1939"/>
                    <a:pt x="207" y="1890"/>
                  </a:cubicBezTo>
                  <a:cubicBezTo>
                    <a:pt x="207" y="1761"/>
                    <a:pt x="207" y="1591"/>
                    <a:pt x="207" y="1441"/>
                  </a:cubicBezTo>
                  <a:cubicBezTo>
                    <a:pt x="466" y="1441"/>
                    <a:pt x="603" y="938"/>
                    <a:pt x="578" y="842"/>
                  </a:cubicBezTo>
                  <a:cubicBezTo>
                    <a:pt x="577" y="839"/>
                    <a:pt x="580" y="316"/>
                    <a:pt x="582" y="3"/>
                  </a:cubicBezTo>
                  <a:lnTo>
                    <a:pt x="356" y="0"/>
                  </a:lnTo>
                  <a:cubicBezTo>
                    <a:pt x="353" y="197"/>
                    <a:pt x="343" y="427"/>
                    <a:pt x="325" y="651"/>
                  </a:cubicBezTo>
                  <a:cubicBezTo>
                    <a:pt x="308" y="853"/>
                    <a:pt x="129" y="898"/>
                    <a:pt x="50" y="1083"/>
                  </a:cubicBezTo>
                  <a:cubicBezTo>
                    <a:pt x="0" y="1199"/>
                    <a:pt x="18" y="1349"/>
                    <a:pt x="9" y="1509"/>
                  </a:cubicBezTo>
                  <a:lnTo>
                    <a:pt x="9" y="1532"/>
                  </a:lnTo>
                  <a:close/>
                </a:path>
              </a:pathLst>
            </a:custGeom>
            <a:solidFill>
              <a:srgbClr val="E192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8304" name="Group 8303">
              <a:extLst>
                <a:ext uri="{FF2B5EF4-FFF2-40B4-BE49-F238E27FC236}">
                  <a16:creationId xmlns:a16="http://schemas.microsoft.com/office/drawing/2014/main" id="{15560F60-F1CF-4939-BE43-235270978894}"/>
                </a:ext>
              </a:extLst>
            </p:cNvPr>
            <p:cNvGrpSpPr/>
            <p:nvPr/>
          </p:nvGrpSpPr>
          <p:grpSpPr>
            <a:xfrm>
              <a:off x="7061200" y="2682875"/>
              <a:ext cx="790576" cy="1377950"/>
              <a:chOff x="7061200" y="2682875"/>
              <a:chExt cx="790576" cy="1377950"/>
            </a:xfrm>
          </p:grpSpPr>
          <p:sp>
            <p:nvSpPr>
              <p:cNvPr id="28" name="FREEFORM">
                <a:extLst>
                  <a:ext uri="{FF2B5EF4-FFF2-40B4-BE49-F238E27FC236}">
                    <a16:creationId xmlns:a16="http://schemas.microsoft.com/office/drawing/2014/main" id="{4DF72621-7421-490D-B3C6-0B184E0CF6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86650" y="2784475"/>
                <a:ext cx="285750" cy="446088"/>
              </a:xfrm>
              <a:custGeom>
                <a:avLst/>
                <a:gdLst>
                  <a:gd name="T0" fmla="*/ 177 w 381"/>
                  <a:gd name="T1" fmla="*/ 519 h 595"/>
                  <a:gd name="T2" fmla="*/ 23 w 381"/>
                  <a:gd name="T3" fmla="*/ 161 h 595"/>
                  <a:gd name="T4" fmla="*/ 73 w 381"/>
                  <a:gd name="T5" fmla="*/ 23 h 595"/>
                  <a:gd name="T6" fmla="*/ 73 w 381"/>
                  <a:gd name="T7" fmla="*/ 23 h 595"/>
                  <a:gd name="T8" fmla="*/ 205 w 381"/>
                  <a:gd name="T9" fmla="*/ 75 h 595"/>
                  <a:gd name="T10" fmla="*/ 359 w 381"/>
                  <a:gd name="T11" fmla="*/ 434 h 595"/>
                  <a:gd name="T12" fmla="*/ 309 w 381"/>
                  <a:gd name="T13" fmla="*/ 571 h 595"/>
                  <a:gd name="T14" fmla="*/ 309 w 381"/>
                  <a:gd name="T15" fmla="*/ 571 h 595"/>
                  <a:gd name="T16" fmla="*/ 177 w 381"/>
                  <a:gd name="T17" fmla="*/ 519 h 5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81" h="595">
                    <a:moveTo>
                      <a:pt x="177" y="519"/>
                    </a:moveTo>
                    <a:lnTo>
                      <a:pt x="23" y="161"/>
                    </a:lnTo>
                    <a:cubicBezTo>
                      <a:pt x="0" y="109"/>
                      <a:pt x="23" y="47"/>
                      <a:pt x="73" y="23"/>
                    </a:cubicBezTo>
                    <a:lnTo>
                      <a:pt x="73" y="23"/>
                    </a:lnTo>
                    <a:cubicBezTo>
                      <a:pt x="123" y="0"/>
                      <a:pt x="182" y="23"/>
                      <a:pt x="205" y="75"/>
                    </a:cubicBezTo>
                    <a:lnTo>
                      <a:pt x="359" y="434"/>
                    </a:lnTo>
                    <a:cubicBezTo>
                      <a:pt x="381" y="486"/>
                      <a:pt x="359" y="548"/>
                      <a:pt x="309" y="571"/>
                    </a:cubicBezTo>
                    <a:lnTo>
                      <a:pt x="309" y="571"/>
                    </a:lnTo>
                    <a:cubicBezTo>
                      <a:pt x="259" y="595"/>
                      <a:pt x="200" y="571"/>
                      <a:pt x="177" y="519"/>
                    </a:cubicBezTo>
                    <a:close/>
                  </a:path>
                </a:pathLst>
              </a:custGeom>
              <a:solidFill>
                <a:srgbClr val="D473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" name="FREEFORM">
                <a:extLst>
                  <a:ext uri="{FF2B5EF4-FFF2-40B4-BE49-F238E27FC236}">
                    <a16:creationId xmlns:a16="http://schemas.microsoft.com/office/drawing/2014/main" id="{CBD0D45D-18F7-4856-BDF4-F17BA3322F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27900" y="3408363"/>
                <a:ext cx="438150" cy="212725"/>
              </a:xfrm>
              <a:custGeom>
                <a:avLst/>
                <a:gdLst>
                  <a:gd name="T0" fmla="*/ 464 w 586"/>
                  <a:gd name="T1" fmla="*/ 274 h 283"/>
                  <a:gd name="T2" fmla="*/ 92 w 586"/>
                  <a:gd name="T3" fmla="*/ 214 h 283"/>
                  <a:gd name="T4" fmla="*/ 9 w 586"/>
                  <a:gd name="T5" fmla="*/ 96 h 283"/>
                  <a:gd name="T6" fmla="*/ 9 w 586"/>
                  <a:gd name="T7" fmla="*/ 96 h 283"/>
                  <a:gd name="T8" fmla="*/ 122 w 586"/>
                  <a:gd name="T9" fmla="*/ 9 h 283"/>
                  <a:gd name="T10" fmla="*/ 495 w 586"/>
                  <a:gd name="T11" fmla="*/ 69 h 283"/>
                  <a:gd name="T12" fmla="*/ 578 w 586"/>
                  <a:gd name="T13" fmla="*/ 188 h 283"/>
                  <a:gd name="T14" fmla="*/ 578 w 586"/>
                  <a:gd name="T15" fmla="*/ 188 h 283"/>
                  <a:gd name="T16" fmla="*/ 464 w 586"/>
                  <a:gd name="T17" fmla="*/ 274 h 2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6" h="283">
                    <a:moveTo>
                      <a:pt x="464" y="274"/>
                    </a:moveTo>
                    <a:lnTo>
                      <a:pt x="92" y="214"/>
                    </a:lnTo>
                    <a:cubicBezTo>
                      <a:pt x="38" y="205"/>
                      <a:pt x="0" y="152"/>
                      <a:pt x="9" y="96"/>
                    </a:cubicBezTo>
                    <a:lnTo>
                      <a:pt x="9" y="96"/>
                    </a:lnTo>
                    <a:cubicBezTo>
                      <a:pt x="17" y="39"/>
                      <a:pt x="68" y="0"/>
                      <a:pt x="122" y="9"/>
                    </a:cubicBezTo>
                    <a:lnTo>
                      <a:pt x="495" y="69"/>
                    </a:lnTo>
                    <a:cubicBezTo>
                      <a:pt x="549" y="78"/>
                      <a:pt x="586" y="131"/>
                      <a:pt x="578" y="188"/>
                    </a:cubicBezTo>
                    <a:lnTo>
                      <a:pt x="578" y="188"/>
                    </a:lnTo>
                    <a:cubicBezTo>
                      <a:pt x="569" y="244"/>
                      <a:pt x="518" y="283"/>
                      <a:pt x="464" y="274"/>
                    </a:cubicBezTo>
                    <a:close/>
                  </a:path>
                </a:pathLst>
              </a:custGeom>
              <a:solidFill>
                <a:srgbClr val="EDAE6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92" name="FREEFORM">
                <a:extLst>
                  <a:ext uri="{FF2B5EF4-FFF2-40B4-BE49-F238E27FC236}">
                    <a16:creationId xmlns:a16="http://schemas.microsoft.com/office/drawing/2014/main" id="{BD27077E-E696-47D6-8249-C6C3DE9AA7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58063" y="3198813"/>
                <a:ext cx="439738" cy="212725"/>
              </a:xfrm>
              <a:custGeom>
                <a:avLst/>
                <a:gdLst>
                  <a:gd name="T0" fmla="*/ 464 w 586"/>
                  <a:gd name="T1" fmla="*/ 274 h 283"/>
                  <a:gd name="T2" fmla="*/ 91 w 586"/>
                  <a:gd name="T3" fmla="*/ 214 h 283"/>
                  <a:gd name="T4" fmla="*/ 8 w 586"/>
                  <a:gd name="T5" fmla="*/ 95 h 283"/>
                  <a:gd name="T6" fmla="*/ 8 w 586"/>
                  <a:gd name="T7" fmla="*/ 95 h 283"/>
                  <a:gd name="T8" fmla="*/ 122 w 586"/>
                  <a:gd name="T9" fmla="*/ 8 h 283"/>
                  <a:gd name="T10" fmla="*/ 494 w 586"/>
                  <a:gd name="T11" fmla="*/ 68 h 283"/>
                  <a:gd name="T12" fmla="*/ 577 w 586"/>
                  <a:gd name="T13" fmla="*/ 187 h 283"/>
                  <a:gd name="T14" fmla="*/ 577 w 586"/>
                  <a:gd name="T15" fmla="*/ 187 h 283"/>
                  <a:gd name="T16" fmla="*/ 464 w 586"/>
                  <a:gd name="T17" fmla="*/ 274 h 2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6" h="283">
                    <a:moveTo>
                      <a:pt x="464" y="274"/>
                    </a:moveTo>
                    <a:lnTo>
                      <a:pt x="91" y="214"/>
                    </a:lnTo>
                    <a:cubicBezTo>
                      <a:pt x="37" y="205"/>
                      <a:pt x="0" y="152"/>
                      <a:pt x="8" y="95"/>
                    </a:cubicBezTo>
                    <a:lnTo>
                      <a:pt x="8" y="95"/>
                    </a:lnTo>
                    <a:cubicBezTo>
                      <a:pt x="17" y="39"/>
                      <a:pt x="68" y="0"/>
                      <a:pt x="122" y="8"/>
                    </a:cubicBezTo>
                    <a:lnTo>
                      <a:pt x="494" y="68"/>
                    </a:lnTo>
                    <a:cubicBezTo>
                      <a:pt x="548" y="77"/>
                      <a:pt x="586" y="131"/>
                      <a:pt x="577" y="187"/>
                    </a:cubicBezTo>
                    <a:lnTo>
                      <a:pt x="577" y="187"/>
                    </a:lnTo>
                    <a:cubicBezTo>
                      <a:pt x="569" y="244"/>
                      <a:pt x="518" y="283"/>
                      <a:pt x="464" y="274"/>
                    </a:cubicBezTo>
                    <a:close/>
                  </a:path>
                </a:pathLst>
              </a:custGeom>
              <a:solidFill>
                <a:srgbClr val="D473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93" name="FREEFORM">
                <a:extLst>
                  <a:ext uri="{FF2B5EF4-FFF2-40B4-BE49-F238E27FC236}">
                    <a16:creationId xmlns:a16="http://schemas.microsoft.com/office/drawing/2014/main" id="{332DEDE2-18A2-472B-9554-E470BDD8D9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88225" y="3001963"/>
                <a:ext cx="438150" cy="211138"/>
              </a:xfrm>
              <a:custGeom>
                <a:avLst/>
                <a:gdLst>
                  <a:gd name="T0" fmla="*/ 464 w 586"/>
                  <a:gd name="T1" fmla="*/ 275 h 283"/>
                  <a:gd name="T2" fmla="*/ 91 w 586"/>
                  <a:gd name="T3" fmla="*/ 214 h 283"/>
                  <a:gd name="T4" fmla="*/ 8 w 586"/>
                  <a:gd name="T5" fmla="*/ 96 h 283"/>
                  <a:gd name="T6" fmla="*/ 8 w 586"/>
                  <a:gd name="T7" fmla="*/ 96 h 283"/>
                  <a:gd name="T8" fmla="*/ 122 w 586"/>
                  <a:gd name="T9" fmla="*/ 9 h 283"/>
                  <a:gd name="T10" fmla="*/ 494 w 586"/>
                  <a:gd name="T11" fmla="*/ 69 h 283"/>
                  <a:gd name="T12" fmla="*/ 577 w 586"/>
                  <a:gd name="T13" fmla="*/ 188 h 283"/>
                  <a:gd name="T14" fmla="*/ 577 w 586"/>
                  <a:gd name="T15" fmla="*/ 188 h 283"/>
                  <a:gd name="T16" fmla="*/ 464 w 586"/>
                  <a:gd name="T17" fmla="*/ 275 h 2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6" h="283">
                    <a:moveTo>
                      <a:pt x="464" y="275"/>
                    </a:moveTo>
                    <a:lnTo>
                      <a:pt x="91" y="214"/>
                    </a:lnTo>
                    <a:cubicBezTo>
                      <a:pt x="37" y="206"/>
                      <a:pt x="0" y="152"/>
                      <a:pt x="8" y="96"/>
                    </a:cubicBezTo>
                    <a:lnTo>
                      <a:pt x="8" y="96"/>
                    </a:lnTo>
                    <a:cubicBezTo>
                      <a:pt x="17" y="39"/>
                      <a:pt x="68" y="0"/>
                      <a:pt x="122" y="9"/>
                    </a:cubicBezTo>
                    <a:lnTo>
                      <a:pt x="494" y="69"/>
                    </a:lnTo>
                    <a:cubicBezTo>
                      <a:pt x="548" y="78"/>
                      <a:pt x="586" y="131"/>
                      <a:pt x="577" y="188"/>
                    </a:cubicBezTo>
                    <a:lnTo>
                      <a:pt x="577" y="188"/>
                    </a:lnTo>
                    <a:cubicBezTo>
                      <a:pt x="569" y="244"/>
                      <a:pt x="518" y="283"/>
                      <a:pt x="464" y="275"/>
                    </a:cubicBezTo>
                    <a:close/>
                  </a:path>
                </a:pathLst>
              </a:custGeom>
              <a:solidFill>
                <a:srgbClr val="D473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94" name="FREEFORM">
                <a:extLst>
                  <a:ext uri="{FF2B5EF4-FFF2-40B4-BE49-F238E27FC236}">
                    <a16:creationId xmlns:a16="http://schemas.microsoft.com/office/drawing/2014/main" id="{4556AFE1-F379-4A4D-A119-7320FFFABE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83438" y="3609975"/>
                <a:ext cx="155575" cy="450850"/>
              </a:xfrm>
              <a:custGeom>
                <a:avLst/>
                <a:gdLst>
                  <a:gd name="T0" fmla="*/ 1 w 208"/>
                  <a:gd name="T1" fmla="*/ 496 h 602"/>
                  <a:gd name="T2" fmla="*/ 8 w 208"/>
                  <a:gd name="T3" fmla="*/ 103 h 602"/>
                  <a:gd name="T4" fmla="*/ 109 w 208"/>
                  <a:gd name="T5" fmla="*/ 1 h 602"/>
                  <a:gd name="T6" fmla="*/ 109 w 208"/>
                  <a:gd name="T7" fmla="*/ 1 h 602"/>
                  <a:gd name="T8" fmla="*/ 207 w 208"/>
                  <a:gd name="T9" fmla="*/ 106 h 602"/>
                  <a:gd name="T10" fmla="*/ 200 w 208"/>
                  <a:gd name="T11" fmla="*/ 499 h 602"/>
                  <a:gd name="T12" fmla="*/ 99 w 208"/>
                  <a:gd name="T13" fmla="*/ 602 h 602"/>
                  <a:gd name="T14" fmla="*/ 99 w 208"/>
                  <a:gd name="T15" fmla="*/ 602 h 602"/>
                  <a:gd name="T16" fmla="*/ 1 w 208"/>
                  <a:gd name="T17" fmla="*/ 496 h 6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08" h="602">
                    <a:moveTo>
                      <a:pt x="1" y="496"/>
                    </a:moveTo>
                    <a:lnTo>
                      <a:pt x="8" y="103"/>
                    </a:lnTo>
                    <a:cubicBezTo>
                      <a:pt x="8" y="46"/>
                      <a:pt x="54" y="0"/>
                      <a:pt x="109" y="1"/>
                    </a:cubicBezTo>
                    <a:lnTo>
                      <a:pt x="109" y="1"/>
                    </a:lnTo>
                    <a:cubicBezTo>
                      <a:pt x="164" y="2"/>
                      <a:pt x="208" y="49"/>
                      <a:pt x="207" y="106"/>
                    </a:cubicBezTo>
                    <a:lnTo>
                      <a:pt x="200" y="499"/>
                    </a:lnTo>
                    <a:cubicBezTo>
                      <a:pt x="199" y="557"/>
                      <a:pt x="154" y="602"/>
                      <a:pt x="99" y="602"/>
                    </a:cubicBezTo>
                    <a:lnTo>
                      <a:pt x="99" y="602"/>
                    </a:lnTo>
                    <a:cubicBezTo>
                      <a:pt x="44" y="601"/>
                      <a:pt x="0" y="553"/>
                      <a:pt x="1" y="496"/>
                    </a:cubicBezTo>
                    <a:close/>
                  </a:path>
                </a:pathLst>
              </a:custGeom>
              <a:solidFill>
                <a:srgbClr val="D473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95" name="FREEFORM">
                <a:extLst>
                  <a:ext uri="{FF2B5EF4-FFF2-40B4-BE49-F238E27FC236}">
                    <a16:creationId xmlns:a16="http://schemas.microsoft.com/office/drawing/2014/main" id="{37628DE2-E513-43C3-8E58-8CF71F797E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99300" y="2682875"/>
                <a:ext cx="560388" cy="1195388"/>
              </a:xfrm>
              <a:custGeom>
                <a:avLst/>
                <a:gdLst>
                  <a:gd name="T0" fmla="*/ 663 w 749"/>
                  <a:gd name="T1" fmla="*/ 0 h 1593"/>
                  <a:gd name="T2" fmla="*/ 86 w 749"/>
                  <a:gd name="T3" fmla="*/ 0 h 1593"/>
                  <a:gd name="T4" fmla="*/ 0 w 749"/>
                  <a:gd name="T5" fmla="*/ 90 h 1593"/>
                  <a:gd name="T6" fmla="*/ 0 w 749"/>
                  <a:gd name="T7" fmla="*/ 1503 h 1593"/>
                  <a:gd name="T8" fmla="*/ 86 w 749"/>
                  <a:gd name="T9" fmla="*/ 1593 h 1593"/>
                  <a:gd name="T10" fmla="*/ 663 w 749"/>
                  <a:gd name="T11" fmla="*/ 1593 h 1593"/>
                  <a:gd name="T12" fmla="*/ 749 w 749"/>
                  <a:gd name="T13" fmla="*/ 1503 h 1593"/>
                  <a:gd name="T14" fmla="*/ 749 w 749"/>
                  <a:gd name="T15" fmla="*/ 90 h 1593"/>
                  <a:gd name="T16" fmla="*/ 663 w 749"/>
                  <a:gd name="T17" fmla="*/ 0 h 15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49" h="1593">
                    <a:moveTo>
                      <a:pt x="663" y="0"/>
                    </a:moveTo>
                    <a:lnTo>
                      <a:pt x="86" y="0"/>
                    </a:lnTo>
                    <a:cubicBezTo>
                      <a:pt x="38" y="0"/>
                      <a:pt x="0" y="41"/>
                      <a:pt x="0" y="90"/>
                    </a:cubicBezTo>
                    <a:lnTo>
                      <a:pt x="0" y="1503"/>
                    </a:lnTo>
                    <a:cubicBezTo>
                      <a:pt x="0" y="1552"/>
                      <a:pt x="38" y="1593"/>
                      <a:pt x="86" y="1593"/>
                    </a:cubicBezTo>
                    <a:lnTo>
                      <a:pt x="663" y="1593"/>
                    </a:lnTo>
                    <a:cubicBezTo>
                      <a:pt x="710" y="1593"/>
                      <a:pt x="749" y="1552"/>
                      <a:pt x="749" y="1503"/>
                    </a:cubicBezTo>
                    <a:lnTo>
                      <a:pt x="749" y="90"/>
                    </a:lnTo>
                    <a:cubicBezTo>
                      <a:pt x="749" y="41"/>
                      <a:pt x="710" y="0"/>
                      <a:pt x="663" y="0"/>
                    </a:cubicBezTo>
                    <a:close/>
                  </a:path>
                </a:pathLst>
              </a:custGeom>
              <a:solidFill>
                <a:srgbClr val="E5E6E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96" name="RECTANGLE">
                <a:extLst>
                  <a:ext uri="{FF2B5EF4-FFF2-40B4-BE49-F238E27FC236}">
                    <a16:creationId xmlns:a16="http://schemas.microsoft.com/office/drawing/2014/main" id="{55E19AFA-1B0E-4F5D-A8DA-A5B1CEEF61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24700" y="2816225"/>
                <a:ext cx="509588" cy="935038"/>
              </a:xfrm>
              <a:prstGeom prst="rect">
                <a:avLst/>
              </a:prstGeom>
              <a:solidFill>
                <a:srgbClr val="24242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97" name="FREEFORM">
                <a:extLst>
                  <a:ext uri="{FF2B5EF4-FFF2-40B4-BE49-F238E27FC236}">
                    <a16:creationId xmlns:a16="http://schemas.microsoft.com/office/drawing/2014/main" id="{187299F1-EEBE-4088-BCCB-AD162417E4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40600" y="2743200"/>
                <a:ext cx="77788" cy="9525"/>
              </a:xfrm>
              <a:custGeom>
                <a:avLst/>
                <a:gdLst>
                  <a:gd name="T0" fmla="*/ 99 w 105"/>
                  <a:gd name="T1" fmla="*/ 0 h 13"/>
                  <a:gd name="T2" fmla="*/ 6 w 105"/>
                  <a:gd name="T3" fmla="*/ 0 h 13"/>
                  <a:gd name="T4" fmla="*/ 0 w 105"/>
                  <a:gd name="T5" fmla="*/ 7 h 13"/>
                  <a:gd name="T6" fmla="*/ 0 w 105"/>
                  <a:gd name="T7" fmla="*/ 7 h 13"/>
                  <a:gd name="T8" fmla="*/ 6 w 105"/>
                  <a:gd name="T9" fmla="*/ 13 h 13"/>
                  <a:gd name="T10" fmla="*/ 99 w 105"/>
                  <a:gd name="T11" fmla="*/ 13 h 13"/>
                  <a:gd name="T12" fmla="*/ 105 w 105"/>
                  <a:gd name="T13" fmla="*/ 7 h 13"/>
                  <a:gd name="T14" fmla="*/ 105 w 105"/>
                  <a:gd name="T15" fmla="*/ 7 h 13"/>
                  <a:gd name="T16" fmla="*/ 99 w 105"/>
                  <a:gd name="T17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5" h="13">
                    <a:moveTo>
                      <a:pt x="99" y="0"/>
                    </a:moveTo>
                    <a:lnTo>
                      <a:pt x="6" y="0"/>
                    </a:lnTo>
                    <a:cubicBezTo>
                      <a:pt x="3" y="0"/>
                      <a:pt x="0" y="3"/>
                      <a:pt x="0" y="7"/>
                    </a:cubicBezTo>
                    <a:lnTo>
                      <a:pt x="0" y="7"/>
                    </a:lnTo>
                    <a:cubicBezTo>
                      <a:pt x="0" y="10"/>
                      <a:pt x="3" y="13"/>
                      <a:pt x="6" y="13"/>
                    </a:cubicBezTo>
                    <a:lnTo>
                      <a:pt x="99" y="13"/>
                    </a:lnTo>
                    <a:cubicBezTo>
                      <a:pt x="102" y="13"/>
                      <a:pt x="105" y="10"/>
                      <a:pt x="105" y="7"/>
                    </a:cubicBezTo>
                    <a:lnTo>
                      <a:pt x="105" y="7"/>
                    </a:lnTo>
                    <a:cubicBezTo>
                      <a:pt x="105" y="3"/>
                      <a:pt x="102" y="0"/>
                      <a:pt x="99" y="0"/>
                    </a:cubicBezTo>
                    <a:close/>
                  </a:path>
                </a:pathLst>
              </a:custGeom>
              <a:solidFill>
                <a:srgbClr val="3F3F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98" name="OVAL">
                <a:extLst>
                  <a:ext uri="{FF2B5EF4-FFF2-40B4-BE49-F238E27FC236}">
                    <a16:creationId xmlns:a16="http://schemas.microsoft.com/office/drawing/2014/main" id="{ABB88D1F-B8F3-471F-908F-573EB5B79F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48550" y="2741613"/>
                <a:ext cx="15875" cy="17463"/>
              </a:xfrm>
              <a:prstGeom prst="ellipse">
                <a:avLst/>
              </a:prstGeom>
              <a:solidFill>
                <a:srgbClr val="3F3F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99" name="OVAL">
                <a:extLst>
                  <a:ext uri="{FF2B5EF4-FFF2-40B4-BE49-F238E27FC236}">
                    <a16:creationId xmlns:a16="http://schemas.microsoft.com/office/drawing/2014/main" id="{1334A2AB-AD6C-4D24-AE6B-DD413E6362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372350" y="2708275"/>
                <a:ext cx="12700" cy="12700"/>
              </a:xfrm>
              <a:prstGeom prst="ellipse">
                <a:avLst/>
              </a:prstGeom>
              <a:solidFill>
                <a:srgbClr val="3F3F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00" name="OVAL">
                <a:extLst>
                  <a:ext uri="{FF2B5EF4-FFF2-40B4-BE49-F238E27FC236}">
                    <a16:creationId xmlns:a16="http://schemas.microsoft.com/office/drawing/2014/main" id="{62DD869C-CFCF-4499-9BBB-69EA95F22C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342188" y="3765550"/>
                <a:ext cx="74613" cy="77788"/>
              </a:xfrm>
              <a:prstGeom prst="ellipse">
                <a:avLst/>
              </a:prstGeom>
              <a:solidFill>
                <a:srgbClr val="D0D2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pic>
            <p:nvPicPr>
              <p:cNvPr id="8232" name="PICTURE">
                <a:extLst>
                  <a:ext uri="{FF2B5EF4-FFF2-40B4-BE49-F238E27FC236}">
                    <a16:creationId xmlns:a16="http://schemas.microsoft.com/office/drawing/2014/main" id="{6F3600BE-0C50-42F2-8063-A08C0E2965E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127875" y="2822575"/>
                <a:ext cx="436563" cy="8921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8201" name="FREEFORM">
                <a:extLst>
                  <a:ext uri="{FF2B5EF4-FFF2-40B4-BE49-F238E27FC236}">
                    <a16:creationId xmlns:a16="http://schemas.microsoft.com/office/drawing/2014/main" id="{3894EE6F-8E3E-4786-8DF9-CFC469CEBD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42188" y="3765550"/>
                <a:ext cx="74613" cy="42863"/>
              </a:xfrm>
              <a:custGeom>
                <a:avLst/>
                <a:gdLst>
                  <a:gd name="T0" fmla="*/ 49 w 99"/>
                  <a:gd name="T1" fmla="*/ 8 h 56"/>
                  <a:gd name="T2" fmla="*/ 0 w 99"/>
                  <a:gd name="T3" fmla="*/ 56 h 56"/>
                  <a:gd name="T4" fmla="*/ 0 w 99"/>
                  <a:gd name="T5" fmla="*/ 51 h 56"/>
                  <a:gd name="T6" fmla="*/ 49 w 99"/>
                  <a:gd name="T7" fmla="*/ 0 h 56"/>
                  <a:gd name="T8" fmla="*/ 99 w 99"/>
                  <a:gd name="T9" fmla="*/ 51 h 56"/>
                  <a:gd name="T10" fmla="*/ 99 w 99"/>
                  <a:gd name="T11" fmla="*/ 56 h 56"/>
                  <a:gd name="T12" fmla="*/ 49 w 99"/>
                  <a:gd name="T13" fmla="*/ 8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9" h="56">
                    <a:moveTo>
                      <a:pt x="49" y="8"/>
                    </a:moveTo>
                    <a:cubicBezTo>
                      <a:pt x="23" y="8"/>
                      <a:pt x="2" y="29"/>
                      <a:pt x="0" y="56"/>
                    </a:cubicBezTo>
                    <a:cubicBezTo>
                      <a:pt x="0" y="54"/>
                      <a:pt x="0" y="53"/>
                      <a:pt x="0" y="51"/>
                    </a:cubicBezTo>
                    <a:cubicBezTo>
                      <a:pt x="0" y="23"/>
                      <a:pt x="22" y="0"/>
                      <a:pt x="49" y="0"/>
                    </a:cubicBezTo>
                    <a:cubicBezTo>
                      <a:pt x="77" y="0"/>
                      <a:pt x="99" y="23"/>
                      <a:pt x="99" y="51"/>
                    </a:cubicBezTo>
                    <a:cubicBezTo>
                      <a:pt x="99" y="53"/>
                      <a:pt x="99" y="54"/>
                      <a:pt x="99" y="56"/>
                    </a:cubicBezTo>
                    <a:cubicBezTo>
                      <a:pt x="97" y="29"/>
                      <a:pt x="75" y="8"/>
                      <a:pt x="49" y="8"/>
                    </a:cubicBezTo>
                    <a:close/>
                  </a:path>
                </a:pathLst>
              </a:custGeom>
              <a:solidFill>
                <a:srgbClr val="80818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03" name="FREEFORM">
                <a:extLst>
                  <a:ext uri="{FF2B5EF4-FFF2-40B4-BE49-F238E27FC236}">
                    <a16:creationId xmlns:a16="http://schemas.microsoft.com/office/drawing/2014/main" id="{8C1CC3D7-0F0F-4A97-BDD4-FFE705C9F4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27938" y="2965450"/>
                <a:ext cx="223838" cy="265113"/>
              </a:xfrm>
              <a:custGeom>
                <a:avLst/>
                <a:gdLst>
                  <a:gd name="T0" fmla="*/ 101 w 298"/>
                  <a:gd name="T1" fmla="*/ 291 h 353"/>
                  <a:gd name="T2" fmla="*/ 30 w 298"/>
                  <a:gd name="T3" fmla="*/ 175 h 353"/>
                  <a:gd name="T4" fmla="*/ 60 w 298"/>
                  <a:gd name="T5" fmla="*/ 31 h 353"/>
                  <a:gd name="T6" fmla="*/ 60 w 298"/>
                  <a:gd name="T7" fmla="*/ 31 h 353"/>
                  <a:gd name="T8" fmla="*/ 197 w 298"/>
                  <a:gd name="T9" fmla="*/ 62 h 353"/>
                  <a:gd name="T10" fmla="*/ 269 w 298"/>
                  <a:gd name="T11" fmla="*/ 179 h 353"/>
                  <a:gd name="T12" fmla="*/ 239 w 298"/>
                  <a:gd name="T13" fmla="*/ 322 h 353"/>
                  <a:gd name="T14" fmla="*/ 239 w 298"/>
                  <a:gd name="T15" fmla="*/ 322 h 353"/>
                  <a:gd name="T16" fmla="*/ 101 w 298"/>
                  <a:gd name="T17" fmla="*/ 291 h 3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8" h="353">
                    <a:moveTo>
                      <a:pt x="101" y="291"/>
                    </a:moveTo>
                    <a:lnTo>
                      <a:pt x="30" y="175"/>
                    </a:lnTo>
                    <a:cubicBezTo>
                      <a:pt x="0" y="127"/>
                      <a:pt x="14" y="62"/>
                      <a:pt x="60" y="31"/>
                    </a:cubicBezTo>
                    <a:lnTo>
                      <a:pt x="60" y="31"/>
                    </a:lnTo>
                    <a:cubicBezTo>
                      <a:pt x="106" y="0"/>
                      <a:pt x="168" y="14"/>
                      <a:pt x="197" y="62"/>
                    </a:cubicBezTo>
                    <a:lnTo>
                      <a:pt x="269" y="179"/>
                    </a:lnTo>
                    <a:cubicBezTo>
                      <a:pt x="298" y="227"/>
                      <a:pt x="285" y="291"/>
                      <a:pt x="239" y="322"/>
                    </a:cubicBezTo>
                    <a:lnTo>
                      <a:pt x="239" y="322"/>
                    </a:lnTo>
                    <a:cubicBezTo>
                      <a:pt x="193" y="353"/>
                      <a:pt x="131" y="339"/>
                      <a:pt x="101" y="291"/>
                    </a:cubicBezTo>
                    <a:close/>
                  </a:path>
                </a:pathLst>
              </a:custGeom>
              <a:solidFill>
                <a:srgbClr val="E192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04" name="FREEFORM">
                <a:extLst>
                  <a:ext uri="{FF2B5EF4-FFF2-40B4-BE49-F238E27FC236}">
                    <a16:creationId xmlns:a16="http://schemas.microsoft.com/office/drawing/2014/main" id="{7F239029-0023-4604-A3CD-3C9C1F5F01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67613" y="3373438"/>
                <a:ext cx="223838" cy="263525"/>
              </a:xfrm>
              <a:custGeom>
                <a:avLst/>
                <a:gdLst>
                  <a:gd name="T0" fmla="*/ 102 w 299"/>
                  <a:gd name="T1" fmla="*/ 291 h 353"/>
                  <a:gd name="T2" fmla="*/ 30 w 299"/>
                  <a:gd name="T3" fmla="*/ 174 h 353"/>
                  <a:gd name="T4" fmla="*/ 60 w 299"/>
                  <a:gd name="T5" fmla="*/ 31 h 353"/>
                  <a:gd name="T6" fmla="*/ 60 w 299"/>
                  <a:gd name="T7" fmla="*/ 31 h 353"/>
                  <a:gd name="T8" fmla="*/ 198 w 299"/>
                  <a:gd name="T9" fmla="*/ 62 h 353"/>
                  <a:gd name="T10" fmla="*/ 269 w 299"/>
                  <a:gd name="T11" fmla="*/ 178 h 353"/>
                  <a:gd name="T12" fmla="*/ 239 w 299"/>
                  <a:gd name="T13" fmla="*/ 322 h 353"/>
                  <a:gd name="T14" fmla="*/ 239 w 299"/>
                  <a:gd name="T15" fmla="*/ 322 h 353"/>
                  <a:gd name="T16" fmla="*/ 102 w 299"/>
                  <a:gd name="T17" fmla="*/ 291 h 3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9" h="353">
                    <a:moveTo>
                      <a:pt x="102" y="291"/>
                    </a:moveTo>
                    <a:lnTo>
                      <a:pt x="30" y="174"/>
                    </a:lnTo>
                    <a:cubicBezTo>
                      <a:pt x="0" y="126"/>
                      <a:pt x="14" y="62"/>
                      <a:pt x="60" y="31"/>
                    </a:cubicBezTo>
                    <a:lnTo>
                      <a:pt x="60" y="31"/>
                    </a:lnTo>
                    <a:cubicBezTo>
                      <a:pt x="106" y="0"/>
                      <a:pt x="168" y="14"/>
                      <a:pt x="198" y="62"/>
                    </a:cubicBezTo>
                    <a:lnTo>
                      <a:pt x="269" y="178"/>
                    </a:lnTo>
                    <a:cubicBezTo>
                      <a:pt x="299" y="226"/>
                      <a:pt x="285" y="291"/>
                      <a:pt x="239" y="322"/>
                    </a:cubicBezTo>
                    <a:lnTo>
                      <a:pt x="239" y="322"/>
                    </a:lnTo>
                    <a:cubicBezTo>
                      <a:pt x="193" y="353"/>
                      <a:pt x="131" y="339"/>
                      <a:pt x="102" y="291"/>
                    </a:cubicBezTo>
                    <a:close/>
                  </a:path>
                </a:pathLst>
              </a:custGeom>
              <a:solidFill>
                <a:srgbClr val="E192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05" name="FREEFORM">
                <a:extLst>
                  <a:ext uri="{FF2B5EF4-FFF2-40B4-BE49-F238E27FC236}">
                    <a16:creationId xmlns:a16="http://schemas.microsoft.com/office/drawing/2014/main" id="{7F62FDF1-CA93-4081-9991-606C750F1B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99363" y="3163888"/>
                <a:ext cx="222250" cy="263525"/>
              </a:xfrm>
              <a:custGeom>
                <a:avLst/>
                <a:gdLst>
                  <a:gd name="T0" fmla="*/ 101 w 298"/>
                  <a:gd name="T1" fmla="*/ 290 h 352"/>
                  <a:gd name="T2" fmla="*/ 30 w 298"/>
                  <a:gd name="T3" fmla="*/ 174 h 352"/>
                  <a:gd name="T4" fmla="*/ 60 w 298"/>
                  <a:gd name="T5" fmla="*/ 30 h 352"/>
                  <a:gd name="T6" fmla="*/ 60 w 298"/>
                  <a:gd name="T7" fmla="*/ 30 h 352"/>
                  <a:gd name="T8" fmla="*/ 197 w 298"/>
                  <a:gd name="T9" fmla="*/ 62 h 352"/>
                  <a:gd name="T10" fmla="*/ 269 w 298"/>
                  <a:gd name="T11" fmla="*/ 178 h 352"/>
                  <a:gd name="T12" fmla="*/ 239 w 298"/>
                  <a:gd name="T13" fmla="*/ 322 h 352"/>
                  <a:gd name="T14" fmla="*/ 239 w 298"/>
                  <a:gd name="T15" fmla="*/ 322 h 352"/>
                  <a:gd name="T16" fmla="*/ 101 w 298"/>
                  <a:gd name="T17" fmla="*/ 290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8" h="352">
                    <a:moveTo>
                      <a:pt x="101" y="290"/>
                    </a:moveTo>
                    <a:lnTo>
                      <a:pt x="30" y="174"/>
                    </a:lnTo>
                    <a:cubicBezTo>
                      <a:pt x="0" y="126"/>
                      <a:pt x="13" y="61"/>
                      <a:pt x="60" y="30"/>
                    </a:cubicBezTo>
                    <a:lnTo>
                      <a:pt x="60" y="30"/>
                    </a:lnTo>
                    <a:cubicBezTo>
                      <a:pt x="106" y="0"/>
                      <a:pt x="168" y="14"/>
                      <a:pt x="197" y="62"/>
                    </a:cubicBezTo>
                    <a:lnTo>
                      <a:pt x="269" y="178"/>
                    </a:lnTo>
                    <a:cubicBezTo>
                      <a:pt x="298" y="226"/>
                      <a:pt x="285" y="291"/>
                      <a:pt x="239" y="322"/>
                    </a:cubicBezTo>
                    <a:lnTo>
                      <a:pt x="239" y="322"/>
                    </a:lnTo>
                    <a:cubicBezTo>
                      <a:pt x="193" y="352"/>
                      <a:pt x="131" y="338"/>
                      <a:pt x="101" y="290"/>
                    </a:cubicBezTo>
                    <a:close/>
                  </a:path>
                </a:pathLst>
              </a:custGeom>
              <a:solidFill>
                <a:srgbClr val="E192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06" name="FREEFORM">
                <a:extLst>
                  <a:ext uri="{FF2B5EF4-FFF2-40B4-BE49-F238E27FC236}">
                    <a16:creationId xmlns:a16="http://schemas.microsoft.com/office/drawing/2014/main" id="{F7B9DA85-6C32-4E6A-BC5C-5B54B4238C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61200" y="2962275"/>
                <a:ext cx="38100" cy="398463"/>
              </a:xfrm>
              <a:custGeom>
                <a:avLst/>
                <a:gdLst>
                  <a:gd name="T0" fmla="*/ 51 w 51"/>
                  <a:gd name="T1" fmla="*/ 0 h 531"/>
                  <a:gd name="T2" fmla="*/ 0 w 51"/>
                  <a:gd name="T3" fmla="*/ 0 h 531"/>
                  <a:gd name="T4" fmla="*/ 0 w 51"/>
                  <a:gd name="T5" fmla="*/ 531 h 531"/>
                  <a:gd name="T6" fmla="*/ 51 w 51"/>
                  <a:gd name="T7" fmla="*/ 449 h 531"/>
                  <a:gd name="T8" fmla="*/ 51 w 51"/>
                  <a:gd name="T9" fmla="*/ 0 h 5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1" h="531">
                    <a:moveTo>
                      <a:pt x="51" y="0"/>
                    </a:moveTo>
                    <a:lnTo>
                      <a:pt x="0" y="0"/>
                    </a:lnTo>
                    <a:lnTo>
                      <a:pt x="0" y="531"/>
                    </a:lnTo>
                    <a:cubicBezTo>
                      <a:pt x="30" y="517"/>
                      <a:pt x="51" y="485"/>
                      <a:pt x="51" y="449"/>
                    </a:cubicBezTo>
                    <a:cubicBezTo>
                      <a:pt x="51" y="320"/>
                      <a:pt x="51" y="150"/>
                      <a:pt x="51" y="0"/>
                    </a:cubicBezTo>
                    <a:close/>
                  </a:path>
                </a:pathLst>
              </a:custGeom>
              <a:solidFill>
                <a:srgbClr val="D473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07" name="FREEFORM">
                <a:extLst>
                  <a:ext uri="{FF2B5EF4-FFF2-40B4-BE49-F238E27FC236}">
                    <a16:creationId xmlns:a16="http://schemas.microsoft.com/office/drawing/2014/main" id="{B42BE764-7B00-45D9-8990-A57F103D62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54925" y="3003550"/>
                <a:ext cx="115888" cy="109538"/>
              </a:xfrm>
              <a:custGeom>
                <a:avLst/>
                <a:gdLst>
                  <a:gd name="T0" fmla="*/ 46 w 155"/>
                  <a:gd name="T1" fmla="*/ 145 h 145"/>
                  <a:gd name="T2" fmla="*/ 40 w 155"/>
                  <a:gd name="T3" fmla="*/ 31 h 145"/>
                  <a:gd name="T4" fmla="*/ 155 w 155"/>
                  <a:gd name="T5" fmla="*/ 67 h 145"/>
                  <a:gd name="T6" fmla="*/ 46 w 155"/>
                  <a:gd name="T7" fmla="*/ 145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55" h="145">
                    <a:moveTo>
                      <a:pt x="46" y="145"/>
                    </a:moveTo>
                    <a:cubicBezTo>
                      <a:pt x="24" y="112"/>
                      <a:pt x="0" y="67"/>
                      <a:pt x="40" y="31"/>
                    </a:cubicBezTo>
                    <a:cubicBezTo>
                      <a:pt x="70" y="5"/>
                      <a:pt x="131" y="0"/>
                      <a:pt x="155" y="67"/>
                    </a:cubicBezTo>
                    <a:cubicBezTo>
                      <a:pt x="133" y="124"/>
                      <a:pt x="107" y="144"/>
                      <a:pt x="46" y="145"/>
                    </a:cubicBezTo>
                    <a:close/>
                  </a:path>
                </a:pathLst>
              </a:custGeom>
              <a:solidFill>
                <a:srgbClr val="FCB37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08" name="FREEFORM">
                <a:extLst>
                  <a:ext uri="{FF2B5EF4-FFF2-40B4-BE49-F238E27FC236}">
                    <a16:creationId xmlns:a16="http://schemas.microsoft.com/office/drawing/2014/main" id="{32580770-7AFD-41C5-B997-F180264A05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26350" y="3200400"/>
                <a:ext cx="115888" cy="109538"/>
              </a:xfrm>
              <a:custGeom>
                <a:avLst/>
                <a:gdLst>
                  <a:gd name="T0" fmla="*/ 45 w 155"/>
                  <a:gd name="T1" fmla="*/ 146 h 146"/>
                  <a:gd name="T2" fmla="*/ 40 w 155"/>
                  <a:gd name="T3" fmla="*/ 31 h 146"/>
                  <a:gd name="T4" fmla="*/ 155 w 155"/>
                  <a:gd name="T5" fmla="*/ 67 h 146"/>
                  <a:gd name="T6" fmla="*/ 45 w 155"/>
                  <a:gd name="T7" fmla="*/ 146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55" h="146">
                    <a:moveTo>
                      <a:pt x="45" y="146"/>
                    </a:moveTo>
                    <a:cubicBezTo>
                      <a:pt x="24" y="112"/>
                      <a:pt x="0" y="67"/>
                      <a:pt x="40" y="31"/>
                    </a:cubicBezTo>
                    <a:cubicBezTo>
                      <a:pt x="69" y="5"/>
                      <a:pt x="130" y="0"/>
                      <a:pt x="155" y="67"/>
                    </a:cubicBezTo>
                    <a:cubicBezTo>
                      <a:pt x="133" y="124"/>
                      <a:pt x="106" y="144"/>
                      <a:pt x="45" y="146"/>
                    </a:cubicBezTo>
                    <a:close/>
                  </a:path>
                </a:pathLst>
              </a:custGeom>
              <a:solidFill>
                <a:srgbClr val="FCB37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09" name="FREEFORM">
                <a:extLst>
                  <a:ext uri="{FF2B5EF4-FFF2-40B4-BE49-F238E27FC236}">
                    <a16:creationId xmlns:a16="http://schemas.microsoft.com/office/drawing/2014/main" id="{CA33D969-F819-4D81-B703-A125939970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94600" y="3408363"/>
                <a:ext cx="117475" cy="109538"/>
              </a:xfrm>
              <a:custGeom>
                <a:avLst/>
                <a:gdLst>
                  <a:gd name="T0" fmla="*/ 45 w 155"/>
                  <a:gd name="T1" fmla="*/ 146 h 146"/>
                  <a:gd name="T2" fmla="*/ 39 w 155"/>
                  <a:gd name="T3" fmla="*/ 32 h 146"/>
                  <a:gd name="T4" fmla="*/ 155 w 155"/>
                  <a:gd name="T5" fmla="*/ 67 h 146"/>
                  <a:gd name="T6" fmla="*/ 45 w 155"/>
                  <a:gd name="T7" fmla="*/ 146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55" h="146">
                    <a:moveTo>
                      <a:pt x="45" y="146"/>
                    </a:moveTo>
                    <a:cubicBezTo>
                      <a:pt x="24" y="112"/>
                      <a:pt x="0" y="67"/>
                      <a:pt x="39" y="32"/>
                    </a:cubicBezTo>
                    <a:cubicBezTo>
                      <a:pt x="69" y="5"/>
                      <a:pt x="130" y="0"/>
                      <a:pt x="155" y="67"/>
                    </a:cubicBezTo>
                    <a:cubicBezTo>
                      <a:pt x="133" y="125"/>
                      <a:pt x="106" y="145"/>
                      <a:pt x="45" y="146"/>
                    </a:cubicBezTo>
                    <a:close/>
                  </a:path>
                </a:pathLst>
              </a:custGeom>
              <a:solidFill>
                <a:srgbClr val="FCB37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8210" name="RECTANGLE">
              <a:extLst>
                <a:ext uri="{FF2B5EF4-FFF2-40B4-BE49-F238E27FC236}">
                  <a16:creationId xmlns:a16="http://schemas.microsoft.com/office/drawing/2014/main" id="{1DAB634E-D95C-415A-B3DD-E0553BC31B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88200" y="1724025"/>
              <a:ext cx="192088" cy="833438"/>
            </a:xfrm>
            <a:prstGeom prst="rect">
              <a:avLst/>
            </a:prstGeom>
            <a:solidFill>
              <a:srgbClr val="E192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317" name="GROUP">
            <a:extLst>
              <a:ext uri="{FF2B5EF4-FFF2-40B4-BE49-F238E27FC236}">
                <a16:creationId xmlns:a16="http://schemas.microsoft.com/office/drawing/2014/main" id="{3013F9D1-0AC7-4940-9A2A-43970F5F974E}"/>
              </a:ext>
            </a:extLst>
          </p:cNvPr>
          <p:cNvGrpSpPr/>
          <p:nvPr/>
        </p:nvGrpSpPr>
        <p:grpSpPr>
          <a:xfrm>
            <a:off x="7381875" y="2330450"/>
            <a:ext cx="2273300" cy="3941763"/>
            <a:chOff x="7381875" y="2330450"/>
            <a:chExt cx="2273300" cy="3941763"/>
          </a:xfrm>
        </p:grpSpPr>
        <p:sp>
          <p:nvSpPr>
            <p:cNvPr id="24" name="RECTANGLE">
              <a:extLst>
                <a:ext uri="{FF2B5EF4-FFF2-40B4-BE49-F238E27FC236}">
                  <a16:creationId xmlns:a16="http://schemas.microsoft.com/office/drawing/2014/main" id="{F4786470-B333-490A-A2FA-C1DA5AC68C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86763" y="2330450"/>
              <a:ext cx="384175" cy="1622425"/>
            </a:xfrm>
            <a:prstGeom prst="rect">
              <a:avLst/>
            </a:prstGeom>
            <a:solidFill>
              <a:srgbClr val="E192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RECTANGLE">
              <a:extLst>
                <a:ext uri="{FF2B5EF4-FFF2-40B4-BE49-F238E27FC236}">
                  <a16:creationId xmlns:a16="http://schemas.microsoft.com/office/drawing/2014/main" id="{59B7038C-D28F-46E7-ADE5-CFD5679932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78850" y="2330450"/>
              <a:ext cx="192088" cy="1622425"/>
            </a:xfrm>
            <a:prstGeom prst="rect">
              <a:avLst/>
            </a:prstGeom>
            <a:solidFill>
              <a:srgbClr val="D473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13" name="FREEFORM">
              <a:extLst>
                <a:ext uri="{FF2B5EF4-FFF2-40B4-BE49-F238E27FC236}">
                  <a16:creationId xmlns:a16="http://schemas.microsoft.com/office/drawing/2014/main" id="{61719EE3-19F1-4680-B9CA-5348FCEEC1E6}"/>
                </a:ext>
              </a:extLst>
            </p:cNvPr>
            <p:cNvSpPr>
              <a:spLocks/>
            </p:cNvSpPr>
            <p:nvPr/>
          </p:nvSpPr>
          <p:spPr bwMode="auto">
            <a:xfrm>
              <a:off x="8337550" y="3278188"/>
              <a:ext cx="523875" cy="1400175"/>
            </a:xfrm>
            <a:custGeom>
              <a:avLst/>
              <a:gdLst>
                <a:gd name="T0" fmla="*/ 578 w 699"/>
                <a:gd name="T1" fmla="*/ 34 h 1867"/>
                <a:gd name="T2" fmla="*/ 578 w 699"/>
                <a:gd name="T3" fmla="*/ 854 h 1867"/>
                <a:gd name="T4" fmla="*/ 696 w 699"/>
                <a:gd name="T5" fmla="*/ 1392 h 1867"/>
                <a:gd name="T6" fmla="*/ 661 w 699"/>
                <a:gd name="T7" fmla="*/ 1862 h 1867"/>
                <a:gd name="T8" fmla="*/ 0 w 699"/>
                <a:gd name="T9" fmla="*/ 1737 h 1867"/>
                <a:gd name="T10" fmla="*/ 96 w 699"/>
                <a:gd name="T11" fmla="*/ 0 h 1867"/>
                <a:gd name="T12" fmla="*/ 578 w 699"/>
                <a:gd name="T13" fmla="*/ 34 h 18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99" h="1867">
                  <a:moveTo>
                    <a:pt x="578" y="34"/>
                  </a:moveTo>
                  <a:lnTo>
                    <a:pt x="578" y="854"/>
                  </a:lnTo>
                  <a:cubicBezTo>
                    <a:pt x="699" y="953"/>
                    <a:pt x="696" y="1158"/>
                    <a:pt x="696" y="1392"/>
                  </a:cubicBezTo>
                  <a:cubicBezTo>
                    <a:pt x="696" y="1619"/>
                    <a:pt x="419" y="1541"/>
                    <a:pt x="661" y="1862"/>
                  </a:cubicBezTo>
                  <a:cubicBezTo>
                    <a:pt x="624" y="1867"/>
                    <a:pt x="32" y="1744"/>
                    <a:pt x="0" y="1737"/>
                  </a:cubicBezTo>
                  <a:lnTo>
                    <a:pt x="96" y="0"/>
                  </a:lnTo>
                  <a:lnTo>
                    <a:pt x="578" y="34"/>
                  </a:lnTo>
                  <a:close/>
                </a:path>
              </a:pathLst>
            </a:custGeom>
            <a:solidFill>
              <a:srgbClr val="D473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8307" name="Group 8306">
              <a:extLst>
                <a:ext uri="{FF2B5EF4-FFF2-40B4-BE49-F238E27FC236}">
                  <a16:creationId xmlns:a16="http://schemas.microsoft.com/office/drawing/2014/main" id="{FFCF7CBE-1609-423B-B087-05C122A50F95}"/>
                </a:ext>
              </a:extLst>
            </p:cNvPr>
            <p:cNvGrpSpPr/>
            <p:nvPr/>
          </p:nvGrpSpPr>
          <p:grpSpPr>
            <a:xfrm>
              <a:off x="7381875" y="4359275"/>
              <a:ext cx="2273300" cy="1912938"/>
              <a:chOff x="7381875" y="4359275"/>
              <a:chExt cx="2273300" cy="1912938"/>
            </a:xfrm>
          </p:grpSpPr>
          <p:sp>
            <p:nvSpPr>
              <p:cNvPr id="8215" name="FREEFORM">
                <a:extLst>
                  <a:ext uri="{FF2B5EF4-FFF2-40B4-BE49-F238E27FC236}">
                    <a16:creationId xmlns:a16="http://schemas.microsoft.com/office/drawing/2014/main" id="{C2A4432F-A602-47E1-8BD3-FF4A457CCC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59763" y="4359275"/>
                <a:ext cx="38100" cy="396875"/>
              </a:xfrm>
              <a:custGeom>
                <a:avLst/>
                <a:gdLst>
                  <a:gd name="T0" fmla="*/ 51 w 51"/>
                  <a:gd name="T1" fmla="*/ 0 h 530"/>
                  <a:gd name="T2" fmla="*/ 0 w 51"/>
                  <a:gd name="T3" fmla="*/ 0 h 530"/>
                  <a:gd name="T4" fmla="*/ 0 w 51"/>
                  <a:gd name="T5" fmla="*/ 530 h 530"/>
                  <a:gd name="T6" fmla="*/ 51 w 51"/>
                  <a:gd name="T7" fmla="*/ 448 h 530"/>
                  <a:gd name="T8" fmla="*/ 51 w 51"/>
                  <a:gd name="T9" fmla="*/ 0 h 5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1" h="530">
                    <a:moveTo>
                      <a:pt x="51" y="0"/>
                    </a:moveTo>
                    <a:lnTo>
                      <a:pt x="0" y="0"/>
                    </a:lnTo>
                    <a:lnTo>
                      <a:pt x="0" y="530"/>
                    </a:lnTo>
                    <a:cubicBezTo>
                      <a:pt x="30" y="516"/>
                      <a:pt x="51" y="485"/>
                      <a:pt x="51" y="448"/>
                    </a:cubicBezTo>
                    <a:cubicBezTo>
                      <a:pt x="51" y="320"/>
                      <a:pt x="51" y="150"/>
                      <a:pt x="51" y="0"/>
                    </a:cubicBezTo>
                    <a:close/>
                  </a:path>
                </a:pathLst>
              </a:custGeom>
              <a:solidFill>
                <a:srgbClr val="D473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17" name="OVAL">
                <a:extLst>
                  <a:ext uri="{FF2B5EF4-FFF2-40B4-BE49-F238E27FC236}">
                    <a16:creationId xmlns:a16="http://schemas.microsoft.com/office/drawing/2014/main" id="{92AA0F11-93AD-4EC5-94F7-9DC3047DE5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13775" y="5756275"/>
                <a:ext cx="92075" cy="93663"/>
              </a:xfrm>
              <a:prstGeom prst="ellipse">
                <a:avLst/>
              </a:prstGeom>
              <a:solidFill>
                <a:srgbClr val="B06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18" name="FREEFORM">
                <a:extLst>
                  <a:ext uri="{FF2B5EF4-FFF2-40B4-BE49-F238E27FC236}">
                    <a16:creationId xmlns:a16="http://schemas.microsoft.com/office/drawing/2014/main" id="{67449155-E92B-4D44-9CD5-D1F3F14465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24838" y="5921375"/>
                <a:ext cx="617538" cy="344488"/>
              </a:xfrm>
              <a:custGeom>
                <a:avLst/>
                <a:gdLst>
                  <a:gd name="T0" fmla="*/ 430 w 825"/>
                  <a:gd name="T1" fmla="*/ 0 h 459"/>
                  <a:gd name="T2" fmla="*/ 395 w 825"/>
                  <a:gd name="T3" fmla="*/ 0 h 459"/>
                  <a:gd name="T4" fmla="*/ 104 w 825"/>
                  <a:gd name="T5" fmla="*/ 0 h 459"/>
                  <a:gd name="T6" fmla="*/ 0 w 825"/>
                  <a:gd name="T7" fmla="*/ 459 h 459"/>
                  <a:gd name="T8" fmla="*/ 395 w 825"/>
                  <a:gd name="T9" fmla="*/ 459 h 459"/>
                  <a:gd name="T10" fmla="*/ 430 w 825"/>
                  <a:gd name="T11" fmla="*/ 459 h 459"/>
                  <a:gd name="T12" fmla="*/ 825 w 825"/>
                  <a:gd name="T13" fmla="*/ 459 h 459"/>
                  <a:gd name="T14" fmla="*/ 721 w 825"/>
                  <a:gd name="T15" fmla="*/ 0 h 459"/>
                  <a:gd name="T16" fmla="*/ 430 w 825"/>
                  <a:gd name="T17" fmla="*/ 0 h 4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25" h="459">
                    <a:moveTo>
                      <a:pt x="430" y="0"/>
                    </a:moveTo>
                    <a:lnTo>
                      <a:pt x="395" y="0"/>
                    </a:lnTo>
                    <a:lnTo>
                      <a:pt x="104" y="0"/>
                    </a:lnTo>
                    <a:lnTo>
                      <a:pt x="0" y="459"/>
                    </a:lnTo>
                    <a:lnTo>
                      <a:pt x="395" y="459"/>
                    </a:lnTo>
                    <a:lnTo>
                      <a:pt x="430" y="459"/>
                    </a:lnTo>
                    <a:lnTo>
                      <a:pt x="825" y="459"/>
                    </a:lnTo>
                    <a:lnTo>
                      <a:pt x="721" y="0"/>
                    </a:lnTo>
                    <a:lnTo>
                      <a:pt x="430" y="0"/>
                    </a:lnTo>
                    <a:close/>
                  </a:path>
                </a:pathLst>
              </a:custGeom>
              <a:solidFill>
                <a:srgbClr val="A6A9A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19" name="FREEFORM">
                <a:extLst>
                  <a:ext uri="{FF2B5EF4-FFF2-40B4-BE49-F238E27FC236}">
                    <a16:creationId xmlns:a16="http://schemas.microsoft.com/office/drawing/2014/main" id="{990442FA-475E-46A0-8C86-305EB759F9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81875" y="4359275"/>
                <a:ext cx="2273300" cy="1562100"/>
              </a:xfrm>
              <a:custGeom>
                <a:avLst/>
                <a:gdLst>
                  <a:gd name="T0" fmla="*/ 78 w 3037"/>
                  <a:gd name="T1" fmla="*/ 0 h 2082"/>
                  <a:gd name="T2" fmla="*/ 2959 w 3037"/>
                  <a:gd name="T3" fmla="*/ 0 h 2082"/>
                  <a:gd name="T4" fmla="*/ 3037 w 3037"/>
                  <a:gd name="T5" fmla="*/ 78 h 2082"/>
                  <a:gd name="T6" fmla="*/ 3037 w 3037"/>
                  <a:gd name="T7" fmla="*/ 2004 h 2082"/>
                  <a:gd name="T8" fmla="*/ 2959 w 3037"/>
                  <a:gd name="T9" fmla="*/ 2082 h 2082"/>
                  <a:gd name="T10" fmla="*/ 78 w 3037"/>
                  <a:gd name="T11" fmla="*/ 2082 h 2082"/>
                  <a:gd name="T12" fmla="*/ 0 w 3037"/>
                  <a:gd name="T13" fmla="*/ 2004 h 2082"/>
                  <a:gd name="T14" fmla="*/ 0 w 3037"/>
                  <a:gd name="T15" fmla="*/ 78 h 2082"/>
                  <a:gd name="T16" fmla="*/ 78 w 3037"/>
                  <a:gd name="T17" fmla="*/ 0 h 20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37" h="2082">
                    <a:moveTo>
                      <a:pt x="78" y="0"/>
                    </a:moveTo>
                    <a:lnTo>
                      <a:pt x="2959" y="0"/>
                    </a:lnTo>
                    <a:cubicBezTo>
                      <a:pt x="3002" y="0"/>
                      <a:pt x="3037" y="35"/>
                      <a:pt x="3037" y="78"/>
                    </a:cubicBezTo>
                    <a:lnTo>
                      <a:pt x="3037" y="2004"/>
                    </a:lnTo>
                    <a:cubicBezTo>
                      <a:pt x="3037" y="2047"/>
                      <a:pt x="3002" y="2082"/>
                      <a:pt x="2959" y="2082"/>
                    </a:cubicBezTo>
                    <a:lnTo>
                      <a:pt x="78" y="2082"/>
                    </a:lnTo>
                    <a:cubicBezTo>
                      <a:pt x="35" y="2082"/>
                      <a:pt x="0" y="2047"/>
                      <a:pt x="0" y="2004"/>
                    </a:cubicBezTo>
                    <a:lnTo>
                      <a:pt x="0" y="78"/>
                    </a:lnTo>
                    <a:cubicBezTo>
                      <a:pt x="0" y="35"/>
                      <a:pt x="35" y="0"/>
                      <a:pt x="78" y="0"/>
                    </a:cubicBezTo>
                    <a:close/>
                  </a:path>
                </a:pathLst>
              </a:custGeom>
              <a:solidFill>
                <a:srgbClr val="1A1A1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20" name="FREEFORM">
                <a:extLst>
                  <a:ext uri="{FF2B5EF4-FFF2-40B4-BE49-F238E27FC236}">
                    <a16:creationId xmlns:a16="http://schemas.microsoft.com/office/drawing/2014/main" id="{DA2C6B39-FAD2-4C7E-9526-11EAF5A00F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80300" y="4438650"/>
                <a:ext cx="2074863" cy="1131888"/>
              </a:xfrm>
              <a:custGeom>
                <a:avLst/>
                <a:gdLst>
                  <a:gd name="T0" fmla="*/ 10 w 2771"/>
                  <a:gd name="T1" fmla="*/ 0 h 1508"/>
                  <a:gd name="T2" fmla="*/ 2761 w 2771"/>
                  <a:gd name="T3" fmla="*/ 0 h 1508"/>
                  <a:gd name="T4" fmla="*/ 2771 w 2771"/>
                  <a:gd name="T5" fmla="*/ 9 h 1508"/>
                  <a:gd name="T6" fmla="*/ 2771 w 2771"/>
                  <a:gd name="T7" fmla="*/ 1498 h 1508"/>
                  <a:gd name="T8" fmla="*/ 2761 w 2771"/>
                  <a:gd name="T9" fmla="*/ 1508 h 1508"/>
                  <a:gd name="T10" fmla="*/ 10 w 2771"/>
                  <a:gd name="T11" fmla="*/ 1508 h 1508"/>
                  <a:gd name="T12" fmla="*/ 0 w 2771"/>
                  <a:gd name="T13" fmla="*/ 1498 h 1508"/>
                  <a:gd name="T14" fmla="*/ 0 w 2771"/>
                  <a:gd name="T15" fmla="*/ 9 h 1508"/>
                  <a:gd name="T16" fmla="*/ 10 w 2771"/>
                  <a:gd name="T17" fmla="*/ 0 h 15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71" h="1508">
                    <a:moveTo>
                      <a:pt x="10" y="0"/>
                    </a:moveTo>
                    <a:lnTo>
                      <a:pt x="2761" y="0"/>
                    </a:lnTo>
                    <a:cubicBezTo>
                      <a:pt x="2767" y="0"/>
                      <a:pt x="2771" y="4"/>
                      <a:pt x="2771" y="9"/>
                    </a:cubicBezTo>
                    <a:lnTo>
                      <a:pt x="2771" y="1498"/>
                    </a:lnTo>
                    <a:cubicBezTo>
                      <a:pt x="2771" y="1503"/>
                      <a:pt x="2767" y="1508"/>
                      <a:pt x="2761" y="1508"/>
                    </a:cubicBezTo>
                    <a:lnTo>
                      <a:pt x="10" y="1508"/>
                    </a:lnTo>
                    <a:cubicBezTo>
                      <a:pt x="4" y="1508"/>
                      <a:pt x="0" y="1503"/>
                      <a:pt x="0" y="1498"/>
                    </a:cubicBezTo>
                    <a:lnTo>
                      <a:pt x="0" y="9"/>
                    </a:lnTo>
                    <a:cubicBezTo>
                      <a:pt x="0" y="4"/>
                      <a:pt x="4" y="0"/>
                      <a:pt x="10" y="0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21" name="FREEFORM">
                <a:extLst>
                  <a:ext uri="{FF2B5EF4-FFF2-40B4-BE49-F238E27FC236}">
                    <a16:creationId xmlns:a16="http://schemas.microsoft.com/office/drawing/2014/main" id="{30E1561F-72D6-4C2F-8051-1282AACD97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81875" y="5686425"/>
                <a:ext cx="2273300" cy="234950"/>
              </a:xfrm>
              <a:custGeom>
                <a:avLst/>
                <a:gdLst>
                  <a:gd name="T0" fmla="*/ 3037 w 3037"/>
                  <a:gd name="T1" fmla="*/ 0 h 314"/>
                  <a:gd name="T2" fmla="*/ 0 w 3037"/>
                  <a:gd name="T3" fmla="*/ 0 h 314"/>
                  <a:gd name="T4" fmla="*/ 0 w 3037"/>
                  <a:gd name="T5" fmla="*/ 236 h 314"/>
                  <a:gd name="T6" fmla="*/ 78 w 3037"/>
                  <a:gd name="T7" fmla="*/ 314 h 314"/>
                  <a:gd name="T8" fmla="*/ 2959 w 3037"/>
                  <a:gd name="T9" fmla="*/ 314 h 314"/>
                  <a:gd name="T10" fmla="*/ 3037 w 3037"/>
                  <a:gd name="T11" fmla="*/ 236 h 314"/>
                  <a:gd name="T12" fmla="*/ 3037 w 3037"/>
                  <a:gd name="T13" fmla="*/ 0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37" h="314">
                    <a:moveTo>
                      <a:pt x="3037" y="0"/>
                    </a:moveTo>
                    <a:lnTo>
                      <a:pt x="0" y="0"/>
                    </a:lnTo>
                    <a:lnTo>
                      <a:pt x="0" y="236"/>
                    </a:lnTo>
                    <a:cubicBezTo>
                      <a:pt x="0" y="279"/>
                      <a:pt x="35" y="314"/>
                      <a:pt x="78" y="314"/>
                    </a:cubicBezTo>
                    <a:lnTo>
                      <a:pt x="2959" y="314"/>
                    </a:lnTo>
                    <a:cubicBezTo>
                      <a:pt x="3002" y="314"/>
                      <a:pt x="3037" y="279"/>
                      <a:pt x="3037" y="236"/>
                    </a:cubicBezTo>
                    <a:lnTo>
                      <a:pt x="3037" y="0"/>
                    </a:lnTo>
                    <a:close/>
                  </a:path>
                </a:pathLst>
              </a:custGeom>
              <a:solidFill>
                <a:srgbClr val="E5E6E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22" name="OVAL">
                <a:extLst>
                  <a:ext uri="{FF2B5EF4-FFF2-40B4-BE49-F238E27FC236}">
                    <a16:creationId xmlns:a16="http://schemas.microsoft.com/office/drawing/2014/main" id="{428129BB-8D5D-47C4-BE97-3F153D3CDE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86775" y="5756275"/>
                <a:ext cx="92075" cy="93663"/>
              </a:xfrm>
              <a:prstGeom prst="ellipse">
                <a:avLst/>
              </a:prstGeom>
              <a:solidFill>
                <a:srgbClr val="A6A9A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23" name="FREEFORM">
                <a:extLst>
                  <a:ext uri="{FF2B5EF4-FFF2-40B4-BE49-F238E27FC236}">
                    <a16:creationId xmlns:a16="http://schemas.microsoft.com/office/drawing/2014/main" id="{C7B22711-09D1-40AA-8C1A-BFC965C1C6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81988" y="5921375"/>
                <a:ext cx="501650" cy="85725"/>
              </a:xfrm>
              <a:custGeom>
                <a:avLst/>
                <a:gdLst>
                  <a:gd name="T0" fmla="*/ 0 w 669"/>
                  <a:gd name="T1" fmla="*/ 114 h 114"/>
                  <a:gd name="T2" fmla="*/ 669 w 669"/>
                  <a:gd name="T3" fmla="*/ 114 h 114"/>
                  <a:gd name="T4" fmla="*/ 643 w 669"/>
                  <a:gd name="T5" fmla="*/ 0 h 114"/>
                  <a:gd name="T6" fmla="*/ 352 w 669"/>
                  <a:gd name="T7" fmla="*/ 0 h 114"/>
                  <a:gd name="T8" fmla="*/ 317 w 669"/>
                  <a:gd name="T9" fmla="*/ 0 h 114"/>
                  <a:gd name="T10" fmla="*/ 26 w 669"/>
                  <a:gd name="T11" fmla="*/ 0 h 114"/>
                  <a:gd name="T12" fmla="*/ 0 w 669"/>
                  <a:gd name="T13" fmla="*/ 114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69" h="114">
                    <a:moveTo>
                      <a:pt x="0" y="114"/>
                    </a:moveTo>
                    <a:lnTo>
                      <a:pt x="669" y="114"/>
                    </a:lnTo>
                    <a:lnTo>
                      <a:pt x="643" y="0"/>
                    </a:lnTo>
                    <a:lnTo>
                      <a:pt x="352" y="0"/>
                    </a:lnTo>
                    <a:lnTo>
                      <a:pt x="317" y="0"/>
                    </a:lnTo>
                    <a:lnTo>
                      <a:pt x="26" y="0"/>
                    </a:lnTo>
                    <a:lnTo>
                      <a:pt x="0" y="114"/>
                    </a:lnTo>
                    <a:close/>
                  </a:path>
                </a:pathLst>
              </a:custGeom>
              <a:solidFill>
                <a:srgbClr val="80818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24" name="RECTANGLE">
                <a:extLst>
                  <a:ext uri="{FF2B5EF4-FFF2-40B4-BE49-F238E27FC236}">
                    <a16:creationId xmlns:a16="http://schemas.microsoft.com/office/drawing/2014/main" id="{DF3A93F7-6D30-495D-A319-700A8C1CD2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91475" y="6172200"/>
                <a:ext cx="1082675" cy="100013"/>
              </a:xfrm>
              <a:prstGeom prst="rect">
                <a:avLst/>
              </a:prstGeom>
              <a:solidFill>
                <a:srgbClr val="E5E6E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pic>
            <p:nvPicPr>
              <p:cNvPr id="8255" name="PICTURE">
                <a:extLst>
                  <a:ext uri="{FF2B5EF4-FFF2-40B4-BE49-F238E27FC236}">
                    <a16:creationId xmlns:a16="http://schemas.microsoft.com/office/drawing/2014/main" id="{5CF05922-1233-405F-A09E-C4FF7C5A879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467725" y="4421188"/>
                <a:ext cx="1108075" cy="11699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8225" name="FREEFORM">
              <a:extLst>
                <a:ext uri="{FF2B5EF4-FFF2-40B4-BE49-F238E27FC236}">
                  <a16:creationId xmlns:a16="http://schemas.microsoft.com/office/drawing/2014/main" id="{65C4601E-A4F8-4641-9A74-622D5BB9261B}"/>
                </a:ext>
              </a:extLst>
            </p:cNvPr>
            <p:cNvSpPr>
              <a:spLocks/>
            </p:cNvSpPr>
            <p:nvPr/>
          </p:nvSpPr>
          <p:spPr bwMode="auto">
            <a:xfrm>
              <a:off x="8143875" y="3278188"/>
              <a:ext cx="452438" cy="1484313"/>
            </a:xfrm>
            <a:custGeom>
              <a:avLst/>
              <a:gdLst>
                <a:gd name="T0" fmla="*/ 9 w 604"/>
                <a:gd name="T1" fmla="*/ 1531 h 1979"/>
                <a:gd name="T2" fmla="*/ 9 w 604"/>
                <a:gd name="T3" fmla="*/ 1762 h 1979"/>
                <a:gd name="T4" fmla="*/ 9 w 604"/>
                <a:gd name="T5" fmla="*/ 1889 h 1979"/>
                <a:gd name="T6" fmla="*/ 95 w 604"/>
                <a:gd name="T7" fmla="*/ 1979 h 1979"/>
                <a:gd name="T8" fmla="*/ 120 w 604"/>
                <a:gd name="T9" fmla="*/ 1979 h 1979"/>
                <a:gd name="T10" fmla="*/ 207 w 604"/>
                <a:gd name="T11" fmla="*/ 1889 h 1979"/>
                <a:gd name="T12" fmla="*/ 207 w 604"/>
                <a:gd name="T13" fmla="*/ 1441 h 1979"/>
                <a:gd name="T14" fmla="*/ 578 w 604"/>
                <a:gd name="T15" fmla="*/ 841 h 1979"/>
                <a:gd name="T16" fmla="*/ 582 w 604"/>
                <a:gd name="T17" fmla="*/ 3 h 1979"/>
                <a:gd name="T18" fmla="*/ 356 w 604"/>
                <a:gd name="T19" fmla="*/ 0 h 1979"/>
                <a:gd name="T20" fmla="*/ 325 w 604"/>
                <a:gd name="T21" fmla="*/ 651 h 1979"/>
                <a:gd name="T22" fmla="*/ 50 w 604"/>
                <a:gd name="T23" fmla="*/ 1082 h 1979"/>
                <a:gd name="T24" fmla="*/ 9 w 604"/>
                <a:gd name="T25" fmla="*/ 1508 h 1979"/>
                <a:gd name="T26" fmla="*/ 9 w 604"/>
                <a:gd name="T27" fmla="*/ 1531 h 19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4" h="1979">
                  <a:moveTo>
                    <a:pt x="9" y="1531"/>
                  </a:moveTo>
                  <a:lnTo>
                    <a:pt x="9" y="1762"/>
                  </a:lnTo>
                  <a:lnTo>
                    <a:pt x="9" y="1889"/>
                  </a:lnTo>
                  <a:cubicBezTo>
                    <a:pt x="9" y="1939"/>
                    <a:pt x="48" y="1979"/>
                    <a:pt x="95" y="1979"/>
                  </a:cubicBezTo>
                  <a:lnTo>
                    <a:pt x="120" y="1979"/>
                  </a:lnTo>
                  <a:cubicBezTo>
                    <a:pt x="168" y="1979"/>
                    <a:pt x="207" y="1939"/>
                    <a:pt x="207" y="1889"/>
                  </a:cubicBezTo>
                  <a:cubicBezTo>
                    <a:pt x="207" y="1761"/>
                    <a:pt x="207" y="1591"/>
                    <a:pt x="207" y="1441"/>
                  </a:cubicBezTo>
                  <a:cubicBezTo>
                    <a:pt x="466" y="1441"/>
                    <a:pt x="604" y="937"/>
                    <a:pt x="578" y="841"/>
                  </a:cubicBezTo>
                  <a:cubicBezTo>
                    <a:pt x="577" y="839"/>
                    <a:pt x="580" y="316"/>
                    <a:pt x="582" y="3"/>
                  </a:cubicBezTo>
                  <a:lnTo>
                    <a:pt x="356" y="0"/>
                  </a:lnTo>
                  <a:cubicBezTo>
                    <a:pt x="353" y="196"/>
                    <a:pt x="343" y="426"/>
                    <a:pt x="325" y="651"/>
                  </a:cubicBezTo>
                  <a:cubicBezTo>
                    <a:pt x="308" y="853"/>
                    <a:pt x="130" y="898"/>
                    <a:pt x="50" y="1082"/>
                  </a:cubicBezTo>
                  <a:cubicBezTo>
                    <a:pt x="0" y="1199"/>
                    <a:pt x="18" y="1349"/>
                    <a:pt x="9" y="1508"/>
                  </a:cubicBezTo>
                  <a:lnTo>
                    <a:pt x="9" y="1531"/>
                  </a:lnTo>
                  <a:close/>
                </a:path>
              </a:pathLst>
            </a:custGeom>
            <a:solidFill>
              <a:srgbClr val="E192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313" name="GROUP">
            <a:extLst>
              <a:ext uri="{FF2B5EF4-FFF2-40B4-BE49-F238E27FC236}">
                <a16:creationId xmlns:a16="http://schemas.microsoft.com/office/drawing/2014/main" id="{73AB9CC4-9474-452F-935E-C91082556F90}"/>
              </a:ext>
            </a:extLst>
          </p:cNvPr>
          <p:cNvGrpSpPr/>
          <p:nvPr/>
        </p:nvGrpSpPr>
        <p:grpSpPr>
          <a:xfrm>
            <a:off x="9223375" y="1784350"/>
            <a:ext cx="908051" cy="2441575"/>
            <a:chOff x="9223375" y="1784350"/>
            <a:chExt cx="908051" cy="2441575"/>
          </a:xfrm>
        </p:grpSpPr>
        <p:sp>
          <p:nvSpPr>
            <p:cNvPr id="23" name="RECTANGLE">
              <a:extLst>
                <a:ext uri="{FF2B5EF4-FFF2-40B4-BE49-F238E27FC236}">
                  <a16:creationId xmlns:a16="http://schemas.microsoft.com/office/drawing/2014/main" id="{F9DD0723-3BD4-4894-8FB9-47D3663031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77375" y="1784350"/>
              <a:ext cx="382588" cy="1819275"/>
            </a:xfrm>
            <a:prstGeom prst="rect">
              <a:avLst/>
            </a:prstGeom>
            <a:solidFill>
              <a:srgbClr val="E192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RECTANGLE">
              <a:extLst>
                <a:ext uri="{FF2B5EF4-FFF2-40B4-BE49-F238E27FC236}">
                  <a16:creationId xmlns:a16="http://schemas.microsoft.com/office/drawing/2014/main" id="{ADCA4607-71D8-496C-B8E1-9410BC671D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67875" y="1976438"/>
              <a:ext cx="192088" cy="1576388"/>
            </a:xfrm>
            <a:prstGeom prst="rect">
              <a:avLst/>
            </a:prstGeom>
            <a:solidFill>
              <a:srgbClr val="D473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27" name="FREEFORM">
              <a:extLst>
                <a:ext uri="{FF2B5EF4-FFF2-40B4-BE49-F238E27FC236}">
                  <a16:creationId xmlns:a16="http://schemas.microsoft.com/office/drawing/2014/main" id="{2C51ED03-8662-4993-AF68-92EC1B3705F1}"/>
                </a:ext>
              </a:extLst>
            </p:cNvPr>
            <p:cNvSpPr>
              <a:spLocks/>
            </p:cNvSpPr>
            <p:nvPr/>
          </p:nvSpPr>
          <p:spPr bwMode="auto">
            <a:xfrm>
              <a:off x="9417050" y="2425700"/>
              <a:ext cx="523875" cy="1400175"/>
            </a:xfrm>
            <a:custGeom>
              <a:avLst/>
              <a:gdLst>
                <a:gd name="T0" fmla="*/ 578 w 699"/>
                <a:gd name="T1" fmla="*/ 34 h 1867"/>
                <a:gd name="T2" fmla="*/ 578 w 699"/>
                <a:gd name="T3" fmla="*/ 854 h 1867"/>
                <a:gd name="T4" fmla="*/ 696 w 699"/>
                <a:gd name="T5" fmla="*/ 1392 h 1867"/>
                <a:gd name="T6" fmla="*/ 661 w 699"/>
                <a:gd name="T7" fmla="*/ 1862 h 1867"/>
                <a:gd name="T8" fmla="*/ 0 w 699"/>
                <a:gd name="T9" fmla="*/ 1737 h 1867"/>
                <a:gd name="T10" fmla="*/ 96 w 699"/>
                <a:gd name="T11" fmla="*/ 0 h 1867"/>
                <a:gd name="T12" fmla="*/ 578 w 699"/>
                <a:gd name="T13" fmla="*/ 34 h 18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99" h="1867">
                  <a:moveTo>
                    <a:pt x="578" y="34"/>
                  </a:moveTo>
                  <a:lnTo>
                    <a:pt x="578" y="854"/>
                  </a:lnTo>
                  <a:cubicBezTo>
                    <a:pt x="699" y="953"/>
                    <a:pt x="696" y="1158"/>
                    <a:pt x="696" y="1392"/>
                  </a:cubicBezTo>
                  <a:cubicBezTo>
                    <a:pt x="696" y="1619"/>
                    <a:pt x="419" y="1541"/>
                    <a:pt x="661" y="1862"/>
                  </a:cubicBezTo>
                  <a:cubicBezTo>
                    <a:pt x="624" y="1867"/>
                    <a:pt x="32" y="1744"/>
                    <a:pt x="0" y="1737"/>
                  </a:cubicBezTo>
                  <a:lnTo>
                    <a:pt x="96" y="0"/>
                  </a:lnTo>
                  <a:lnTo>
                    <a:pt x="578" y="34"/>
                  </a:lnTo>
                  <a:close/>
                </a:path>
              </a:pathLst>
            </a:custGeom>
            <a:solidFill>
              <a:srgbClr val="D473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28" name="RECTANGLE">
              <a:extLst>
                <a:ext uri="{FF2B5EF4-FFF2-40B4-BE49-F238E27FC236}">
                  <a16:creationId xmlns:a16="http://schemas.microsoft.com/office/drawing/2014/main" id="{F4E4F28C-1C8E-4345-9EAC-DBC4C5CF5D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15488" y="2266950"/>
              <a:ext cx="234950" cy="833438"/>
            </a:xfrm>
            <a:prstGeom prst="rect">
              <a:avLst/>
            </a:prstGeom>
            <a:solidFill>
              <a:srgbClr val="D473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34" name="RECTANGLE">
              <a:extLst>
                <a:ext uri="{FF2B5EF4-FFF2-40B4-BE49-F238E27FC236}">
                  <a16:creationId xmlns:a16="http://schemas.microsoft.com/office/drawing/2014/main" id="{0F5131FA-5B7C-42AC-94DA-DA7DA02318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77375" y="2266950"/>
              <a:ext cx="190500" cy="833438"/>
            </a:xfrm>
            <a:prstGeom prst="rect">
              <a:avLst/>
            </a:prstGeom>
            <a:solidFill>
              <a:srgbClr val="E192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49" name="FREEFORM">
              <a:extLst>
                <a:ext uri="{FF2B5EF4-FFF2-40B4-BE49-F238E27FC236}">
                  <a16:creationId xmlns:a16="http://schemas.microsoft.com/office/drawing/2014/main" id="{52A97F16-F23E-4F65-A534-C70E4838E19D}"/>
                </a:ext>
              </a:extLst>
            </p:cNvPr>
            <p:cNvSpPr>
              <a:spLocks/>
            </p:cNvSpPr>
            <p:nvPr/>
          </p:nvSpPr>
          <p:spPr bwMode="auto">
            <a:xfrm>
              <a:off x="9223375" y="2636838"/>
              <a:ext cx="452438" cy="1273175"/>
            </a:xfrm>
            <a:custGeom>
              <a:avLst/>
              <a:gdLst>
                <a:gd name="T0" fmla="*/ 9 w 604"/>
                <a:gd name="T1" fmla="*/ 1313 h 1697"/>
                <a:gd name="T2" fmla="*/ 9 w 604"/>
                <a:gd name="T3" fmla="*/ 1511 h 1697"/>
                <a:gd name="T4" fmla="*/ 9 w 604"/>
                <a:gd name="T5" fmla="*/ 1620 h 1697"/>
                <a:gd name="T6" fmla="*/ 95 w 604"/>
                <a:gd name="T7" fmla="*/ 1697 h 1697"/>
                <a:gd name="T8" fmla="*/ 120 w 604"/>
                <a:gd name="T9" fmla="*/ 1697 h 1697"/>
                <a:gd name="T10" fmla="*/ 207 w 604"/>
                <a:gd name="T11" fmla="*/ 1620 h 1697"/>
                <a:gd name="T12" fmla="*/ 207 w 604"/>
                <a:gd name="T13" fmla="*/ 1236 h 1697"/>
                <a:gd name="T14" fmla="*/ 578 w 604"/>
                <a:gd name="T15" fmla="*/ 721 h 1697"/>
                <a:gd name="T16" fmla="*/ 582 w 604"/>
                <a:gd name="T17" fmla="*/ 2 h 1697"/>
                <a:gd name="T18" fmla="*/ 356 w 604"/>
                <a:gd name="T19" fmla="*/ 0 h 1697"/>
                <a:gd name="T20" fmla="*/ 325 w 604"/>
                <a:gd name="T21" fmla="*/ 558 h 1697"/>
                <a:gd name="T22" fmla="*/ 50 w 604"/>
                <a:gd name="T23" fmla="*/ 928 h 1697"/>
                <a:gd name="T24" fmla="*/ 9 w 604"/>
                <a:gd name="T25" fmla="*/ 1294 h 1697"/>
                <a:gd name="T26" fmla="*/ 9 w 604"/>
                <a:gd name="T27" fmla="*/ 1313 h 16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4" h="1697">
                  <a:moveTo>
                    <a:pt x="9" y="1313"/>
                  </a:moveTo>
                  <a:lnTo>
                    <a:pt x="9" y="1511"/>
                  </a:lnTo>
                  <a:lnTo>
                    <a:pt x="9" y="1620"/>
                  </a:lnTo>
                  <a:cubicBezTo>
                    <a:pt x="9" y="1663"/>
                    <a:pt x="48" y="1697"/>
                    <a:pt x="95" y="1697"/>
                  </a:cubicBezTo>
                  <a:lnTo>
                    <a:pt x="120" y="1697"/>
                  </a:lnTo>
                  <a:cubicBezTo>
                    <a:pt x="168" y="1697"/>
                    <a:pt x="207" y="1663"/>
                    <a:pt x="207" y="1620"/>
                  </a:cubicBezTo>
                  <a:cubicBezTo>
                    <a:pt x="207" y="1510"/>
                    <a:pt x="207" y="1364"/>
                    <a:pt x="207" y="1236"/>
                  </a:cubicBezTo>
                  <a:cubicBezTo>
                    <a:pt x="466" y="1236"/>
                    <a:pt x="604" y="804"/>
                    <a:pt x="578" y="721"/>
                  </a:cubicBezTo>
                  <a:cubicBezTo>
                    <a:pt x="577" y="719"/>
                    <a:pt x="580" y="271"/>
                    <a:pt x="582" y="2"/>
                  </a:cubicBezTo>
                  <a:lnTo>
                    <a:pt x="356" y="0"/>
                  </a:lnTo>
                  <a:cubicBezTo>
                    <a:pt x="353" y="169"/>
                    <a:pt x="343" y="366"/>
                    <a:pt x="325" y="558"/>
                  </a:cubicBezTo>
                  <a:cubicBezTo>
                    <a:pt x="308" y="731"/>
                    <a:pt x="129" y="770"/>
                    <a:pt x="50" y="928"/>
                  </a:cubicBezTo>
                  <a:cubicBezTo>
                    <a:pt x="0" y="1028"/>
                    <a:pt x="18" y="1157"/>
                    <a:pt x="9" y="1294"/>
                  </a:cubicBezTo>
                  <a:lnTo>
                    <a:pt x="9" y="1313"/>
                  </a:lnTo>
                  <a:close/>
                </a:path>
              </a:pathLst>
            </a:custGeom>
            <a:solidFill>
              <a:srgbClr val="E192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8306" name="Group 8305">
              <a:extLst>
                <a:ext uri="{FF2B5EF4-FFF2-40B4-BE49-F238E27FC236}">
                  <a16:creationId xmlns:a16="http://schemas.microsoft.com/office/drawing/2014/main" id="{73B5D23C-FB54-4F7A-97DE-0A437BAA4AFC}"/>
                </a:ext>
              </a:extLst>
            </p:cNvPr>
            <p:cNvGrpSpPr/>
            <p:nvPr/>
          </p:nvGrpSpPr>
          <p:grpSpPr>
            <a:xfrm>
              <a:off x="9301163" y="2806700"/>
              <a:ext cx="830263" cy="1419225"/>
              <a:chOff x="9301163" y="2806700"/>
              <a:chExt cx="830263" cy="1419225"/>
            </a:xfrm>
          </p:grpSpPr>
          <p:sp>
            <p:nvSpPr>
              <p:cNvPr id="8226" name="FREEFORM">
                <a:extLst>
                  <a:ext uri="{FF2B5EF4-FFF2-40B4-BE49-F238E27FC236}">
                    <a16:creationId xmlns:a16="http://schemas.microsoft.com/office/drawing/2014/main" id="{8950FEAC-CA84-4BE6-A5C5-89B550D25A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766300" y="3327400"/>
                <a:ext cx="284163" cy="446088"/>
              </a:xfrm>
              <a:custGeom>
                <a:avLst/>
                <a:gdLst>
                  <a:gd name="T0" fmla="*/ 177 w 381"/>
                  <a:gd name="T1" fmla="*/ 520 h 595"/>
                  <a:gd name="T2" fmla="*/ 23 w 381"/>
                  <a:gd name="T3" fmla="*/ 161 h 595"/>
                  <a:gd name="T4" fmla="*/ 73 w 381"/>
                  <a:gd name="T5" fmla="*/ 24 h 595"/>
                  <a:gd name="T6" fmla="*/ 73 w 381"/>
                  <a:gd name="T7" fmla="*/ 24 h 595"/>
                  <a:gd name="T8" fmla="*/ 205 w 381"/>
                  <a:gd name="T9" fmla="*/ 76 h 595"/>
                  <a:gd name="T10" fmla="*/ 359 w 381"/>
                  <a:gd name="T11" fmla="*/ 435 h 595"/>
                  <a:gd name="T12" fmla="*/ 309 w 381"/>
                  <a:gd name="T13" fmla="*/ 572 h 595"/>
                  <a:gd name="T14" fmla="*/ 309 w 381"/>
                  <a:gd name="T15" fmla="*/ 572 h 595"/>
                  <a:gd name="T16" fmla="*/ 177 w 381"/>
                  <a:gd name="T17" fmla="*/ 520 h 5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81" h="595">
                    <a:moveTo>
                      <a:pt x="177" y="520"/>
                    </a:moveTo>
                    <a:lnTo>
                      <a:pt x="23" y="161"/>
                    </a:lnTo>
                    <a:cubicBezTo>
                      <a:pt x="0" y="109"/>
                      <a:pt x="23" y="47"/>
                      <a:pt x="73" y="24"/>
                    </a:cubicBezTo>
                    <a:lnTo>
                      <a:pt x="73" y="24"/>
                    </a:lnTo>
                    <a:cubicBezTo>
                      <a:pt x="123" y="0"/>
                      <a:pt x="182" y="24"/>
                      <a:pt x="205" y="76"/>
                    </a:cubicBezTo>
                    <a:lnTo>
                      <a:pt x="359" y="435"/>
                    </a:lnTo>
                    <a:cubicBezTo>
                      <a:pt x="381" y="487"/>
                      <a:pt x="359" y="549"/>
                      <a:pt x="309" y="572"/>
                    </a:cubicBezTo>
                    <a:lnTo>
                      <a:pt x="309" y="572"/>
                    </a:lnTo>
                    <a:cubicBezTo>
                      <a:pt x="259" y="595"/>
                      <a:pt x="200" y="572"/>
                      <a:pt x="177" y="520"/>
                    </a:cubicBezTo>
                    <a:close/>
                  </a:path>
                </a:pathLst>
              </a:custGeom>
              <a:solidFill>
                <a:srgbClr val="D473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29" name="FREEFORM">
                <a:extLst>
                  <a:ext uri="{FF2B5EF4-FFF2-40B4-BE49-F238E27FC236}">
                    <a16:creationId xmlns:a16="http://schemas.microsoft.com/office/drawing/2014/main" id="{8ECE7F38-87E8-4C54-A8E1-CD22818172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520238" y="3910013"/>
                <a:ext cx="525463" cy="257175"/>
              </a:xfrm>
              <a:custGeom>
                <a:avLst/>
                <a:gdLst>
                  <a:gd name="T0" fmla="*/ 578 w 700"/>
                  <a:gd name="T1" fmla="*/ 331 h 343"/>
                  <a:gd name="T2" fmla="*/ 91 w 700"/>
                  <a:gd name="T3" fmla="*/ 218 h 343"/>
                  <a:gd name="T4" fmla="*/ 8 w 700"/>
                  <a:gd name="T5" fmla="*/ 99 h 343"/>
                  <a:gd name="T6" fmla="*/ 8 w 700"/>
                  <a:gd name="T7" fmla="*/ 99 h 343"/>
                  <a:gd name="T8" fmla="*/ 122 w 700"/>
                  <a:gd name="T9" fmla="*/ 12 h 343"/>
                  <a:gd name="T10" fmla="*/ 609 w 700"/>
                  <a:gd name="T11" fmla="*/ 126 h 343"/>
                  <a:gd name="T12" fmla="*/ 692 w 700"/>
                  <a:gd name="T13" fmla="*/ 244 h 343"/>
                  <a:gd name="T14" fmla="*/ 692 w 700"/>
                  <a:gd name="T15" fmla="*/ 244 h 343"/>
                  <a:gd name="T16" fmla="*/ 578 w 700"/>
                  <a:gd name="T17" fmla="*/ 331 h 3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00" h="343">
                    <a:moveTo>
                      <a:pt x="578" y="331"/>
                    </a:moveTo>
                    <a:lnTo>
                      <a:pt x="91" y="218"/>
                    </a:lnTo>
                    <a:cubicBezTo>
                      <a:pt x="38" y="205"/>
                      <a:pt x="0" y="156"/>
                      <a:pt x="8" y="99"/>
                    </a:cubicBezTo>
                    <a:lnTo>
                      <a:pt x="8" y="99"/>
                    </a:lnTo>
                    <a:cubicBezTo>
                      <a:pt x="17" y="43"/>
                      <a:pt x="68" y="0"/>
                      <a:pt x="122" y="12"/>
                    </a:cubicBezTo>
                    <a:lnTo>
                      <a:pt x="609" y="126"/>
                    </a:lnTo>
                    <a:cubicBezTo>
                      <a:pt x="662" y="138"/>
                      <a:pt x="700" y="188"/>
                      <a:pt x="692" y="244"/>
                    </a:cubicBezTo>
                    <a:lnTo>
                      <a:pt x="692" y="244"/>
                    </a:lnTo>
                    <a:cubicBezTo>
                      <a:pt x="683" y="301"/>
                      <a:pt x="632" y="343"/>
                      <a:pt x="578" y="331"/>
                    </a:cubicBezTo>
                    <a:close/>
                  </a:path>
                </a:pathLst>
              </a:custGeom>
              <a:solidFill>
                <a:srgbClr val="EDAE6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30" name="FREEFORM">
                <a:extLst>
                  <a:ext uri="{FF2B5EF4-FFF2-40B4-BE49-F238E27FC236}">
                    <a16:creationId xmlns:a16="http://schemas.microsoft.com/office/drawing/2014/main" id="{B35D3D4A-8816-4A9F-9B2E-E4B8139AF0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37713" y="3743325"/>
                <a:ext cx="438150" cy="211138"/>
              </a:xfrm>
              <a:custGeom>
                <a:avLst/>
                <a:gdLst>
                  <a:gd name="T0" fmla="*/ 464 w 586"/>
                  <a:gd name="T1" fmla="*/ 275 h 283"/>
                  <a:gd name="T2" fmla="*/ 91 w 586"/>
                  <a:gd name="T3" fmla="*/ 214 h 283"/>
                  <a:gd name="T4" fmla="*/ 8 w 586"/>
                  <a:gd name="T5" fmla="*/ 96 h 283"/>
                  <a:gd name="T6" fmla="*/ 8 w 586"/>
                  <a:gd name="T7" fmla="*/ 96 h 283"/>
                  <a:gd name="T8" fmla="*/ 122 w 586"/>
                  <a:gd name="T9" fmla="*/ 9 h 283"/>
                  <a:gd name="T10" fmla="*/ 494 w 586"/>
                  <a:gd name="T11" fmla="*/ 69 h 283"/>
                  <a:gd name="T12" fmla="*/ 577 w 586"/>
                  <a:gd name="T13" fmla="*/ 188 h 283"/>
                  <a:gd name="T14" fmla="*/ 577 w 586"/>
                  <a:gd name="T15" fmla="*/ 188 h 283"/>
                  <a:gd name="T16" fmla="*/ 464 w 586"/>
                  <a:gd name="T17" fmla="*/ 275 h 2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6" h="283">
                    <a:moveTo>
                      <a:pt x="464" y="275"/>
                    </a:moveTo>
                    <a:lnTo>
                      <a:pt x="91" y="214"/>
                    </a:lnTo>
                    <a:cubicBezTo>
                      <a:pt x="37" y="206"/>
                      <a:pt x="0" y="152"/>
                      <a:pt x="8" y="96"/>
                    </a:cubicBezTo>
                    <a:lnTo>
                      <a:pt x="8" y="96"/>
                    </a:lnTo>
                    <a:cubicBezTo>
                      <a:pt x="17" y="39"/>
                      <a:pt x="68" y="0"/>
                      <a:pt x="122" y="9"/>
                    </a:cubicBezTo>
                    <a:lnTo>
                      <a:pt x="494" y="69"/>
                    </a:lnTo>
                    <a:cubicBezTo>
                      <a:pt x="548" y="78"/>
                      <a:pt x="586" y="131"/>
                      <a:pt x="577" y="188"/>
                    </a:cubicBezTo>
                    <a:lnTo>
                      <a:pt x="577" y="188"/>
                    </a:lnTo>
                    <a:cubicBezTo>
                      <a:pt x="569" y="244"/>
                      <a:pt x="518" y="283"/>
                      <a:pt x="464" y="275"/>
                    </a:cubicBezTo>
                    <a:close/>
                  </a:path>
                </a:pathLst>
              </a:custGeom>
              <a:solidFill>
                <a:srgbClr val="D473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31" name="FREEFORM">
                <a:extLst>
                  <a:ext uri="{FF2B5EF4-FFF2-40B4-BE49-F238E27FC236}">
                    <a16:creationId xmlns:a16="http://schemas.microsoft.com/office/drawing/2014/main" id="{338F6B57-15FD-42AC-8F34-C536A71223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66288" y="3544888"/>
                <a:ext cx="439738" cy="212725"/>
              </a:xfrm>
              <a:custGeom>
                <a:avLst/>
                <a:gdLst>
                  <a:gd name="T0" fmla="*/ 464 w 586"/>
                  <a:gd name="T1" fmla="*/ 274 h 283"/>
                  <a:gd name="T2" fmla="*/ 92 w 586"/>
                  <a:gd name="T3" fmla="*/ 214 h 283"/>
                  <a:gd name="T4" fmla="*/ 8 w 586"/>
                  <a:gd name="T5" fmla="*/ 95 h 283"/>
                  <a:gd name="T6" fmla="*/ 8 w 586"/>
                  <a:gd name="T7" fmla="*/ 95 h 283"/>
                  <a:gd name="T8" fmla="*/ 122 w 586"/>
                  <a:gd name="T9" fmla="*/ 9 h 283"/>
                  <a:gd name="T10" fmla="*/ 494 w 586"/>
                  <a:gd name="T11" fmla="*/ 69 h 283"/>
                  <a:gd name="T12" fmla="*/ 578 w 586"/>
                  <a:gd name="T13" fmla="*/ 187 h 283"/>
                  <a:gd name="T14" fmla="*/ 578 w 586"/>
                  <a:gd name="T15" fmla="*/ 187 h 283"/>
                  <a:gd name="T16" fmla="*/ 464 w 586"/>
                  <a:gd name="T17" fmla="*/ 274 h 2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6" h="283">
                    <a:moveTo>
                      <a:pt x="464" y="274"/>
                    </a:moveTo>
                    <a:lnTo>
                      <a:pt x="92" y="214"/>
                    </a:lnTo>
                    <a:cubicBezTo>
                      <a:pt x="37" y="205"/>
                      <a:pt x="0" y="152"/>
                      <a:pt x="8" y="95"/>
                    </a:cubicBezTo>
                    <a:lnTo>
                      <a:pt x="8" y="95"/>
                    </a:lnTo>
                    <a:cubicBezTo>
                      <a:pt x="17" y="39"/>
                      <a:pt x="68" y="0"/>
                      <a:pt x="122" y="9"/>
                    </a:cubicBezTo>
                    <a:lnTo>
                      <a:pt x="494" y="69"/>
                    </a:lnTo>
                    <a:cubicBezTo>
                      <a:pt x="548" y="78"/>
                      <a:pt x="586" y="131"/>
                      <a:pt x="578" y="187"/>
                    </a:cubicBezTo>
                    <a:lnTo>
                      <a:pt x="578" y="187"/>
                    </a:lnTo>
                    <a:cubicBezTo>
                      <a:pt x="569" y="244"/>
                      <a:pt x="518" y="283"/>
                      <a:pt x="464" y="274"/>
                    </a:cubicBezTo>
                    <a:close/>
                  </a:path>
                </a:pathLst>
              </a:custGeom>
              <a:solidFill>
                <a:srgbClr val="D473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33" name="FREEFORM">
                <a:extLst>
                  <a:ext uri="{FF2B5EF4-FFF2-40B4-BE49-F238E27FC236}">
                    <a16:creationId xmlns:a16="http://schemas.microsoft.com/office/drawing/2014/main" id="{05E0F099-1EC8-4DBE-BED8-35FB928428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39263" y="3506788"/>
                <a:ext cx="38100" cy="396875"/>
              </a:xfrm>
              <a:custGeom>
                <a:avLst/>
                <a:gdLst>
                  <a:gd name="T0" fmla="*/ 51 w 51"/>
                  <a:gd name="T1" fmla="*/ 0 h 530"/>
                  <a:gd name="T2" fmla="*/ 0 w 51"/>
                  <a:gd name="T3" fmla="*/ 0 h 530"/>
                  <a:gd name="T4" fmla="*/ 0 w 51"/>
                  <a:gd name="T5" fmla="*/ 530 h 530"/>
                  <a:gd name="T6" fmla="*/ 51 w 51"/>
                  <a:gd name="T7" fmla="*/ 448 h 530"/>
                  <a:gd name="T8" fmla="*/ 51 w 51"/>
                  <a:gd name="T9" fmla="*/ 0 h 5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1" h="530">
                    <a:moveTo>
                      <a:pt x="51" y="0"/>
                    </a:moveTo>
                    <a:lnTo>
                      <a:pt x="0" y="0"/>
                    </a:lnTo>
                    <a:lnTo>
                      <a:pt x="0" y="530"/>
                    </a:lnTo>
                    <a:cubicBezTo>
                      <a:pt x="30" y="516"/>
                      <a:pt x="51" y="485"/>
                      <a:pt x="51" y="448"/>
                    </a:cubicBezTo>
                    <a:cubicBezTo>
                      <a:pt x="51" y="320"/>
                      <a:pt x="51" y="150"/>
                      <a:pt x="51" y="0"/>
                    </a:cubicBezTo>
                    <a:close/>
                  </a:path>
                </a:pathLst>
              </a:custGeom>
              <a:solidFill>
                <a:srgbClr val="D473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35" name="FREEFORM">
                <a:extLst>
                  <a:ext uri="{FF2B5EF4-FFF2-40B4-BE49-F238E27FC236}">
                    <a16:creationId xmlns:a16="http://schemas.microsoft.com/office/drawing/2014/main" id="{FDF1685A-CC60-41A9-9FF0-DA3B450320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01163" y="3292475"/>
                <a:ext cx="685800" cy="933450"/>
              </a:xfrm>
              <a:custGeom>
                <a:avLst/>
                <a:gdLst>
                  <a:gd name="T0" fmla="*/ 69 w 915"/>
                  <a:gd name="T1" fmla="*/ 0 h 1244"/>
                  <a:gd name="T2" fmla="*/ 846 w 915"/>
                  <a:gd name="T3" fmla="*/ 0 h 1244"/>
                  <a:gd name="T4" fmla="*/ 915 w 915"/>
                  <a:gd name="T5" fmla="*/ 68 h 1244"/>
                  <a:gd name="T6" fmla="*/ 915 w 915"/>
                  <a:gd name="T7" fmla="*/ 1176 h 1244"/>
                  <a:gd name="T8" fmla="*/ 846 w 915"/>
                  <a:gd name="T9" fmla="*/ 1244 h 1244"/>
                  <a:gd name="T10" fmla="*/ 69 w 915"/>
                  <a:gd name="T11" fmla="*/ 1244 h 1244"/>
                  <a:gd name="T12" fmla="*/ 0 w 915"/>
                  <a:gd name="T13" fmla="*/ 1176 h 1244"/>
                  <a:gd name="T14" fmla="*/ 0 w 915"/>
                  <a:gd name="T15" fmla="*/ 68 h 1244"/>
                  <a:gd name="T16" fmla="*/ 69 w 915"/>
                  <a:gd name="T17" fmla="*/ 0 h 12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15" h="1244">
                    <a:moveTo>
                      <a:pt x="69" y="0"/>
                    </a:moveTo>
                    <a:lnTo>
                      <a:pt x="846" y="0"/>
                    </a:lnTo>
                    <a:cubicBezTo>
                      <a:pt x="884" y="0"/>
                      <a:pt x="915" y="31"/>
                      <a:pt x="915" y="68"/>
                    </a:cubicBezTo>
                    <a:lnTo>
                      <a:pt x="915" y="1176"/>
                    </a:lnTo>
                    <a:cubicBezTo>
                      <a:pt x="915" y="1214"/>
                      <a:pt x="884" y="1244"/>
                      <a:pt x="846" y="1244"/>
                    </a:cubicBezTo>
                    <a:lnTo>
                      <a:pt x="69" y="1244"/>
                    </a:lnTo>
                    <a:cubicBezTo>
                      <a:pt x="31" y="1244"/>
                      <a:pt x="0" y="1214"/>
                      <a:pt x="0" y="1176"/>
                    </a:cubicBezTo>
                    <a:lnTo>
                      <a:pt x="0" y="68"/>
                    </a:lnTo>
                    <a:cubicBezTo>
                      <a:pt x="0" y="31"/>
                      <a:pt x="31" y="0"/>
                      <a:pt x="69" y="0"/>
                    </a:cubicBezTo>
                    <a:close/>
                  </a:path>
                </a:pathLst>
              </a:custGeom>
              <a:solidFill>
                <a:srgbClr val="E5E6E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36" name="FREEFORM">
                <a:extLst>
                  <a:ext uri="{FF2B5EF4-FFF2-40B4-BE49-F238E27FC236}">
                    <a16:creationId xmlns:a16="http://schemas.microsoft.com/office/drawing/2014/main" id="{8A3F3B7A-2ECE-4F9B-B8BB-E4ABDDD88E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39275" y="3597275"/>
                <a:ext cx="409575" cy="114300"/>
              </a:xfrm>
              <a:custGeom>
                <a:avLst/>
                <a:gdLst>
                  <a:gd name="T0" fmla="*/ 0 w 547"/>
                  <a:gd name="T1" fmla="*/ 113 h 152"/>
                  <a:gd name="T2" fmla="*/ 38 w 547"/>
                  <a:gd name="T3" fmla="*/ 152 h 152"/>
                  <a:gd name="T4" fmla="*/ 65 w 547"/>
                  <a:gd name="T5" fmla="*/ 128 h 152"/>
                  <a:gd name="T6" fmla="*/ 123 w 547"/>
                  <a:gd name="T7" fmla="*/ 91 h 152"/>
                  <a:gd name="T8" fmla="*/ 182 w 547"/>
                  <a:gd name="T9" fmla="*/ 67 h 152"/>
                  <a:gd name="T10" fmla="*/ 348 w 547"/>
                  <a:gd name="T11" fmla="*/ 63 h 152"/>
                  <a:gd name="T12" fmla="*/ 379 w 547"/>
                  <a:gd name="T13" fmla="*/ 72 h 152"/>
                  <a:gd name="T14" fmla="*/ 462 w 547"/>
                  <a:gd name="T15" fmla="*/ 113 h 152"/>
                  <a:gd name="T16" fmla="*/ 480 w 547"/>
                  <a:gd name="T17" fmla="*/ 127 h 152"/>
                  <a:gd name="T18" fmla="*/ 486 w 547"/>
                  <a:gd name="T19" fmla="*/ 132 h 152"/>
                  <a:gd name="T20" fmla="*/ 508 w 547"/>
                  <a:gd name="T21" fmla="*/ 151 h 152"/>
                  <a:gd name="T22" fmla="*/ 547 w 547"/>
                  <a:gd name="T23" fmla="*/ 113 h 152"/>
                  <a:gd name="T24" fmla="*/ 535 w 547"/>
                  <a:gd name="T25" fmla="*/ 102 h 152"/>
                  <a:gd name="T26" fmla="*/ 523 w 547"/>
                  <a:gd name="T27" fmla="*/ 91 h 152"/>
                  <a:gd name="T28" fmla="*/ 496 w 547"/>
                  <a:gd name="T29" fmla="*/ 70 h 152"/>
                  <a:gd name="T30" fmla="*/ 437 w 547"/>
                  <a:gd name="T31" fmla="*/ 35 h 152"/>
                  <a:gd name="T32" fmla="*/ 284 w 547"/>
                  <a:gd name="T33" fmla="*/ 0 h 152"/>
                  <a:gd name="T34" fmla="*/ 180 w 547"/>
                  <a:gd name="T35" fmla="*/ 11 h 152"/>
                  <a:gd name="T36" fmla="*/ 110 w 547"/>
                  <a:gd name="T37" fmla="*/ 35 h 152"/>
                  <a:gd name="T38" fmla="*/ 80 w 547"/>
                  <a:gd name="T39" fmla="*/ 51 h 152"/>
                  <a:gd name="T40" fmla="*/ 38 w 547"/>
                  <a:gd name="T41" fmla="*/ 80 h 152"/>
                  <a:gd name="T42" fmla="*/ 12 w 547"/>
                  <a:gd name="T43" fmla="*/ 102 h 152"/>
                  <a:gd name="T44" fmla="*/ 6 w 547"/>
                  <a:gd name="T45" fmla="*/ 107 h 152"/>
                  <a:gd name="T46" fmla="*/ 0 w 547"/>
                  <a:gd name="T47" fmla="*/ 113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547" h="152">
                    <a:moveTo>
                      <a:pt x="0" y="113"/>
                    </a:moveTo>
                    <a:lnTo>
                      <a:pt x="38" y="152"/>
                    </a:lnTo>
                    <a:cubicBezTo>
                      <a:pt x="41" y="151"/>
                      <a:pt x="60" y="132"/>
                      <a:pt x="65" y="128"/>
                    </a:cubicBezTo>
                    <a:cubicBezTo>
                      <a:pt x="83" y="114"/>
                      <a:pt x="103" y="101"/>
                      <a:pt x="123" y="91"/>
                    </a:cubicBezTo>
                    <a:cubicBezTo>
                      <a:pt x="142" y="81"/>
                      <a:pt x="161" y="73"/>
                      <a:pt x="182" y="67"/>
                    </a:cubicBezTo>
                    <a:cubicBezTo>
                      <a:pt x="234" y="52"/>
                      <a:pt x="295" y="49"/>
                      <a:pt x="348" y="63"/>
                    </a:cubicBezTo>
                    <a:lnTo>
                      <a:pt x="379" y="72"/>
                    </a:lnTo>
                    <a:cubicBezTo>
                      <a:pt x="410" y="82"/>
                      <a:pt x="436" y="96"/>
                      <a:pt x="462" y="113"/>
                    </a:cubicBezTo>
                    <a:lnTo>
                      <a:pt x="480" y="127"/>
                    </a:lnTo>
                    <a:cubicBezTo>
                      <a:pt x="483" y="129"/>
                      <a:pt x="484" y="130"/>
                      <a:pt x="486" y="132"/>
                    </a:cubicBezTo>
                    <a:lnTo>
                      <a:pt x="508" y="151"/>
                    </a:lnTo>
                    <a:cubicBezTo>
                      <a:pt x="512" y="150"/>
                      <a:pt x="545" y="116"/>
                      <a:pt x="547" y="113"/>
                    </a:cubicBezTo>
                    <a:cubicBezTo>
                      <a:pt x="544" y="109"/>
                      <a:pt x="539" y="105"/>
                      <a:pt x="535" y="102"/>
                    </a:cubicBezTo>
                    <a:cubicBezTo>
                      <a:pt x="531" y="98"/>
                      <a:pt x="528" y="95"/>
                      <a:pt x="523" y="91"/>
                    </a:cubicBezTo>
                    <a:lnTo>
                      <a:pt x="496" y="70"/>
                    </a:lnTo>
                    <a:cubicBezTo>
                      <a:pt x="481" y="59"/>
                      <a:pt x="455" y="44"/>
                      <a:pt x="437" y="35"/>
                    </a:cubicBezTo>
                    <a:cubicBezTo>
                      <a:pt x="393" y="15"/>
                      <a:pt x="336" y="0"/>
                      <a:pt x="284" y="0"/>
                    </a:cubicBezTo>
                    <a:cubicBezTo>
                      <a:pt x="242" y="0"/>
                      <a:pt x="221" y="1"/>
                      <a:pt x="180" y="11"/>
                    </a:cubicBezTo>
                    <a:cubicBezTo>
                      <a:pt x="156" y="17"/>
                      <a:pt x="132" y="26"/>
                      <a:pt x="110" y="35"/>
                    </a:cubicBezTo>
                    <a:cubicBezTo>
                      <a:pt x="100" y="40"/>
                      <a:pt x="89" y="46"/>
                      <a:pt x="80" y="51"/>
                    </a:cubicBezTo>
                    <a:cubicBezTo>
                      <a:pt x="62" y="63"/>
                      <a:pt x="54" y="68"/>
                      <a:pt x="38" y="80"/>
                    </a:cubicBezTo>
                    <a:lnTo>
                      <a:pt x="12" y="102"/>
                    </a:lnTo>
                    <a:cubicBezTo>
                      <a:pt x="10" y="104"/>
                      <a:pt x="8" y="105"/>
                      <a:pt x="6" y="107"/>
                    </a:cubicBezTo>
                    <a:cubicBezTo>
                      <a:pt x="4" y="109"/>
                      <a:pt x="2" y="111"/>
                      <a:pt x="0" y="113"/>
                    </a:cubicBezTo>
                    <a:close/>
                  </a:path>
                </a:pathLst>
              </a:custGeom>
              <a:solidFill>
                <a:srgbClr val="80818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37" name="FREEFORM">
                <a:extLst>
                  <a:ext uri="{FF2B5EF4-FFF2-40B4-BE49-F238E27FC236}">
                    <a16:creationId xmlns:a16="http://schemas.microsoft.com/office/drawing/2014/main" id="{EEAB0974-7C9C-4BCB-957E-1FE241BE9B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96425" y="3678238"/>
                <a:ext cx="295275" cy="92075"/>
              </a:xfrm>
              <a:custGeom>
                <a:avLst/>
                <a:gdLst>
                  <a:gd name="T0" fmla="*/ 0 w 393"/>
                  <a:gd name="T1" fmla="*/ 82 h 121"/>
                  <a:gd name="T2" fmla="*/ 38 w 393"/>
                  <a:gd name="T3" fmla="*/ 121 h 121"/>
                  <a:gd name="T4" fmla="*/ 53 w 393"/>
                  <a:gd name="T5" fmla="*/ 108 h 121"/>
                  <a:gd name="T6" fmla="*/ 103 w 393"/>
                  <a:gd name="T7" fmla="*/ 76 h 121"/>
                  <a:gd name="T8" fmla="*/ 250 w 393"/>
                  <a:gd name="T9" fmla="*/ 62 h 121"/>
                  <a:gd name="T10" fmla="*/ 325 w 393"/>
                  <a:gd name="T11" fmla="*/ 96 h 121"/>
                  <a:gd name="T12" fmla="*/ 348 w 393"/>
                  <a:gd name="T13" fmla="*/ 114 h 121"/>
                  <a:gd name="T14" fmla="*/ 355 w 393"/>
                  <a:gd name="T15" fmla="*/ 121 h 121"/>
                  <a:gd name="T16" fmla="*/ 393 w 393"/>
                  <a:gd name="T17" fmla="*/ 82 h 121"/>
                  <a:gd name="T18" fmla="*/ 384 w 393"/>
                  <a:gd name="T19" fmla="*/ 73 h 121"/>
                  <a:gd name="T20" fmla="*/ 311 w 393"/>
                  <a:gd name="T21" fmla="*/ 25 h 121"/>
                  <a:gd name="T22" fmla="*/ 214 w 393"/>
                  <a:gd name="T23" fmla="*/ 1 h 121"/>
                  <a:gd name="T24" fmla="*/ 197 w 393"/>
                  <a:gd name="T25" fmla="*/ 0 h 121"/>
                  <a:gd name="T26" fmla="*/ 180 w 393"/>
                  <a:gd name="T27" fmla="*/ 1 h 121"/>
                  <a:gd name="T28" fmla="*/ 164 w 393"/>
                  <a:gd name="T29" fmla="*/ 2 h 121"/>
                  <a:gd name="T30" fmla="*/ 135 w 393"/>
                  <a:gd name="T31" fmla="*/ 7 h 121"/>
                  <a:gd name="T32" fmla="*/ 54 w 393"/>
                  <a:gd name="T33" fmla="*/ 39 h 121"/>
                  <a:gd name="T34" fmla="*/ 38 w 393"/>
                  <a:gd name="T35" fmla="*/ 50 h 121"/>
                  <a:gd name="T36" fmla="*/ 10 w 393"/>
                  <a:gd name="T37" fmla="*/ 73 h 121"/>
                  <a:gd name="T38" fmla="*/ 0 w 393"/>
                  <a:gd name="T39" fmla="*/ 82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93" h="121">
                    <a:moveTo>
                      <a:pt x="0" y="82"/>
                    </a:moveTo>
                    <a:cubicBezTo>
                      <a:pt x="1" y="86"/>
                      <a:pt x="36" y="119"/>
                      <a:pt x="38" y="121"/>
                    </a:cubicBezTo>
                    <a:lnTo>
                      <a:pt x="53" y="108"/>
                    </a:lnTo>
                    <a:cubicBezTo>
                      <a:pt x="65" y="96"/>
                      <a:pt x="88" y="83"/>
                      <a:pt x="103" y="76"/>
                    </a:cubicBezTo>
                    <a:cubicBezTo>
                      <a:pt x="145" y="54"/>
                      <a:pt x="203" y="50"/>
                      <a:pt x="250" y="62"/>
                    </a:cubicBezTo>
                    <a:cubicBezTo>
                      <a:pt x="276" y="68"/>
                      <a:pt x="304" y="81"/>
                      <a:pt x="325" y="96"/>
                    </a:cubicBezTo>
                    <a:cubicBezTo>
                      <a:pt x="331" y="101"/>
                      <a:pt x="342" y="108"/>
                      <a:pt x="348" y="114"/>
                    </a:cubicBezTo>
                    <a:cubicBezTo>
                      <a:pt x="350" y="117"/>
                      <a:pt x="352" y="119"/>
                      <a:pt x="355" y="121"/>
                    </a:cubicBezTo>
                    <a:cubicBezTo>
                      <a:pt x="357" y="119"/>
                      <a:pt x="392" y="86"/>
                      <a:pt x="393" y="82"/>
                    </a:cubicBezTo>
                    <a:cubicBezTo>
                      <a:pt x="391" y="79"/>
                      <a:pt x="388" y="78"/>
                      <a:pt x="384" y="73"/>
                    </a:cubicBezTo>
                    <a:cubicBezTo>
                      <a:pt x="366" y="55"/>
                      <a:pt x="334" y="35"/>
                      <a:pt x="311" y="25"/>
                    </a:cubicBezTo>
                    <a:cubicBezTo>
                      <a:pt x="288" y="14"/>
                      <a:pt x="240" y="1"/>
                      <a:pt x="214" y="1"/>
                    </a:cubicBezTo>
                    <a:cubicBezTo>
                      <a:pt x="207" y="1"/>
                      <a:pt x="204" y="0"/>
                      <a:pt x="197" y="0"/>
                    </a:cubicBezTo>
                    <a:cubicBezTo>
                      <a:pt x="190" y="0"/>
                      <a:pt x="187" y="1"/>
                      <a:pt x="180" y="1"/>
                    </a:cubicBezTo>
                    <a:cubicBezTo>
                      <a:pt x="174" y="1"/>
                      <a:pt x="170" y="1"/>
                      <a:pt x="164" y="2"/>
                    </a:cubicBezTo>
                    <a:cubicBezTo>
                      <a:pt x="153" y="4"/>
                      <a:pt x="144" y="5"/>
                      <a:pt x="135" y="7"/>
                    </a:cubicBezTo>
                    <a:cubicBezTo>
                      <a:pt x="105" y="14"/>
                      <a:pt x="80" y="24"/>
                      <a:pt x="54" y="39"/>
                    </a:cubicBezTo>
                    <a:lnTo>
                      <a:pt x="38" y="50"/>
                    </a:lnTo>
                    <a:cubicBezTo>
                      <a:pt x="29" y="57"/>
                      <a:pt x="18" y="64"/>
                      <a:pt x="10" y="73"/>
                    </a:cubicBezTo>
                    <a:cubicBezTo>
                      <a:pt x="6" y="77"/>
                      <a:pt x="2" y="79"/>
                      <a:pt x="0" y="82"/>
                    </a:cubicBezTo>
                    <a:close/>
                  </a:path>
                </a:pathLst>
              </a:custGeom>
              <a:solidFill>
                <a:srgbClr val="80818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38" name="FREEFORM">
                <a:extLst>
                  <a:ext uri="{FF2B5EF4-FFF2-40B4-BE49-F238E27FC236}">
                    <a16:creationId xmlns:a16="http://schemas.microsoft.com/office/drawing/2014/main" id="{54BAC62B-E6E9-4DD7-8E6D-7B92E75C05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555163" y="3751263"/>
                <a:ext cx="177800" cy="74613"/>
              </a:xfrm>
              <a:custGeom>
                <a:avLst/>
                <a:gdLst>
                  <a:gd name="T0" fmla="*/ 0 w 239"/>
                  <a:gd name="T1" fmla="*/ 61 h 100"/>
                  <a:gd name="T2" fmla="*/ 38 w 239"/>
                  <a:gd name="T3" fmla="*/ 100 h 100"/>
                  <a:gd name="T4" fmla="*/ 94 w 239"/>
                  <a:gd name="T5" fmla="*/ 70 h 100"/>
                  <a:gd name="T6" fmla="*/ 184 w 239"/>
                  <a:gd name="T7" fmla="*/ 87 h 100"/>
                  <a:gd name="T8" fmla="*/ 200 w 239"/>
                  <a:gd name="T9" fmla="*/ 100 h 100"/>
                  <a:gd name="T10" fmla="*/ 230 w 239"/>
                  <a:gd name="T11" fmla="*/ 72 h 100"/>
                  <a:gd name="T12" fmla="*/ 239 w 239"/>
                  <a:gd name="T13" fmla="*/ 61 h 100"/>
                  <a:gd name="T14" fmla="*/ 217 w 239"/>
                  <a:gd name="T15" fmla="*/ 43 h 100"/>
                  <a:gd name="T16" fmla="*/ 17 w 239"/>
                  <a:gd name="T17" fmla="*/ 47 h 100"/>
                  <a:gd name="T18" fmla="*/ 0 w 239"/>
                  <a:gd name="T19" fmla="*/ 61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9" h="100">
                    <a:moveTo>
                      <a:pt x="0" y="61"/>
                    </a:moveTo>
                    <a:cubicBezTo>
                      <a:pt x="1" y="65"/>
                      <a:pt x="35" y="98"/>
                      <a:pt x="38" y="100"/>
                    </a:cubicBezTo>
                    <a:cubicBezTo>
                      <a:pt x="44" y="98"/>
                      <a:pt x="57" y="78"/>
                      <a:pt x="94" y="70"/>
                    </a:cubicBezTo>
                    <a:cubicBezTo>
                      <a:pt x="126" y="62"/>
                      <a:pt x="158" y="69"/>
                      <a:pt x="184" y="87"/>
                    </a:cubicBezTo>
                    <a:lnTo>
                      <a:pt x="200" y="100"/>
                    </a:lnTo>
                    <a:cubicBezTo>
                      <a:pt x="204" y="99"/>
                      <a:pt x="225" y="76"/>
                      <a:pt x="230" y="72"/>
                    </a:cubicBezTo>
                    <a:cubicBezTo>
                      <a:pt x="233" y="69"/>
                      <a:pt x="238" y="65"/>
                      <a:pt x="239" y="61"/>
                    </a:cubicBezTo>
                    <a:lnTo>
                      <a:pt x="217" y="43"/>
                    </a:lnTo>
                    <a:cubicBezTo>
                      <a:pt x="156" y="0"/>
                      <a:pt x="77" y="2"/>
                      <a:pt x="17" y="47"/>
                    </a:cubicBezTo>
                    <a:cubicBezTo>
                      <a:pt x="11" y="51"/>
                      <a:pt x="3" y="60"/>
                      <a:pt x="0" y="61"/>
                    </a:cubicBezTo>
                    <a:close/>
                  </a:path>
                </a:pathLst>
              </a:custGeom>
              <a:solidFill>
                <a:srgbClr val="80818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39" name="FREEFORM">
                <a:extLst>
                  <a:ext uri="{FF2B5EF4-FFF2-40B4-BE49-F238E27FC236}">
                    <a16:creationId xmlns:a16="http://schemas.microsoft.com/office/drawing/2014/main" id="{D12DD218-916C-44A8-95B3-E6E5BD9460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10725" y="3854450"/>
                <a:ext cx="69850" cy="65088"/>
              </a:xfrm>
              <a:custGeom>
                <a:avLst/>
                <a:gdLst>
                  <a:gd name="T0" fmla="*/ 0 w 92"/>
                  <a:gd name="T1" fmla="*/ 42 h 88"/>
                  <a:gd name="T2" fmla="*/ 42 w 92"/>
                  <a:gd name="T3" fmla="*/ 88 h 88"/>
                  <a:gd name="T4" fmla="*/ 76 w 92"/>
                  <a:gd name="T5" fmla="*/ 74 h 88"/>
                  <a:gd name="T6" fmla="*/ 84 w 92"/>
                  <a:gd name="T7" fmla="*/ 27 h 88"/>
                  <a:gd name="T8" fmla="*/ 45 w 92"/>
                  <a:gd name="T9" fmla="*/ 1 h 88"/>
                  <a:gd name="T10" fmla="*/ 5 w 92"/>
                  <a:gd name="T11" fmla="*/ 25 h 88"/>
                  <a:gd name="T12" fmla="*/ 0 w 92"/>
                  <a:gd name="T13" fmla="*/ 42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2" h="88">
                    <a:moveTo>
                      <a:pt x="0" y="42"/>
                    </a:moveTo>
                    <a:cubicBezTo>
                      <a:pt x="0" y="69"/>
                      <a:pt x="19" y="88"/>
                      <a:pt x="42" y="88"/>
                    </a:cubicBezTo>
                    <a:cubicBezTo>
                      <a:pt x="57" y="88"/>
                      <a:pt x="66" y="85"/>
                      <a:pt x="76" y="74"/>
                    </a:cubicBezTo>
                    <a:cubicBezTo>
                      <a:pt x="87" y="63"/>
                      <a:pt x="92" y="43"/>
                      <a:pt x="84" y="27"/>
                    </a:cubicBezTo>
                    <a:cubicBezTo>
                      <a:pt x="77" y="12"/>
                      <a:pt x="64" y="1"/>
                      <a:pt x="45" y="1"/>
                    </a:cubicBezTo>
                    <a:cubicBezTo>
                      <a:pt x="27" y="0"/>
                      <a:pt x="12" y="10"/>
                      <a:pt x="5" y="25"/>
                    </a:cubicBezTo>
                    <a:cubicBezTo>
                      <a:pt x="3" y="28"/>
                      <a:pt x="0" y="37"/>
                      <a:pt x="0" y="42"/>
                    </a:cubicBezTo>
                    <a:close/>
                  </a:path>
                </a:pathLst>
              </a:custGeom>
              <a:solidFill>
                <a:srgbClr val="80818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pic>
            <p:nvPicPr>
              <p:cNvPr id="8270" name="PICTURE">
                <a:extLst>
                  <a:ext uri="{FF2B5EF4-FFF2-40B4-BE49-F238E27FC236}">
                    <a16:creationId xmlns:a16="http://schemas.microsoft.com/office/drawing/2014/main" id="{120B6CD8-8BE7-43D7-B1B4-EA033095F0A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437688" y="3271838"/>
                <a:ext cx="574675" cy="8318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8240" name="RECTANGLE">
                <a:extLst>
                  <a:ext uri="{FF2B5EF4-FFF2-40B4-BE49-F238E27FC236}">
                    <a16:creationId xmlns:a16="http://schemas.microsoft.com/office/drawing/2014/main" id="{2BC9F940-433A-4A87-80E0-D3A853F65A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85300" y="4117975"/>
                <a:ext cx="146050" cy="38100"/>
              </a:xfrm>
              <a:prstGeom prst="rect">
                <a:avLst/>
              </a:prstGeom>
              <a:solidFill>
                <a:srgbClr val="F5DD7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41" name="RECTANGLE">
                <a:extLst>
                  <a:ext uri="{FF2B5EF4-FFF2-40B4-BE49-F238E27FC236}">
                    <a16:creationId xmlns:a16="http://schemas.microsoft.com/office/drawing/2014/main" id="{84A44C4A-BC2E-4272-951C-55AF5D8D84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72625" y="4117975"/>
                <a:ext cx="144463" cy="38100"/>
              </a:xfrm>
              <a:prstGeom prst="rect">
                <a:avLst/>
              </a:prstGeom>
              <a:solidFill>
                <a:srgbClr val="F5DD7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42" name="RECTANGLE">
                <a:extLst>
                  <a:ext uri="{FF2B5EF4-FFF2-40B4-BE49-F238E27FC236}">
                    <a16:creationId xmlns:a16="http://schemas.microsoft.com/office/drawing/2014/main" id="{A935F25B-70E5-4BCA-B1BF-11DEB9FE52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756775" y="4117975"/>
                <a:ext cx="146050" cy="38100"/>
              </a:xfrm>
              <a:prstGeom prst="rect">
                <a:avLst/>
              </a:prstGeom>
              <a:solidFill>
                <a:srgbClr val="92949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43" name="FREEFORM">
                <a:extLst>
                  <a:ext uri="{FF2B5EF4-FFF2-40B4-BE49-F238E27FC236}">
                    <a16:creationId xmlns:a16="http://schemas.microsoft.com/office/drawing/2014/main" id="{DFA84BF9-E4F8-4579-8CB2-E536087BF1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907588" y="3509963"/>
                <a:ext cx="223838" cy="263525"/>
              </a:xfrm>
              <a:custGeom>
                <a:avLst/>
                <a:gdLst>
                  <a:gd name="T0" fmla="*/ 101 w 299"/>
                  <a:gd name="T1" fmla="*/ 291 h 353"/>
                  <a:gd name="T2" fmla="*/ 30 w 299"/>
                  <a:gd name="T3" fmla="*/ 174 h 353"/>
                  <a:gd name="T4" fmla="*/ 60 w 299"/>
                  <a:gd name="T5" fmla="*/ 31 h 353"/>
                  <a:gd name="T6" fmla="*/ 60 w 299"/>
                  <a:gd name="T7" fmla="*/ 31 h 353"/>
                  <a:gd name="T8" fmla="*/ 197 w 299"/>
                  <a:gd name="T9" fmla="*/ 62 h 353"/>
                  <a:gd name="T10" fmla="*/ 269 w 299"/>
                  <a:gd name="T11" fmla="*/ 178 h 353"/>
                  <a:gd name="T12" fmla="*/ 239 w 299"/>
                  <a:gd name="T13" fmla="*/ 322 h 353"/>
                  <a:gd name="T14" fmla="*/ 239 w 299"/>
                  <a:gd name="T15" fmla="*/ 322 h 353"/>
                  <a:gd name="T16" fmla="*/ 101 w 299"/>
                  <a:gd name="T17" fmla="*/ 291 h 3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9" h="353">
                    <a:moveTo>
                      <a:pt x="101" y="291"/>
                    </a:moveTo>
                    <a:lnTo>
                      <a:pt x="30" y="174"/>
                    </a:lnTo>
                    <a:cubicBezTo>
                      <a:pt x="0" y="126"/>
                      <a:pt x="14" y="62"/>
                      <a:pt x="60" y="31"/>
                    </a:cubicBezTo>
                    <a:lnTo>
                      <a:pt x="60" y="31"/>
                    </a:lnTo>
                    <a:cubicBezTo>
                      <a:pt x="106" y="0"/>
                      <a:pt x="168" y="14"/>
                      <a:pt x="197" y="62"/>
                    </a:cubicBezTo>
                    <a:lnTo>
                      <a:pt x="269" y="178"/>
                    </a:lnTo>
                    <a:cubicBezTo>
                      <a:pt x="299" y="226"/>
                      <a:pt x="285" y="291"/>
                      <a:pt x="239" y="322"/>
                    </a:cubicBezTo>
                    <a:lnTo>
                      <a:pt x="239" y="322"/>
                    </a:lnTo>
                    <a:cubicBezTo>
                      <a:pt x="193" y="353"/>
                      <a:pt x="131" y="339"/>
                      <a:pt x="101" y="291"/>
                    </a:cubicBezTo>
                    <a:close/>
                  </a:path>
                </a:pathLst>
              </a:custGeom>
              <a:solidFill>
                <a:srgbClr val="E192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44" name="FREEFORM">
                <a:extLst>
                  <a:ext uri="{FF2B5EF4-FFF2-40B4-BE49-F238E27FC236}">
                    <a16:creationId xmlns:a16="http://schemas.microsoft.com/office/drawing/2014/main" id="{E380E7C2-0606-41FA-ADD3-F7DB6E9217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47263" y="3916363"/>
                <a:ext cx="223838" cy="265113"/>
              </a:xfrm>
              <a:custGeom>
                <a:avLst/>
                <a:gdLst>
                  <a:gd name="T0" fmla="*/ 102 w 299"/>
                  <a:gd name="T1" fmla="*/ 290 h 353"/>
                  <a:gd name="T2" fmla="*/ 30 w 299"/>
                  <a:gd name="T3" fmla="*/ 174 h 353"/>
                  <a:gd name="T4" fmla="*/ 60 w 299"/>
                  <a:gd name="T5" fmla="*/ 31 h 353"/>
                  <a:gd name="T6" fmla="*/ 60 w 299"/>
                  <a:gd name="T7" fmla="*/ 31 h 353"/>
                  <a:gd name="T8" fmla="*/ 198 w 299"/>
                  <a:gd name="T9" fmla="*/ 62 h 353"/>
                  <a:gd name="T10" fmla="*/ 269 w 299"/>
                  <a:gd name="T11" fmla="*/ 178 h 353"/>
                  <a:gd name="T12" fmla="*/ 239 w 299"/>
                  <a:gd name="T13" fmla="*/ 322 h 353"/>
                  <a:gd name="T14" fmla="*/ 239 w 299"/>
                  <a:gd name="T15" fmla="*/ 322 h 353"/>
                  <a:gd name="T16" fmla="*/ 102 w 299"/>
                  <a:gd name="T17" fmla="*/ 290 h 3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9" h="353">
                    <a:moveTo>
                      <a:pt x="102" y="290"/>
                    </a:moveTo>
                    <a:lnTo>
                      <a:pt x="30" y="174"/>
                    </a:lnTo>
                    <a:cubicBezTo>
                      <a:pt x="0" y="126"/>
                      <a:pt x="14" y="61"/>
                      <a:pt x="60" y="31"/>
                    </a:cubicBezTo>
                    <a:lnTo>
                      <a:pt x="60" y="31"/>
                    </a:lnTo>
                    <a:cubicBezTo>
                      <a:pt x="106" y="0"/>
                      <a:pt x="168" y="14"/>
                      <a:pt x="198" y="62"/>
                    </a:cubicBezTo>
                    <a:lnTo>
                      <a:pt x="269" y="178"/>
                    </a:lnTo>
                    <a:cubicBezTo>
                      <a:pt x="299" y="226"/>
                      <a:pt x="285" y="291"/>
                      <a:pt x="239" y="322"/>
                    </a:cubicBezTo>
                    <a:lnTo>
                      <a:pt x="239" y="322"/>
                    </a:lnTo>
                    <a:cubicBezTo>
                      <a:pt x="193" y="353"/>
                      <a:pt x="131" y="338"/>
                      <a:pt x="102" y="290"/>
                    </a:cubicBezTo>
                    <a:close/>
                  </a:path>
                </a:pathLst>
              </a:custGeom>
              <a:solidFill>
                <a:srgbClr val="E192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45" name="FREEFORM">
                <a:extLst>
                  <a:ext uri="{FF2B5EF4-FFF2-40B4-BE49-F238E27FC236}">
                    <a16:creationId xmlns:a16="http://schemas.microsoft.com/office/drawing/2014/main" id="{FA3695AE-E609-4499-9C0B-04882BA84F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77425" y="3706813"/>
                <a:ext cx="223838" cy="265113"/>
              </a:xfrm>
              <a:custGeom>
                <a:avLst/>
                <a:gdLst>
                  <a:gd name="T0" fmla="*/ 101 w 298"/>
                  <a:gd name="T1" fmla="*/ 291 h 353"/>
                  <a:gd name="T2" fmla="*/ 30 w 298"/>
                  <a:gd name="T3" fmla="*/ 175 h 353"/>
                  <a:gd name="T4" fmla="*/ 60 w 298"/>
                  <a:gd name="T5" fmla="*/ 31 h 353"/>
                  <a:gd name="T6" fmla="*/ 60 w 298"/>
                  <a:gd name="T7" fmla="*/ 31 h 353"/>
                  <a:gd name="T8" fmla="*/ 197 w 298"/>
                  <a:gd name="T9" fmla="*/ 62 h 353"/>
                  <a:gd name="T10" fmla="*/ 269 w 298"/>
                  <a:gd name="T11" fmla="*/ 179 h 353"/>
                  <a:gd name="T12" fmla="*/ 239 w 298"/>
                  <a:gd name="T13" fmla="*/ 322 h 353"/>
                  <a:gd name="T14" fmla="*/ 239 w 298"/>
                  <a:gd name="T15" fmla="*/ 322 h 353"/>
                  <a:gd name="T16" fmla="*/ 101 w 298"/>
                  <a:gd name="T17" fmla="*/ 291 h 3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8" h="353">
                    <a:moveTo>
                      <a:pt x="101" y="291"/>
                    </a:moveTo>
                    <a:lnTo>
                      <a:pt x="30" y="175"/>
                    </a:lnTo>
                    <a:cubicBezTo>
                      <a:pt x="0" y="127"/>
                      <a:pt x="14" y="62"/>
                      <a:pt x="60" y="31"/>
                    </a:cubicBezTo>
                    <a:lnTo>
                      <a:pt x="60" y="31"/>
                    </a:lnTo>
                    <a:cubicBezTo>
                      <a:pt x="106" y="0"/>
                      <a:pt x="168" y="14"/>
                      <a:pt x="197" y="62"/>
                    </a:cubicBezTo>
                    <a:lnTo>
                      <a:pt x="269" y="179"/>
                    </a:lnTo>
                    <a:cubicBezTo>
                      <a:pt x="298" y="227"/>
                      <a:pt x="285" y="291"/>
                      <a:pt x="239" y="322"/>
                    </a:cubicBezTo>
                    <a:lnTo>
                      <a:pt x="239" y="322"/>
                    </a:lnTo>
                    <a:cubicBezTo>
                      <a:pt x="193" y="353"/>
                      <a:pt x="131" y="339"/>
                      <a:pt x="101" y="291"/>
                    </a:cubicBezTo>
                    <a:close/>
                  </a:path>
                </a:pathLst>
              </a:custGeom>
              <a:solidFill>
                <a:srgbClr val="E192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46" name="FREEFORM">
                <a:extLst>
                  <a:ext uri="{FF2B5EF4-FFF2-40B4-BE49-F238E27FC236}">
                    <a16:creationId xmlns:a16="http://schemas.microsoft.com/office/drawing/2014/main" id="{9A84F61B-4BD7-4411-AAA0-EC33EE9675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934575" y="3546475"/>
                <a:ext cx="115888" cy="109538"/>
              </a:xfrm>
              <a:custGeom>
                <a:avLst/>
                <a:gdLst>
                  <a:gd name="T0" fmla="*/ 46 w 155"/>
                  <a:gd name="T1" fmla="*/ 146 h 146"/>
                  <a:gd name="T2" fmla="*/ 40 w 155"/>
                  <a:gd name="T3" fmla="*/ 32 h 146"/>
                  <a:gd name="T4" fmla="*/ 155 w 155"/>
                  <a:gd name="T5" fmla="*/ 67 h 146"/>
                  <a:gd name="T6" fmla="*/ 46 w 155"/>
                  <a:gd name="T7" fmla="*/ 146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55" h="146">
                    <a:moveTo>
                      <a:pt x="46" y="146"/>
                    </a:moveTo>
                    <a:cubicBezTo>
                      <a:pt x="24" y="112"/>
                      <a:pt x="0" y="67"/>
                      <a:pt x="40" y="32"/>
                    </a:cubicBezTo>
                    <a:cubicBezTo>
                      <a:pt x="70" y="5"/>
                      <a:pt x="131" y="0"/>
                      <a:pt x="155" y="67"/>
                    </a:cubicBezTo>
                    <a:cubicBezTo>
                      <a:pt x="133" y="125"/>
                      <a:pt x="107" y="145"/>
                      <a:pt x="46" y="146"/>
                    </a:cubicBezTo>
                    <a:close/>
                  </a:path>
                </a:pathLst>
              </a:custGeom>
              <a:solidFill>
                <a:srgbClr val="FCB37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47" name="FREEFORM">
                <a:extLst>
                  <a:ext uri="{FF2B5EF4-FFF2-40B4-BE49-F238E27FC236}">
                    <a16:creationId xmlns:a16="http://schemas.microsoft.com/office/drawing/2014/main" id="{83C85A8E-C99D-4D80-9149-9FBA1852E3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904413" y="3743325"/>
                <a:ext cx="115888" cy="109538"/>
              </a:xfrm>
              <a:custGeom>
                <a:avLst/>
                <a:gdLst>
                  <a:gd name="T0" fmla="*/ 45 w 155"/>
                  <a:gd name="T1" fmla="*/ 146 h 146"/>
                  <a:gd name="T2" fmla="*/ 40 w 155"/>
                  <a:gd name="T3" fmla="*/ 32 h 146"/>
                  <a:gd name="T4" fmla="*/ 155 w 155"/>
                  <a:gd name="T5" fmla="*/ 67 h 146"/>
                  <a:gd name="T6" fmla="*/ 45 w 155"/>
                  <a:gd name="T7" fmla="*/ 146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55" h="146">
                    <a:moveTo>
                      <a:pt x="45" y="146"/>
                    </a:moveTo>
                    <a:cubicBezTo>
                      <a:pt x="24" y="112"/>
                      <a:pt x="0" y="67"/>
                      <a:pt x="40" y="32"/>
                    </a:cubicBezTo>
                    <a:cubicBezTo>
                      <a:pt x="69" y="5"/>
                      <a:pt x="130" y="0"/>
                      <a:pt x="155" y="67"/>
                    </a:cubicBezTo>
                    <a:cubicBezTo>
                      <a:pt x="133" y="125"/>
                      <a:pt x="106" y="145"/>
                      <a:pt x="45" y="146"/>
                    </a:cubicBezTo>
                    <a:close/>
                  </a:path>
                </a:pathLst>
              </a:custGeom>
              <a:solidFill>
                <a:srgbClr val="FCB37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48" name="FREEFORM">
                <a:extLst>
                  <a:ext uri="{FF2B5EF4-FFF2-40B4-BE49-F238E27FC236}">
                    <a16:creationId xmlns:a16="http://schemas.microsoft.com/office/drawing/2014/main" id="{4F09DBE6-3F3E-4EAD-9D6F-7C4670F2CA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74250" y="3951288"/>
                <a:ext cx="115888" cy="109538"/>
              </a:xfrm>
              <a:custGeom>
                <a:avLst/>
                <a:gdLst>
                  <a:gd name="T0" fmla="*/ 45 w 155"/>
                  <a:gd name="T1" fmla="*/ 146 h 146"/>
                  <a:gd name="T2" fmla="*/ 40 w 155"/>
                  <a:gd name="T3" fmla="*/ 31 h 146"/>
                  <a:gd name="T4" fmla="*/ 155 w 155"/>
                  <a:gd name="T5" fmla="*/ 67 h 146"/>
                  <a:gd name="T6" fmla="*/ 45 w 155"/>
                  <a:gd name="T7" fmla="*/ 146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55" h="146">
                    <a:moveTo>
                      <a:pt x="45" y="146"/>
                    </a:moveTo>
                    <a:cubicBezTo>
                      <a:pt x="24" y="112"/>
                      <a:pt x="0" y="67"/>
                      <a:pt x="40" y="31"/>
                    </a:cubicBezTo>
                    <a:cubicBezTo>
                      <a:pt x="69" y="5"/>
                      <a:pt x="130" y="0"/>
                      <a:pt x="155" y="67"/>
                    </a:cubicBezTo>
                    <a:cubicBezTo>
                      <a:pt x="133" y="125"/>
                      <a:pt x="106" y="144"/>
                      <a:pt x="45" y="146"/>
                    </a:cubicBezTo>
                    <a:close/>
                  </a:path>
                </a:pathLst>
              </a:custGeom>
              <a:solidFill>
                <a:srgbClr val="FCB37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50" name="RECTANGLE">
                <a:extLst>
                  <a:ext uri="{FF2B5EF4-FFF2-40B4-BE49-F238E27FC236}">
                    <a16:creationId xmlns:a16="http://schemas.microsoft.com/office/drawing/2014/main" id="{BBAE7F72-CC63-4A8C-8C1F-344D1CE607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742488" y="3241675"/>
                <a:ext cx="142875" cy="50800"/>
              </a:xfrm>
              <a:prstGeom prst="rect">
                <a:avLst/>
              </a:prstGeom>
              <a:solidFill>
                <a:srgbClr val="6C6D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51" name="RECTANGLE">
                <a:extLst>
                  <a:ext uri="{FF2B5EF4-FFF2-40B4-BE49-F238E27FC236}">
                    <a16:creationId xmlns:a16="http://schemas.microsoft.com/office/drawing/2014/main" id="{1844F1E5-5DBD-4550-8F12-2F7C7929B7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767888" y="3203575"/>
                <a:ext cx="92075" cy="38100"/>
              </a:xfrm>
              <a:prstGeom prst="rect">
                <a:avLst/>
              </a:prstGeom>
              <a:solidFill>
                <a:srgbClr val="6C6D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52" name="RECTANGLE">
                <a:extLst>
                  <a:ext uri="{FF2B5EF4-FFF2-40B4-BE49-F238E27FC236}">
                    <a16:creationId xmlns:a16="http://schemas.microsoft.com/office/drawing/2014/main" id="{82F61827-2F79-4F72-B072-464775B772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785350" y="2806700"/>
                <a:ext cx="55563" cy="396875"/>
              </a:xfrm>
              <a:prstGeom prst="rect">
                <a:avLst/>
              </a:prstGeom>
              <a:solidFill>
                <a:srgbClr val="6C6D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8259" name="FREEFORM">
            <a:extLst>
              <a:ext uri="{FF2B5EF4-FFF2-40B4-BE49-F238E27FC236}">
                <a16:creationId xmlns:a16="http://schemas.microsoft.com/office/drawing/2014/main" id="{C5E303C3-F902-4072-BF78-89FD41909246}"/>
              </a:ext>
            </a:extLst>
          </p:cNvPr>
          <p:cNvSpPr>
            <a:spLocks/>
          </p:cNvSpPr>
          <p:nvPr/>
        </p:nvSpPr>
        <p:spPr bwMode="auto">
          <a:xfrm>
            <a:off x="-173037" y="5337175"/>
            <a:ext cx="3025775" cy="2012950"/>
          </a:xfrm>
          <a:custGeom>
            <a:avLst/>
            <a:gdLst>
              <a:gd name="T0" fmla="*/ 60 w 4042"/>
              <a:gd name="T1" fmla="*/ 99 h 2683"/>
              <a:gd name="T2" fmla="*/ 56 w 4042"/>
              <a:gd name="T3" fmla="*/ 2597 h 2683"/>
              <a:gd name="T4" fmla="*/ 693 w 4042"/>
              <a:gd name="T5" fmla="*/ 2345 h 2683"/>
              <a:gd name="T6" fmla="*/ 1142 w 4042"/>
              <a:gd name="T7" fmla="*/ 2306 h 2683"/>
              <a:gd name="T8" fmla="*/ 1745 w 4042"/>
              <a:gd name="T9" fmla="*/ 2112 h 2683"/>
              <a:gd name="T10" fmla="*/ 3277 w 4042"/>
              <a:gd name="T11" fmla="*/ 1478 h 2683"/>
              <a:gd name="T12" fmla="*/ 3772 w 4042"/>
              <a:gd name="T13" fmla="*/ 1352 h 2683"/>
              <a:gd name="T14" fmla="*/ 3101 w 4042"/>
              <a:gd name="T15" fmla="*/ 1059 h 2683"/>
              <a:gd name="T16" fmla="*/ 2427 w 4042"/>
              <a:gd name="T17" fmla="*/ 815 h 2683"/>
              <a:gd name="T18" fmla="*/ 1801 w 4042"/>
              <a:gd name="T19" fmla="*/ 910 h 2683"/>
              <a:gd name="T20" fmla="*/ 1260 w 4042"/>
              <a:gd name="T21" fmla="*/ 771 h 2683"/>
              <a:gd name="T22" fmla="*/ 714 w 4042"/>
              <a:gd name="T23" fmla="*/ 230 h 2683"/>
              <a:gd name="T24" fmla="*/ 60 w 4042"/>
              <a:gd name="T25" fmla="*/ 99 h 26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4042" h="2683">
                <a:moveTo>
                  <a:pt x="60" y="99"/>
                </a:moveTo>
                <a:lnTo>
                  <a:pt x="56" y="2597"/>
                </a:lnTo>
                <a:cubicBezTo>
                  <a:pt x="519" y="2683"/>
                  <a:pt x="0" y="2194"/>
                  <a:pt x="693" y="2345"/>
                </a:cubicBezTo>
                <a:cubicBezTo>
                  <a:pt x="987" y="2408"/>
                  <a:pt x="759" y="2180"/>
                  <a:pt x="1142" y="2306"/>
                </a:cubicBezTo>
                <a:cubicBezTo>
                  <a:pt x="1388" y="2387"/>
                  <a:pt x="1237" y="1850"/>
                  <a:pt x="1745" y="2112"/>
                </a:cubicBezTo>
                <a:cubicBezTo>
                  <a:pt x="2155" y="2324"/>
                  <a:pt x="2288" y="1102"/>
                  <a:pt x="3277" y="1478"/>
                </a:cubicBezTo>
                <a:cubicBezTo>
                  <a:pt x="3279" y="1479"/>
                  <a:pt x="4042" y="1519"/>
                  <a:pt x="3772" y="1352"/>
                </a:cubicBezTo>
                <a:cubicBezTo>
                  <a:pt x="3539" y="1207"/>
                  <a:pt x="3352" y="1412"/>
                  <a:pt x="3101" y="1059"/>
                </a:cubicBezTo>
                <a:cubicBezTo>
                  <a:pt x="2916" y="800"/>
                  <a:pt x="2775" y="1129"/>
                  <a:pt x="2427" y="815"/>
                </a:cubicBezTo>
                <a:cubicBezTo>
                  <a:pt x="2256" y="662"/>
                  <a:pt x="2508" y="1389"/>
                  <a:pt x="1801" y="910"/>
                </a:cubicBezTo>
                <a:cubicBezTo>
                  <a:pt x="1602" y="775"/>
                  <a:pt x="1764" y="737"/>
                  <a:pt x="1260" y="771"/>
                </a:cubicBezTo>
                <a:cubicBezTo>
                  <a:pt x="896" y="796"/>
                  <a:pt x="1216" y="230"/>
                  <a:pt x="714" y="230"/>
                </a:cubicBezTo>
                <a:cubicBezTo>
                  <a:pt x="305" y="230"/>
                  <a:pt x="420" y="0"/>
                  <a:pt x="60" y="99"/>
                </a:cubicBezTo>
                <a:close/>
              </a:path>
            </a:pathLst>
          </a:custGeom>
          <a:solidFill>
            <a:srgbClr val="FEFEF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5" name="GROUP">
            <a:extLst>
              <a:ext uri="{FF2B5EF4-FFF2-40B4-BE49-F238E27FC236}">
                <a16:creationId xmlns:a16="http://schemas.microsoft.com/office/drawing/2014/main" id="{4842E24E-BA6C-43B0-A49A-B6BC2847726F}"/>
              </a:ext>
            </a:extLst>
          </p:cNvPr>
          <p:cNvGrpSpPr/>
          <p:nvPr/>
        </p:nvGrpSpPr>
        <p:grpSpPr>
          <a:xfrm>
            <a:off x="10139363" y="742950"/>
            <a:ext cx="911225" cy="4721225"/>
            <a:chOff x="10139363" y="742950"/>
            <a:chExt cx="911225" cy="4721225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3137A2CE-E442-49C7-8C78-F9DA1E7848B1}"/>
                </a:ext>
              </a:extLst>
            </p:cNvPr>
            <p:cNvGrpSpPr/>
            <p:nvPr/>
          </p:nvGrpSpPr>
          <p:grpSpPr>
            <a:xfrm>
              <a:off x="10533063" y="742950"/>
              <a:ext cx="384175" cy="2809875"/>
              <a:chOff x="10533063" y="742950"/>
              <a:chExt cx="384175" cy="2809875"/>
            </a:xfrm>
          </p:grpSpPr>
          <p:sp>
            <p:nvSpPr>
              <p:cNvPr id="8260" name="RECTANGLE">
                <a:extLst>
                  <a:ext uri="{FF2B5EF4-FFF2-40B4-BE49-F238E27FC236}">
                    <a16:creationId xmlns:a16="http://schemas.microsoft.com/office/drawing/2014/main" id="{56D25484-011D-4754-9516-C6EE4D8B59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533063" y="742950"/>
                <a:ext cx="384175" cy="2809875"/>
              </a:xfrm>
              <a:prstGeom prst="rect">
                <a:avLst/>
              </a:prstGeom>
              <a:solidFill>
                <a:srgbClr val="E192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61" name="RECTANGLE">
                <a:extLst>
                  <a:ext uri="{FF2B5EF4-FFF2-40B4-BE49-F238E27FC236}">
                    <a16:creationId xmlns:a16="http://schemas.microsoft.com/office/drawing/2014/main" id="{590F2BEF-2DD1-4EB8-B7CD-46B4842B19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725150" y="742950"/>
                <a:ext cx="192088" cy="2809875"/>
              </a:xfrm>
              <a:prstGeom prst="rect">
                <a:avLst/>
              </a:prstGeom>
              <a:solidFill>
                <a:srgbClr val="D473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8262" name="FREEFORM">
              <a:extLst>
                <a:ext uri="{FF2B5EF4-FFF2-40B4-BE49-F238E27FC236}">
                  <a16:creationId xmlns:a16="http://schemas.microsoft.com/office/drawing/2014/main" id="{07F9758B-6642-40FA-89ED-5C1A4CBF5E8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83850" y="3322638"/>
              <a:ext cx="523875" cy="1400175"/>
            </a:xfrm>
            <a:custGeom>
              <a:avLst/>
              <a:gdLst>
                <a:gd name="T0" fmla="*/ 578 w 698"/>
                <a:gd name="T1" fmla="*/ 33 h 1866"/>
                <a:gd name="T2" fmla="*/ 578 w 698"/>
                <a:gd name="T3" fmla="*/ 854 h 1866"/>
                <a:gd name="T4" fmla="*/ 696 w 698"/>
                <a:gd name="T5" fmla="*/ 1391 h 1866"/>
                <a:gd name="T6" fmla="*/ 661 w 698"/>
                <a:gd name="T7" fmla="*/ 1861 h 1866"/>
                <a:gd name="T8" fmla="*/ 0 w 698"/>
                <a:gd name="T9" fmla="*/ 1737 h 1866"/>
                <a:gd name="T10" fmla="*/ 96 w 698"/>
                <a:gd name="T11" fmla="*/ 0 h 1866"/>
                <a:gd name="T12" fmla="*/ 578 w 698"/>
                <a:gd name="T13" fmla="*/ 33 h 1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98" h="1866">
                  <a:moveTo>
                    <a:pt x="578" y="33"/>
                  </a:moveTo>
                  <a:lnTo>
                    <a:pt x="578" y="854"/>
                  </a:lnTo>
                  <a:cubicBezTo>
                    <a:pt x="698" y="953"/>
                    <a:pt x="696" y="1158"/>
                    <a:pt x="696" y="1391"/>
                  </a:cubicBezTo>
                  <a:cubicBezTo>
                    <a:pt x="696" y="1619"/>
                    <a:pt x="419" y="1541"/>
                    <a:pt x="661" y="1861"/>
                  </a:cubicBezTo>
                  <a:cubicBezTo>
                    <a:pt x="624" y="1866"/>
                    <a:pt x="32" y="1744"/>
                    <a:pt x="0" y="1737"/>
                  </a:cubicBezTo>
                  <a:lnTo>
                    <a:pt x="96" y="0"/>
                  </a:lnTo>
                  <a:lnTo>
                    <a:pt x="578" y="33"/>
                  </a:lnTo>
                  <a:close/>
                </a:path>
              </a:pathLst>
            </a:custGeom>
            <a:solidFill>
              <a:srgbClr val="D473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8305" name="Group 8304">
              <a:extLst>
                <a:ext uri="{FF2B5EF4-FFF2-40B4-BE49-F238E27FC236}">
                  <a16:creationId xmlns:a16="http://schemas.microsoft.com/office/drawing/2014/main" id="{57580AAE-03FB-4495-A962-889B3C81DEE8}"/>
                </a:ext>
              </a:extLst>
            </p:cNvPr>
            <p:cNvGrpSpPr/>
            <p:nvPr/>
          </p:nvGrpSpPr>
          <p:grpSpPr>
            <a:xfrm>
              <a:off x="10139363" y="4292600"/>
              <a:ext cx="911225" cy="1171575"/>
              <a:chOff x="10139363" y="4292600"/>
              <a:chExt cx="911225" cy="1171575"/>
            </a:xfrm>
          </p:grpSpPr>
          <p:sp>
            <p:nvSpPr>
              <p:cNvPr id="8263" name="RECTANGLE">
                <a:extLst>
                  <a:ext uri="{FF2B5EF4-FFF2-40B4-BE49-F238E27FC236}">
                    <a16:creationId xmlns:a16="http://schemas.microsoft.com/office/drawing/2014/main" id="{8DC24367-DA35-4EC8-BC5A-E8A58E2642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139363" y="4292600"/>
                <a:ext cx="757238" cy="1171575"/>
              </a:xfrm>
              <a:prstGeom prst="rect">
                <a:avLst/>
              </a:prstGeom>
              <a:solidFill>
                <a:srgbClr val="ACD4B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64" name="RECTANGLE">
                <a:extLst>
                  <a:ext uri="{FF2B5EF4-FFF2-40B4-BE49-F238E27FC236}">
                    <a16:creationId xmlns:a16="http://schemas.microsoft.com/office/drawing/2014/main" id="{55F01EAE-EF7A-427B-A1C9-A8357B3427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96600" y="4292600"/>
                <a:ext cx="153988" cy="1171575"/>
              </a:xfrm>
              <a:prstGeom prst="rect">
                <a:avLst/>
              </a:prstGeom>
              <a:solidFill>
                <a:srgbClr val="90C2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65" name="OVAL">
                <a:extLst>
                  <a:ext uri="{FF2B5EF4-FFF2-40B4-BE49-F238E27FC236}">
                    <a16:creationId xmlns:a16="http://schemas.microsoft.com/office/drawing/2014/main" id="{02208AC7-676A-442B-983A-9C2D4507DE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226675" y="4586288"/>
                <a:ext cx="582613" cy="584200"/>
              </a:xfrm>
              <a:prstGeom prst="ellipse">
                <a:avLst/>
              </a:prstGeom>
              <a:solidFill>
                <a:srgbClr val="CFF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pic>
            <p:nvPicPr>
              <p:cNvPr id="8296" name="PICTURE">
                <a:extLst>
                  <a:ext uri="{FF2B5EF4-FFF2-40B4-BE49-F238E27FC236}">
                    <a16:creationId xmlns:a16="http://schemas.microsoft.com/office/drawing/2014/main" id="{00EF8657-8BFA-44F5-8503-B3FB3F122E7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387013" y="4360863"/>
                <a:ext cx="455613" cy="9128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8266" name="RECTANGLE">
                <a:extLst>
                  <a:ext uri="{FF2B5EF4-FFF2-40B4-BE49-F238E27FC236}">
                    <a16:creationId xmlns:a16="http://schemas.microsoft.com/office/drawing/2014/main" id="{B3B1EF79-1C44-4E1F-B6BB-A4275B1605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09225" y="4718050"/>
                <a:ext cx="534988" cy="4159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2200" b="0" i="0" u="none" strike="noStrike" cap="none" normalizeH="0" baseline="0">
                    <a:ln>
                      <a:noFill/>
                    </a:ln>
                    <a:solidFill>
                      <a:srgbClr val="90C29F"/>
                    </a:solidFill>
                    <a:effectLst/>
                    <a:latin typeface="Bebas Neue" panose="020B0606020202050201" pitchFamily="34" charset="0"/>
                  </a:rPr>
                  <a:t>APPS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8267" name="FREEFORM">
              <a:extLst>
                <a:ext uri="{FF2B5EF4-FFF2-40B4-BE49-F238E27FC236}">
                  <a16:creationId xmlns:a16="http://schemas.microsoft.com/office/drawing/2014/main" id="{672513F1-DCEA-46E8-B32D-F1B7CB54A30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90175" y="3309938"/>
              <a:ext cx="450850" cy="1497013"/>
            </a:xfrm>
            <a:custGeom>
              <a:avLst/>
              <a:gdLst>
                <a:gd name="T0" fmla="*/ 9 w 603"/>
                <a:gd name="T1" fmla="*/ 1548 h 1996"/>
                <a:gd name="T2" fmla="*/ 9 w 603"/>
                <a:gd name="T3" fmla="*/ 1779 h 1996"/>
                <a:gd name="T4" fmla="*/ 9 w 603"/>
                <a:gd name="T5" fmla="*/ 1906 h 1996"/>
                <a:gd name="T6" fmla="*/ 95 w 603"/>
                <a:gd name="T7" fmla="*/ 1996 h 1996"/>
                <a:gd name="T8" fmla="*/ 120 w 603"/>
                <a:gd name="T9" fmla="*/ 1996 h 1996"/>
                <a:gd name="T10" fmla="*/ 207 w 603"/>
                <a:gd name="T11" fmla="*/ 1906 h 1996"/>
                <a:gd name="T12" fmla="*/ 207 w 603"/>
                <a:gd name="T13" fmla="*/ 1457 h 1996"/>
                <a:gd name="T14" fmla="*/ 578 w 603"/>
                <a:gd name="T15" fmla="*/ 858 h 1996"/>
                <a:gd name="T16" fmla="*/ 582 w 603"/>
                <a:gd name="T17" fmla="*/ 19 h 1996"/>
                <a:gd name="T18" fmla="*/ 325 w 603"/>
                <a:gd name="T19" fmla="*/ 0 h 1996"/>
                <a:gd name="T20" fmla="*/ 319 w 603"/>
                <a:gd name="T21" fmla="*/ 687 h 1996"/>
                <a:gd name="T22" fmla="*/ 50 w 603"/>
                <a:gd name="T23" fmla="*/ 1099 h 1996"/>
                <a:gd name="T24" fmla="*/ 9 w 603"/>
                <a:gd name="T25" fmla="*/ 1525 h 1996"/>
                <a:gd name="T26" fmla="*/ 9 w 603"/>
                <a:gd name="T27" fmla="*/ 1548 h 19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3" h="1996">
                  <a:moveTo>
                    <a:pt x="9" y="1548"/>
                  </a:moveTo>
                  <a:lnTo>
                    <a:pt x="9" y="1779"/>
                  </a:lnTo>
                  <a:lnTo>
                    <a:pt x="9" y="1906"/>
                  </a:lnTo>
                  <a:cubicBezTo>
                    <a:pt x="9" y="1955"/>
                    <a:pt x="48" y="1996"/>
                    <a:pt x="95" y="1996"/>
                  </a:cubicBezTo>
                  <a:lnTo>
                    <a:pt x="120" y="1996"/>
                  </a:lnTo>
                  <a:cubicBezTo>
                    <a:pt x="168" y="1996"/>
                    <a:pt x="207" y="1955"/>
                    <a:pt x="207" y="1906"/>
                  </a:cubicBezTo>
                  <a:cubicBezTo>
                    <a:pt x="207" y="1778"/>
                    <a:pt x="207" y="1607"/>
                    <a:pt x="207" y="1457"/>
                  </a:cubicBezTo>
                  <a:cubicBezTo>
                    <a:pt x="466" y="1457"/>
                    <a:pt x="603" y="954"/>
                    <a:pt x="578" y="858"/>
                  </a:cubicBezTo>
                  <a:cubicBezTo>
                    <a:pt x="577" y="855"/>
                    <a:pt x="580" y="333"/>
                    <a:pt x="582" y="19"/>
                  </a:cubicBezTo>
                  <a:lnTo>
                    <a:pt x="325" y="0"/>
                  </a:lnTo>
                  <a:cubicBezTo>
                    <a:pt x="323" y="196"/>
                    <a:pt x="326" y="455"/>
                    <a:pt x="319" y="687"/>
                  </a:cubicBezTo>
                  <a:cubicBezTo>
                    <a:pt x="312" y="889"/>
                    <a:pt x="129" y="915"/>
                    <a:pt x="50" y="1099"/>
                  </a:cubicBezTo>
                  <a:cubicBezTo>
                    <a:pt x="0" y="1215"/>
                    <a:pt x="18" y="1365"/>
                    <a:pt x="9" y="1525"/>
                  </a:cubicBezTo>
                  <a:lnTo>
                    <a:pt x="9" y="1548"/>
                  </a:lnTo>
                  <a:close/>
                </a:path>
              </a:pathLst>
            </a:custGeom>
            <a:solidFill>
              <a:srgbClr val="E192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309" name="GROUP">
            <a:extLst>
              <a:ext uri="{FF2B5EF4-FFF2-40B4-BE49-F238E27FC236}">
                <a16:creationId xmlns:a16="http://schemas.microsoft.com/office/drawing/2014/main" id="{BFF40389-932B-4BE2-9450-F8181FF11823}"/>
              </a:ext>
            </a:extLst>
          </p:cNvPr>
          <p:cNvGrpSpPr/>
          <p:nvPr/>
        </p:nvGrpSpPr>
        <p:grpSpPr>
          <a:xfrm>
            <a:off x="619124" y="2126457"/>
            <a:ext cx="239713" cy="369888"/>
            <a:chOff x="890588" y="587375"/>
            <a:chExt cx="239713" cy="369888"/>
          </a:xfrm>
        </p:grpSpPr>
        <p:sp>
          <p:nvSpPr>
            <p:cNvPr id="8269" name="RECTANGLE">
              <a:extLst>
                <a:ext uri="{FF2B5EF4-FFF2-40B4-BE49-F238E27FC236}">
                  <a16:creationId xmlns:a16="http://schemas.microsoft.com/office/drawing/2014/main" id="{BC2B04A9-0748-42C4-B459-A5702E6264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2663" y="887413"/>
              <a:ext cx="1588" cy="33338"/>
            </a:xfrm>
            <a:prstGeom prst="rect">
              <a:avLst/>
            </a:prstGeom>
            <a:solidFill>
              <a:srgbClr val="E5E6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71" name="RECTANGLE">
              <a:extLst>
                <a:ext uri="{FF2B5EF4-FFF2-40B4-BE49-F238E27FC236}">
                  <a16:creationId xmlns:a16="http://schemas.microsoft.com/office/drawing/2014/main" id="{EA3E30DD-04C1-4528-9A13-492343C9ED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2350" y="887413"/>
              <a:ext cx="1588" cy="33338"/>
            </a:xfrm>
            <a:prstGeom prst="rect">
              <a:avLst/>
            </a:prstGeom>
            <a:solidFill>
              <a:srgbClr val="E5E6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72" name="RECTANGLE">
              <a:extLst>
                <a:ext uri="{FF2B5EF4-FFF2-40B4-BE49-F238E27FC236}">
                  <a16:creationId xmlns:a16="http://schemas.microsoft.com/office/drawing/2014/main" id="{07F382D5-3909-4DC1-B38A-965E1728AF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5050" y="887413"/>
              <a:ext cx="3175" cy="33338"/>
            </a:xfrm>
            <a:prstGeom prst="rect">
              <a:avLst/>
            </a:prstGeom>
            <a:solidFill>
              <a:srgbClr val="E5E6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73" name="RECTANGLE">
              <a:extLst>
                <a:ext uri="{FF2B5EF4-FFF2-40B4-BE49-F238E27FC236}">
                  <a16:creationId xmlns:a16="http://schemas.microsoft.com/office/drawing/2014/main" id="{FA28BBB0-714E-42CF-8A66-B4048DB779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6950" y="887413"/>
              <a:ext cx="3175" cy="33338"/>
            </a:xfrm>
            <a:prstGeom prst="rect">
              <a:avLst/>
            </a:prstGeom>
            <a:solidFill>
              <a:srgbClr val="E5E6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74" name="FREEFORM">
              <a:extLst>
                <a:ext uri="{FF2B5EF4-FFF2-40B4-BE49-F238E27FC236}">
                  <a16:creationId xmlns:a16="http://schemas.microsoft.com/office/drawing/2014/main" id="{0D03E43E-0F8A-45B5-9E02-F468D5724C65}"/>
                </a:ext>
              </a:extLst>
            </p:cNvPr>
            <p:cNvSpPr>
              <a:spLocks/>
            </p:cNvSpPr>
            <p:nvPr/>
          </p:nvSpPr>
          <p:spPr bwMode="auto">
            <a:xfrm>
              <a:off x="890588" y="587375"/>
              <a:ext cx="239713" cy="300038"/>
            </a:xfrm>
            <a:custGeom>
              <a:avLst/>
              <a:gdLst>
                <a:gd name="T0" fmla="*/ 160 w 321"/>
                <a:gd name="T1" fmla="*/ 0 h 400"/>
                <a:gd name="T2" fmla="*/ 321 w 321"/>
                <a:gd name="T3" fmla="*/ 136 h 400"/>
                <a:gd name="T4" fmla="*/ 308 w 321"/>
                <a:gd name="T5" fmla="*/ 189 h 400"/>
                <a:gd name="T6" fmla="*/ 310 w 321"/>
                <a:gd name="T7" fmla="*/ 190 h 400"/>
                <a:gd name="T8" fmla="*/ 199 w 321"/>
                <a:gd name="T9" fmla="*/ 400 h 400"/>
                <a:gd name="T10" fmla="*/ 167 w 321"/>
                <a:gd name="T11" fmla="*/ 400 h 400"/>
                <a:gd name="T12" fmla="*/ 155 w 321"/>
                <a:gd name="T13" fmla="*/ 400 h 400"/>
                <a:gd name="T14" fmla="*/ 123 w 321"/>
                <a:gd name="T15" fmla="*/ 400 h 400"/>
                <a:gd name="T16" fmla="*/ 14 w 321"/>
                <a:gd name="T17" fmla="*/ 193 h 400"/>
                <a:gd name="T18" fmla="*/ 13 w 321"/>
                <a:gd name="T19" fmla="*/ 190 h 400"/>
                <a:gd name="T20" fmla="*/ 12 w 321"/>
                <a:gd name="T21" fmla="*/ 190 h 400"/>
                <a:gd name="T22" fmla="*/ 12 w 321"/>
                <a:gd name="T23" fmla="*/ 190 h 400"/>
                <a:gd name="T24" fmla="*/ 0 w 321"/>
                <a:gd name="T25" fmla="*/ 136 h 400"/>
                <a:gd name="T26" fmla="*/ 160 w 321"/>
                <a:gd name="T27" fmla="*/ 0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21" h="400">
                  <a:moveTo>
                    <a:pt x="160" y="0"/>
                  </a:moveTo>
                  <a:cubicBezTo>
                    <a:pt x="249" y="0"/>
                    <a:pt x="321" y="61"/>
                    <a:pt x="321" y="136"/>
                  </a:cubicBezTo>
                  <a:cubicBezTo>
                    <a:pt x="321" y="155"/>
                    <a:pt x="316" y="173"/>
                    <a:pt x="308" y="189"/>
                  </a:cubicBezTo>
                  <a:lnTo>
                    <a:pt x="310" y="190"/>
                  </a:lnTo>
                  <a:lnTo>
                    <a:pt x="199" y="400"/>
                  </a:lnTo>
                  <a:lnTo>
                    <a:pt x="167" y="400"/>
                  </a:lnTo>
                  <a:lnTo>
                    <a:pt x="155" y="400"/>
                  </a:lnTo>
                  <a:lnTo>
                    <a:pt x="123" y="400"/>
                  </a:lnTo>
                  <a:lnTo>
                    <a:pt x="14" y="193"/>
                  </a:lnTo>
                  <a:cubicBezTo>
                    <a:pt x="14" y="192"/>
                    <a:pt x="13" y="191"/>
                    <a:pt x="13" y="190"/>
                  </a:cubicBezTo>
                  <a:lnTo>
                    <a:pt x="12" y="190"/>
                  </a:lnTo>
                  <a:lnTo>
                    <a:pt x="12" y="190"/>
                  </a:lnTo>
                  <a:cubicBezTo>
                    <a:pt x="4" y="173"/>
                    <a:pt x="0" y="155"/>
                    <a:pt x="0" y="136"/>
                  </a:cubicBezTo>
                  <a:cubicBezTo>
                    <a:pt x="0" y="61"/>
                    <a:pt x="71" y="0"/>
                    <a:pt x="160" y="0"/>
                  </a:cubicBezTo>
                  <a:close/>
                </a:path>
              </a:pathLst>
            </a:custGeom>
            <a:solidFill>
              <a:srgbClr val="AE36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75" name="FREEFORM">
              <a:extLst>
                <a:ext uri="{FF2B5EF4-FFF2-40B4-BE49-F238E27FC236}">
                  <a16:creationId xmlns:a16="http://schemas.microsoft.com/office/drawing/2014/main" id="{7D932268-D3EC-4A10-9BD1-99DAF8ED3C96}"/>
                </a:ext>
              </a:extLst>
            </p:cNvPr>
            <p:cNvSpPr>
              <a:spLocks/>
            </p:cNvSpPr>
            <p:nvPr/>
          </p:nvSpPr>
          <p:spPr bwMode="auto">
            <a:xfrm>
              <a:off x="976313" y="587375"/>
              <a:ext cx="66675" cy="300038"/>
            </a:xfrm>
            <a:custGeom>
              <a:avLst/>
              <a:gdLst>
                <a:gd name="T0" fmla="*/ 44 w 88"/>
                <a:gd name="T1" fmla="*/ 0 h 400"/>
                <a:gd name="T2" fmla="*/ 88 w 88"/>
                <a:gd name="T3" fmla="*/ 136 h 400"/>
                <a:gd name="T4" fmla="*/ 85 w 88"/>
                <a:gd name="T5" fmla="*/ 189 h 400"/>
                <a:gd name="T6" fmla="*/ 85 w 88"/>
                <a:gd name="T7" fmla="*/ 190 h 400"/>
                <a:gd name="T8" fmla="*/ 55 w 88"/>
                <a:gd name="T9" fmla="*/ 400 h 400"/>
                <a:gd name="T10" fmla="*/ 46 w 88"/>
                <a:gd name="T11" fmla="*/ 400 h 400"/>
                <a:gd name="T12" fmla="*/ 43 w 88"/>
                <a:gd name="T13" fmla="*/ 400 h 400"/>
                <a:gd name="T14" fmla="*/ 34 w 88"/>
                <a:gd name="T15" fmla="*/ 400 h 400"/>
                <a:gd name="T16" fmla="*/ 4 w 88"/>
                <a:gd name="T17" fmla="*/ 193 h 400"/>
                <a:gd name="T18" fmla="*/ 4 w 88"/>
                <a:gd name="T19" fmla="*/ 190 h 400"/>
                <a:gd name="T20" fmla="*/ 4 w 88"/>
                <a:gd name="T21" fmla="*/ 190 h 400"/>
                <a:gd name="T22" fmla="*/ 4 w 88"/>
                <a:gd name="T23" fmla="*/ 190 h 400"/>
                <a:gd name="T24" fmla="*/ 0 w 88"/>
                <a:gd name="T25" fmla="*/ 136 h 400"/>
                <a:gd name="T26" fmla="*/ 44 w 88"/>
                <a:gd name="T27" fmla="*/ 0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8" h="400">
                  <a:moveTo>
                    <a:pt x="44" y="0"/>
                  </a:moveTo>
                  <a:cubicBezTo>
                    <a:pt x="68" y="0"/>
                    <a:pt x="88" y="61"/>
                    <a:pt x="88" y="136"/>
                  </a:cubicBezTo>
                  <a:cubicBezTo>
                    <a:pt x="88" y="155"/>
                    <a:pt x="87" y="173"/>
                    <a:pt x="85" y="189"/>
                  </a:cubicBezTo>
                  <a:lnTo>
                    <a:pt x="85" y="190"/>
                  </a:lnTo>
                  <a:lnTo>
                    <a:pt x="55" y="400"/>
                  </a:lnTo>
                  <a:lnTo>
                    <a:pt x="46" y="400"/>
                  </a:lnTo>
                  <a:lnTo>
                    <a:pt x="43" y="400"/>
                  </a:lnTo>
                  <a:lnTo>
                    <a:pt x="34" y="400"/>
                  </a:lnTo>
                  <a:lnTo>
                    <a:pt x="4" y="193"/>
                  </a:lnTo>
                  <a:cubicBezTo>
                    <a:pt x="4" y="192"/>
                    <a:pt x="4" y="191"/>
                    <a:pt x="4" y="190"/>
                  </a:cubicBezTo>
                  <a:lnTo>
                    <a:pt x="4" y="190"/>
                  </a:lnTo>
                  <a:lnTo>
                    <a:pt x="4" y="190"/>
                  </a:lnTo>
                  <a:cubicBezTo>
                    <a:pt x="1" y="173"/>
                    <a:pt x="0" y="155"/>
                    <a:pt x="0" y="136"/>
                  </a:cubicBezTo>
                  <a:cubicBezTo>
                    <a:pt x="0" y="61"/>
                    <a:pt x="20" y="0"/>
                    <a:pt x="44" y="0"/>
                  </a:cubicBezTo>
                  <a:close/>
                </a:path>
              </a:pathLst>
            </a:custGeom>
            <a:solidFill>
              <a:srgbClr val="DC55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76" name="FREEFORM">
              <a:extLst>
                <a:ext uri="{FF2B5EF4-FFF2-40B4-BE49-F238E27FC236}">
                  <a16:creationId xmlns:a16="http://schemas.microsoft.com/office/drawing/2014/main" id="{DEA27A95-EAA9-4CED-98E1-B99C88B8E801}"/>
                </a:ext>
              </a:extLst>
            </p:cNvPr>
            <p:cNvSpPr>
              <a:spLocks/>
            </p:cNvSpPr>
            <p:nvPr/>
          </p:nvSpPr>
          <p:spPr bwMode="auto">
            <a:xfrm>
              <a:off x="906463" y="587375"/>
              <a:ext cx="103188" cy="300038"/>
            </a:xfrm>
            <a:custGeom>
              <a:avLst/>
              <a:gdLst>
                <a:gd name="T0" fmla="*/ 139 w 139"/>
                <a:gd name="T1" fmla="*/ 0 h 400"/>
                <a:gd name="T2" fmla="*/ 30 w 139"/>
                <a:gd name="T3" fmla="*/ 138 h 400"/>
                <a:gd name="T4" fmla="*/ 102 w 139"/>
                <a:gd name="T5" fmla="*/ 400 h 400"/>
                <a:gd name="T6" fmla="*/ 5 w 139"/>
                <a:gd name="T7" fmla="*/ 140 h 400"/>
                <a:gd name="T8" fmla="*/ 139 w 139"/>
                <a:gd name="T9" fmla="*/ 0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9" h="400">
                  <a:moveTo>
                    <a:pt x="139" y="0"/>
                  </a:moveTo>
                  <a:cubicBezTo>
                    <a:pt x="51" y="23"/>
                    <a:pt x="27" y="80"/>
                    <a:pt x="30" y="138"/>
                  </a:cubicBezTo>
                  <a:cubicBezTo>
                    <a:pt x="33" y="212"/>
                    <a:pt x="81" y="302"/>
                    <a:pt x="102" y="400"/>
                  </a:cubicBezTo>
                  <a:cubicBezTo>
                    <a:pt x="83" y="329"/>
                    <a:pt x="11" y="226"/>
                    <a:pt x="5" y="140"/>
                  </a:cubicBezTo>
                  <a:cubicBezTo>
                    <a:pt x="0" y="78"/>
                    <a:pt x="32" y="17"/>
                    <a:pt x="139" y="0"/>
                  </a:cubicBezTo>
                  <a:close/>
                </a:path>
              </a:pathLst>
            </a:custGeom>
            <a:solidFill>
              <a:srgbClr val="DC55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77" name="FREEFORM">
              <a:extLst>
                <a:ext uri="{FF2B5EF4-FFF2-40B4-BE49-F238E27FC236}">
                  <a16:creationId xmlns:a16="http://schemas.microsoft.com/office/drawing/2014/main" id="{944A5AC8-0B6B-4ACF-93B3-D697ECBC988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9650" y="587375"/>
              <a:ext cx="104775" cy="300038"/>
            </a:xfrm>
            <a:custGeom>
              <a:avLst/>
              <a:gdLst>
                <a:gd name="T0" fmla="*/ 0 w 139"/>
                <a:gd name="T1" fmla="*/ 0 h 400"/>
                <a:gd name="T2" fmla="*/ 109 w 139"/>
                <a:gd name="T3" fmla="*/ 138 h 400"/>
                <a:gd name="T4" fmla="*/ 37 w 139"/>
                <a:gd name="T5" fmla="*/ 400 h 400"/>
                <a:gd name="T6" fmla="*/ 135 w 139"/>
                <a:gd name="T7" fmla="*/ 140 h 400"/>
                <a:gd name="T8" fmla="*/ 0 w 139"/>
                <a:gd name="T9" fmla="*/ 0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9" h="400">
                  <a:moveTo>
                    <a:pt x="0" y="0"/>
                  </a:moveTo>
                  <a:cubicBezTo>
                    <a:pt x="89" y="23"/>
                    <a:pt x="112" y="80"/>
                    <a:pt x="109" y="138"/>
                  </a:cubicBezTo>
                  <a:cubicBezTo>
                    <a:pt x="106" y="212"/>
                    <a:pt x="58" y="302"/>
                    <a:pt x="37" y="400"/>
                  </a:cubicBezTo>
                  <a:cubicBezTo>
                    <a:pt x="56" y="329"/>
                    <a:pt x="129" y="226"/>
                    <a:pt x="135" y="140"/>
                  </a:cubicBezTo>
                  <a:cubicBezTo>
                    <a:pt x="139" y="78"/>
                    <a:pt x="107" y="17"/>
                    <a:pt x="0" y="0"/>
                  </a:cubicBezTo>
                  <a:close/>
                </a:path>
              </a:pathLst>
            </a:custGeom>
            <a:solidFill>
              <a:srgbClr val="DC55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78" name="RECTANGLE">
              <a:extLst>
                <a:ext uri="{FF2B5EF4-FFF2-40B4-BE49-F238E27FC236}">
                  <a16:creationId xmlns:a16="http://schemas.microsoft.com/office/drawing/2014/main" id="{27959427-97CB-4802-9FC0-9FBD6277B4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9488" y="915988"/>
              <a:ext cx="60325" cy="41275"/>
            </a:xfrm>
            <a:prstGeom prst="rect">
              <a:avLst/>
            </a:prstGeom>
            <a:solidFill>
              <a:srgbClr val="DB91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79" name="RECTANGLE">
              <a:extLst>
                <a:ext uri="{FF2B5EF4-FFF2-40B4-BE49-F238E27FC236}">
                  <a16:creationId xmlns:a16="http://schemas.microsoft.com/office/drawing/2014/main" id="{426C8CDC-C602-42B8-95E5-80F54DD978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2350" y="915988"/>
              <a:ext cx="17463" cy="41275"/>
            </a:xfrm>
            <a:prstGeom prst="rect">
              <a:avLst/>
            </a:prstGeom>
            <a:solidFill>
              <a:srgbClr val="D372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80" name="RECTANGLE">
              <a:extLst>
                <a:ext uri="{FF2B5EF4-FFF2-40B4-BE49-F238E27FC236}">
                  <a16:creationId xmlns:a16="http://schemas.microsoft.com/office/drawing/2014/main" id="{B1B2BC2C-25D8-4139-A32B-2FEC96CB53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5363" y="923925"/>
              <a:ext cx="11113" cy="25400"/>
            </a:xfrm>
            <a:prstGeom prst="rect">
              <a:avLst/>
            </a:prstGeom>
            <a:solidFill>
              <a:srgbClr val="D372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81" name="RECTANGLE">
              <a:extLst>
                <a:ext uri="{FF2B5EF4-FFF2-40B4-BE49-F238E27FC236}">
                  <a16:creationId xmlns:a16="http://schemas.microsoft.com/office/drawing/2014/main" id="{C5E78F2C-6342-478D-9A77-EBDFB0100C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3775" y="923925"/>
              <a:ext cx="1588" cy="25400"/>
            </a:xfrm>
            <a:prstGeom prst="rect">
              <a:avLst/>
            </a:prstGeom>
            <a:solidFill>
              <a:srgbClr val="B05A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8283" name="RECTANGLE">
            <a:extLst>
              <a:ext uri="{FF2B5EF4-FFF2-40B4-BE49-F238E27FC236}">
                <a16:creationId xmlns:a16="http://schemas.microsoft.com/office/drawing/2014/main" id="{7B853B41-09E5-400D-BC8D-1461028054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77375" y="0"/>
            <a:ext cx="382588" cy="1628775"/>
          </a:xfrm>
          <a:prstGeom prst="rect">
            <a:avLst/>
          </a:prstGeom>
          <a:solidFill>
            <a:srgbClr val="E192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284" name="RECTANGLE">
            <a:extLst>
              <a:ext uri="{FF2B5EF4-FFF2-40B4-BE49-F238E27FC236}">
                <a16:creationId xmlns:a16="http://schemas.microsoft.com/office/drawing/2014/main" id="{1782141D-A284-42C7-96B6-8CB2B315BB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67875" y="0"/>
            <a:ext cx="192088" cy="1628775"/>
          </a:xfrm>
          <a:prstGeom prst="rect">
            <a:avLst/>
          </a:prstGeom>
          <a:solidFill>
            <a:srgbClr val="D4733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8310" name="GROUP">
            <a:extLst>
              <a:ext uri="{FF2B5EF4-FFF2-40B4-BE49-F238E27FC236}">
                <a16:creationId xmlns:a16="http://schemas.microsoft.com/office/drawing/2014/main" id="{1D3E1363-ADD9-49F3-B1E5-B8CE0A33C2B8}"/>
              </a:ext>
            </a:extLst>
          </p:cNvPr>
          <p:cNvGrpSpPr/>
          <p:nvPr/>
        </p:nvGrpSpPr>
        <p:grpSpPr>
          <a:xfrm>
            <a:off x="7188200" y="1244600"/>
            <a:ext cx="2671763" cy="384176"/>
            <a:chOff x="7188200" y="1244600"/>
            <a:chExt cx="2671763" cy="384176"/>
          </a:xfrm>
        </p:grpSpPr>
        <p:sp>
          <p:nvSpPr>
            <p:cNvPr id="8282" name="RECTANGLE">
              <a:extLst>
                <a:ext uri="{FF2B5EF4-FFF2-40B4-BE49-F238E27FC236}">
                  <a16:creationId xmlns:a16="http://schemas.microsoft.com/office/drawing/2014/main" id="{66A5422F-C241-40C0-8956-0396B549BB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88200" y="1244600"/>
              <a:ext cx="2671763" cy="384175"/>
            </a:xfrm>
            <a:prstGeom prst="rect">
              <a:avLst/>
            </a:prstGeom>
            <a:solidFill>
              <a:srgbClr val="E192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85" name="RECTANGLE">
              <a:extLst>
                <a:ext uri="{FF2B5EF4-FFF2-40B4-BE49-F238E27FC236}">
                  <a16:creationId xmlns:a16="http://schemas.microsoft.com/office/drawing/2014/main" id="{5C245E41-C5FB-45C4-AF81-BE8120F87D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80288" y="1436688"/>
              <a:ext cx="2479675" cy="192088"/>
            </a:xfrm>
            <a:prstGeom prst="rect">
              <a:avLst/>
            </a:prstGeom>
            <a:solidFill>
              <a:srgbClr val="D473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312" name="GROUP">
            <a:extLst>
              <a:ext uri="{FF2B5EF4-FFF2-40B4-BE49-F238E27FC236}">
                <a16:creationId xmlns:a16="http://schemas.microsoft.com/office/drawing/2014/main" id="{B5D9191A-D6BB-4834-8242-6611D8B441E0}"/>
              </a:ext>
            </a:extLst>
          </p:cNvPr>
          <p:cNvGrpSpPr/>
          <p:nvPr/>
        </p:nvGrpSpPr>
        <p:grpSpPr>
          <a:xfrm>
            <a:off x="8386763" y="1784350"/>
            <a:ext cx="1473200" cy="384176"/>
            <a:chOff x="8386763" y="1784350"/>
            <a:chExt cx="1473200" cy="384176"/>
          </a:xfrm>
        </p:grpSpPr>
        <p:sp>
          <p:nvSpPr>
            <p:cNvPr id="8286" name="RECTANGLE">
              <a:extLst>
                <a:ext uri="{FF2B5EF4-FFF2-40B4-BE49-F238E27FC236}">
                  <a16:creationId xmlns:a16="http://schemas.microsoft.com/office/drawing/2014/main" id="{2EDBB414-5D15-47B5-B4E0-7CC4265073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86763" y="1784350"/>
              <a:ext cx="1473200" cy="384175"/>
            </a:xfrm>
            <a:prstGeom prst="rect">
              <a:avLst/>
            </a:prstGeom>
            <a:solidFill>
              <a:srgbClr val="E192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87" name="RECTANGLE">
              <a:extLst>
                <a:ext uri="{FF2B5EF4-FFF2-40B4-BE49-F238E27FC236}">
                  <a16:creationId xmlns:a16="http://schemas.microsoft.com/office/drawing/2014/main" id="{015B082A-B698-4996-AB0F-9A2990F27D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86763" y="1976438"/>
              <a:ext cx="1473200" cy="192088"/>
            </a:xfrm>
            <a:prstGeom prst="rect">
              <a:avLst/>
            </a:prstGeom>
            <a:solidFill>
              <a:srgbClr val="D473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" name="GROUP">
            <a:extLst>
              <a:ext uri="{FF2B5EF4-FFF2-40B4-BE49-F238E27FC236}">
                <a16:creationId xmlns:a16="http://schemas.microsoft.com/office/drawing/2014/main" id="{8CE77A8F-960D-46FE-AF62-93FC8A14E7F9}"/>
              </a:ext>
            </a:extLst>
          </p:cNvPr>
          <p:cNvGrpSpPr/>
          <p:nvPr/>
        </p:nvGrpSpPr>
        <p:grpSpPr>
          <a:xfrm>
            <a:off x="7188200" y="742950"/>
            <a:ext cx="3729038" cy="384176"/>
            <a:chOff x="7188200" y="742950"/>
            <a:chExt cx="3729038" cy="384176"/>
          </a:xfrm>
        </p:grpSpPr>
        <p:sp>
          <p:nvSpPr>
            <p:cNvPr id="8288" name="RECTANGLE">
              <a:extLst>
                <a:ext uri="{FF2B5EF4-FFF2-40B4-BE49-F238E27FC236}">
                  <a16:creationId xmlns:a16="http://schemas.microsoft.com/office/drawing/2014/main" id="{7DF51ECC-243A-46BE-9B4E-29066973B2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88200" y="742950"/>
              <a:ext cx="3729038" cy="384175"/>
            </a:xfrm>
            <a:prstGeom prst="rect">
              <a:avLst/>
            </a:prstGeom>
            <a:solidFill>
              <a:srgbClr val="E192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89" name="RECTANGLE">
              <a:extLst>
                <a:ext uri="{FF2B5EF4-FFF2-40B4-BE49-F238E27FC236}">
                  <a16:creationId xmlns:a16="http://schemas.microsoft.com/office/drawing/2014/main" id="{80EB3045-9CFB-4339-B2B8-43FEF3F6D7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80288" y="935038"/>
              <a:ext cx="3536950" cy="192088"/>
            </a:xfrm>
            <a:prstGeom prst="rect">
              <a:avLst/>
            </a:prstGeom>
            <a:solidFill>
              <a:srgbClr val="D473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8290" name="RECTANGLE">
            <a:extLst>
              <a:ext uri="{FF2B5EF4-FFF2-40B4-BE49-F238E27FC236}">
                <a16:creationId xmlns:a16="http://schemas.microsoft.com/office/drawing/2014/main" id="{79E3E992-12DC-469D-9D0D-BEE42DC9A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6763" y="0"/>
            <a:ext cx="384175" cy="2168525"/>
          </a:xfrm>
          <a:prstGeom prst="rect">
            <a:avLst/>
          </a:prstGeom>
          <a:solidFill>
            <a:srgbClr val="E192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291" name="RECTANGLE">
            <a:extLst>
              <a:ext uri="{FF2B5EF4-FFF2-40B4-BE49-F238E27FC236}">
                <a16:creationId xmlns:a16="http://schemas.microsoft.com/office/drawing/2014/main" id="{AB456ED5-0F82-4502-B2E4-5C2696DDCA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78850" y="0"/>
            <a:ext cx="192088" cy="2168525"/>
          </a:xfrm>
          <a:prstGeom prst="rect">
            <a:avLst/>
          </a:prstGeom>
          <a:solidFill>
            <a:srgbClr val="D4733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293" name="RECTANGLE">
            <a:extLst>
              <a:ext uri="{FF2B5EF4-FFF2-40B4-BE49-F238E27FC236}">
                <a16:creationId xmlns:a16="http://schemas.microsoft.com/office/drawing/2014/main" id="{269B1B7C-461E-4275-80B9-2BACE592DD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33063" y="0"/>
            <a:ext cx="384175" cy="635000"/>
          </a:xfrm>
          <a:prstGeom prst="rect">
            <a:avLst/>
          </a:prstGeom>
          <a:solidFill>
            <a:srgbClr val="E192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8314" name="GROUP">
            <a:extLst>
              <a:ext uri="{FF2B5EF4-FFF2-40B4-BE49-F238E27FC236}">
                <a16:creationId xmlns:a16="http://schemas.microsoft.com/office/drawing/2014/main" id="{977A2CCF-C61E-4995-A8EF-2FB963F8889C}"/>
              </a:ext>
            </a:extLst>
          </p:cNvPr>
          <p:cNvGrpSpPr/>
          <p:nvPr/>
        </p:nvGrpSpPr>
        <p:grpSpPr>
          <a:xfrm>
            <a:off x="10533063" y="250825"/>
            <a:ext cx="949325" cy="384176"/>
            <a:chOff x="10533063" y="250825"/>
            <a:chExt cx="949325" cy="384176"/>
          </a:xfrm>
        </p:grpSpPr>
        <p:sp>
          <p:nvSpPr>
            <p:cNvPr id="8294" name="RECTANGLE">
              <a:extLst>
                <a:ext uri="{FF2B5EF4-FFF2-40B4-BE49-F238E27FC236}">
                  <a16:creationId xmlns:a16="http://schemas.microsoft.com/office/drawing/2014/main" id="{6A222D3C-5D29-4841-87A4-1111722E3C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33063" y="250825"/>
              <a:ext cx="949325" cy="384175"/>
            </a:xfrm>
            <a:prstGeom prst="rect">
              <a:avLst/>
            </a:prstGeom>
            <a:solidFill>
              <a:srgbClr val="E192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95" name="RECTANGLE">
              <a:extLst>
                <a:ext uri="{FF2B5EF4-FFF2-40B4-BE49-F238E27FC236}">
                  <a16:creationId xmlns:a16="http://schemas.microsoft.com/office/drawing/2014/main" id="{57B9EA36-C9EA-4989-8626-6E945E0FFC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753725" y="442913"/>
              <a:ext cx="728663" cy="192088"/>
            </a:xfrm>
            <a:prstGeom prst="rect">
              <a:avLst/>
            </a:prstGeom>
            <a:solidFill>
              <a:srgbClr val="D473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8297" name="RECTANGLE">
            <a:extLst>
              <a:ext uri="{FF2B5EF4-FFF2-40B4-BE49-F238E27FC236}">
                <a16:creationId xmlns:a16="http://schemas.microsoft.com/office/drawing/2014/main" id="{44CC4B08-6F41-46EA-9295-587011A919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25150" y="0"/>
            <a:ext cx="192088" cy="635000"/>
          </a:xfrm>
          <a:prstGeom prst="rect">
            <a:avLst/>
          </a:prstGeom>
          <a:solidFill>
            <a:srgbClr val="D4733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8316" name="GROUP">
            <a:extLst>
              <a:ext uri="{FF2B5EF4-FFF2-40B4-BE49-F238E27FC236}">
                <a16:creationId xmlns:a16="http://schemas.microsoft.com/office/drawing/2014/main" id="{E2F0E5AD-159B-42ED-9E9A-83AF02C97400}"/>
              </a:ext>
            </a:extLst>
          </p:cNvPr>
          <p:cNvGrpSpPr/>
          <p:nvPr/>
        </p:nvGrpSpPr>
        <p:grpSpPr>
          <a:xfrm>
            <a:off x="8386763" y="2330450"/>
            <a:ext cx="3095625" cy="384176"/>
            <a:chOff x="8386763" y="2330450"/>
            <a:chExt cx="3095625" cy="384176"/>
          </a:xfrm>
        </p:grpSpPr>
        <p:sp>
          <p:nvSpPr>
            <p:cNvPr id="8292" name="RECTANGLE">
              <a:extLst>
                <a:ext uri="{FF2B5EF4-FFF2-40B4-BE49-F238E27FC236}">
                  <a16:creationId xmlns:a16="http://schemas.microsoft.com/office/drawing/2014/main" id="{1B81A944-4BF7-4A5F-99B9-957DB8C227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86763" y="2330450"/>
              <a:ext cx="3095625" cy="384175"/>
            </a:xfrm>
            <a:prstGeom prst="rect">
              <a:avLst/>
            </a:prstGeom>
            <a:solidFill>
              <a:srgbClr val="E192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98" name="RECTANGLE">
              <a:extLst>
                <a:ext uri="{FF2B5EF4-FFF2-40B4-BE49-F238E27FC236}">
                  <a16:creationId xmlns:a16="http://schemas.microsoft.com/office/drawing/2014/main" id="{3DDAE469-0FDF-4845-9FA0-3E912EB362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78850" y="2522538"/>
              <a:ext cx="2903538" cy="192088"/>
            </a:xfrm>
            <a:prstGeom prst="rect">
              <a:avLst/>
            </a:prstGeom>
            <a:solidFill>
              <a:srgbClr val="D473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" name="GROUP">
            <a:extLst>
              <a:ext uri="{FF2B5EF4-FFF2-40B4-BE49-F238E27FC236}">
                <a16:creationId xmlns:a16="http://schemas.microsoft.com/office/drawing/2014/main" id="{DF086FCC-A3E9-48EB-83BB-E0C5F7C47E34}"/>
              </a:ext>
            </a:extLst>
          </p:cNvPr>
          <p:cNvGrpSpPr/>
          <p:nvPr/>
        </p:nvGrpSpPr>
        <p:grpSpPr>
          <a:xfrm>
            <a:off x="7188200" y="0"/>
            <a:ext cx="382588" cy="1084263"/>
            <a:chOff x="7188200" y="0"/>
            <a:chExt cx="382588" cy="1084263"/>
          </a:xfrm>
        </p:grpSpPr>
        <p:sp>
          <p:nvSpPr>
            <p:cNvPr id="8299" name="RECTANGLE">
              <a:extLst>
                <a:ext uri="{FF2B5EF4-FFF2-40B4-BE49-F238E27FC236}">
                  <a16:creationId xmlns:a16="http://schemas.microsoft.com/office/drawing/2014/main" id="{2237FE62-ED67-451B-BDF6-86C0911143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88200" y="0"/>
              <a:ext cx="382588" cy="1084263"/>
            </a:xfrm>
            <a:prstGeom prst="rect">
              <a:avLst/>
            </a:prstGeom>
            <a:solidFill>
              <a:srgbClr val="E192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00" name="RECTANGLE">
              <a:extLst>
                <a:ext uri="{FF2B5EF4-FFF2-40B4-BE49-F238E27FC236}">
                  <a16:creationId xmlns:a16="http://schemas.microsoft.com/office/drawing/2014/main" id="{6880B189-B0F6-4050-97F6-4866BF219D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80288" y="0"/>
              <a:ext cx="190500" cy="1084263"/>
            </a:xfrm>
            <a:prstGeom prst="rect">
              <a:avLst/>
            </a:prstGeom>
            <a:solidFill>
              <a:srgbClr val="D473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8301" name="FREEFORM">
            <a:extLst>
              <a:ext uri="{FF2B5EF4-FFF2-40B4-BE49-F238E27FC236}">
                <a16:creationId xmlns:a16="http://schemas.microsoft.com/office/drawing/2014/main" id="{BCD4296A-4BA1-4836-B38F-ED0E8C2E6EBB}"/>
              </a:ext>
            </a:extLst>
          </p:cNvPr>
          <p:cNvSpPr>
            <a:spLocks/>
          </p:cNvSpPr>
          <p:nvPr/>
        </p:nvSpPr>
        <p:spPr bwMode="auto">
          <a:xfrm>
            <a:off x="9428163" y="993775"/>
            <a:ext cx="2744788" cy="1387475"/>
          </a:xfrm>
          <a:custGeom>
            <a:avLst/>
            <a:gdLst>
              <a:gd name="T0" fmla="*/ 3666 w 3666"/>
              <a:gd name="T1" fmla="*/ 1740 h 1850"/>
              <a:gd name="T2" fmla="*/ 3666 w 3666"/>
              <a:gd name="T3" fmla="*/ 108 h 1850"/>
              <a:gd name="T4" fmla="*/ 2912 w 3666"/>
              <a:gd name="T5" fmla="*/ 115 h 1850"/>
              <a:gd name="T6" fmla="*/ 1968 w 3666"/>
              <a:gd name="T7" fmla="*/ 614 h 1850"/>
              <a:gd name="T8" fmla="*/ 834 w 3666"/>
              <a:gd name="T9" fmla="*/ 945 h 1850"/>
              <a:gd name="T10" fmla="*/ 417 w 3666"/>
              <a:gd name="T11" fmla="*/ 1242 h 1850"/>
              <a:gd name="T12" fmla="*/ 1421 w 3666"/>
              <a:gd name="T13" fmla="*/ 1414 h 1850"/>
              <a:gd name="T14" fmla="*/ 2530 w 3666"/>
              <a:gd name="T15" fmla="*/ 1850 h 1850"/>
              <a:gd name="T16" fmla="*/ 3429 w 3666"/>
              <a:gd name="T17" fmla="*/ 1566 h 1850"/>
              <a:gd name="T18" fmla="*/ 3666 w 3666"/>
              <a:gd name="T19" fmla="*/ 1740 h 18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666" h="1850">
                <a:moveTo>
                  <a:pt x="3666" y="1740"/>
                </a:moveTo>
                <a:lnTo>
                  <a:pt x="3666" y="108"/>
                </a:lnTo>
                <a:cubicBezTo>
                  <a:pt x="3253" y="143"/>
                  <a:pt x="3416" y="358"/>
                  <a:pt x="2912" y="115"/>
                </a:cubicBezTo>
                <a:cubicBezTo>
                  <a:pt x="2674" y="0"/>
                  <a:pt x="2708" y="1125"/>
                  <a:pt x="1968" y="614"/>
                </a:cubicBezTo>
                <a:cubicBezTo>
                  <a:pt x="1643" y="390"/>
                  <a:pt x="1795" y="1149"/>
                  <a:pt x="834" y="945"/>
                </a:cubicBezTo>
                <a:cubicBezTo>
                  <a:pt x="353" y="842"/>
                  <a:pt x="0" y="1512"/>
                  <a:pt x="417" y="1242"/>
                </a:cubicBezTo>
                <a:cubicBezTo>
                  <a:pt x="705" y="1055"/>
                  <a:pt x="869" y="1550"/>
                  <a:pt x="1421" y="1414"/>
                </a:cubicBezTo>
                <a:cubicBezTo>
                  <a:pt x="2204" y="1220"/>
                  <a:pt x="2164" y="1850"/>
                  <a:pt x="2530" y="1850"/>
                </a:cubicBezTo>
                <a:cubicBezTo>
                  <a:pt x="3099" y="1850"/>
                  <a:pt x="2811" y="1477"/>
                  <a:pt x="3429" y="1566"/>
                </a:cubicBezTo>
                <a:cubicBezTo>
                  <a:pt x="3490" y="1575"/>
                  <a:pt x="3564" y="1740"/>
                  <a:pt x="3666" y="1740"/>
                </a:cubicBezTo>
                <a:close/>
              </a:path>
            </a:pathLst>
          </a:custGeom>
          <a:solidFill>
            <a:srgbClr val="FEFEF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8315" name="GROUP">
            <a:extLst>
              <a:ext uri="{FF2B5EF4-FFF2-40B4-BE49-F238E27FC236}">
                <a16:creationId xmlns:a16="http://schemas.microsoft.com/office/drawing/2014/main" id="{79EDF45E-C79D-4E17-B9F3-589C0E99648F}"/>
              </a:ext>
            </a:extLst>
          </p:cNvPr>
          <p:cNvGrpSpPr/>
          <p:nvPr/>
        </p:nvGrpSpPr>
        <p:grpSpPr>
          <a:xfrm>
            <a:off x="11099800" y="635000"/>
            <a:ext cx="382588" cy="1887538"/>
            <a:chOff x="11099800" y="635000"/>
            <a:chExt cx="382588" cy="1887538"/>
          </a:xfrm>
        </p:grpSpPr>
        <p:sp>
          <p:nvSpPr>
            <p:cNvPr id="8302" name="RECTANGLE">
              <a:extLst>
                <a:ext uri="{FF2B5EF4-FFF2-40B4-BE49-F238E27FC236}">
                  <a16:creationId xmlns:a16="http://schemas.microsoft.com/office/drawing/2014/main" id="{3F616209-F943-47EF-AA1C-B77FC69910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99800" y="635000"/>
              <a:ext cx="382588" cy="1887538"/>
            </a:xfrm>
            <a:prstGeom prst="rect">
              <a:avLst/>
            </a:prstGeom>
            <a:solidFill>
              <a:srgbClr val="E192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03" name="RECTANGLE">
              <a:extLst>
                <a:ext uri="{FF2B5EF4-FFF2-40B4-BE49-F238E27FC236}">
                  <a16:creationId xmlns:a16="http://schemas.microsoft.com/office/drawing/2014/main" id="{D7E1CD8B-F0CC-40BC-921B-F29FE8E610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90300" y="635000"/>
              <a:ext cx="192088" cy="1887538"/>
            </a:xfrm>
            <a:prstGeom prst="rect">
              <a:avLst/>
            </a:prstGeom>
            <a:solidFill>
              <a:srgbClr val="D473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308" name="GROUP">
            <a:extLst>
              <a:ext uri="{FF2B5EF4-FFF2-40B4-BE49-F238E27FC236}">
                <a16:creationId xmlns:a16="http://schemas.microsoft.com/office/drawing/2014/main" id="{D0F2DEDE-0E3A-4803-90EE-A7F869F4FC34}"/>
              </a:ext>
            </a:extLst>
          </p:cNvPr>
          <p:cNvGrpSpPr/>
          <p:nvPr/>
        </p:nvGrpSpPr>
        <p:grpSpPr>
          <a:xfrm>
            <a:off x="808037" y="1419225"/>
            <a:ext cx="527050" cy="811213"/>
            <a:chOff x="6238875" y="641350"/>
            <a:chExt cx="527050" cy="811213"/>
          </a:xfrm>
        </p:grpSpPr>
        <p:sp>
          <p:nvSpPr>
            <p:cNvPr id="10" name="RECTANGLE">
              <a:extLst>
                <a:ext uri="{FF2B5EF4-FFF2-40B4-BE49-F238E27FC236}">
                  <a16:creationId xmlns:a16="http://schemas.microsoft.com/office/drawing/2014/main" id="{F54C2671-6E1F-4DB8-A18D-D4D63CB759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42075" y="1298575"/>
              <a:ext cx="4763" cy="73025"/>
            </a:xfrm>
            <a:prstGeom prst="rect">
              <a:avLst/>
            </a:prstGeom>
            <a:solidFill>
              <a:srgbClr val="E5E6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RECTANGLE">
              <a:extLst>
                <a:ext uri="{FF2B5EF4-FFF2-40B4-BE49-F238E27FC236}">
                  <a16:creationId xmlns:a16="http://schemas.microsoft.com/office/drawing/2014/main" id="{5B3B8C77-DF60-4909-AFC8-40FE97D867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29388" y="1298575"/>
              <a:ext cx="4763" cy="73025"/>
            </a:xfrm>
            <a:prstGeom prst="rect">
              <a:avLst/>
            </a:prstGeom>
            <a:solidFill>
              <a:srgbClr val="E5E6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RECTANGLE">
              <a:extLst>
                <a:ext uri="{FF2B5EF4-FFF2-40B4-BE49-F238E27FC236}">
                  <a16:creationId xmlns:a16="http://schemas.microsoft.com/office/drawing/2014/main" id="{666488DB-D012-4EA4-B153-F9BF10221B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57963" y="1298575"/>
              <a:ext cx="4763" cy="73025"/>
            </a:xfrm>
            <a:prstGeom prst="rect">
              <a:avLst/>
            </a:prstGeom>
            <a:solidFill>
              <a:srgbClr val="E5E6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RECTANGLE">
              <a:extLst>
                <a:ext uri="{FF2B5EF4-FFF2-40B4-BE49-F238E27FC236}">
                  <a16:creationId xmlns:a16="http://schemas.microsoft.com/office/drawing/2014/main" id="{36F63868-EB5F-4A2E-B755-1111C3DA03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75413" y="1298575"/>
              <a:ext cx="4763" cy="73025"/>
            </a:xfrm>
            <a:prstGeom prst="rect">
              <a:avLst/>
            </a:prstGeom>
            <a:solidFill>
              <a:srgbClr val="E5E6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">
              <a:extLst>
                <a:ext uri="{FF2B5EF4-FFF2-40B4-BE49-F238E27FC236}">
                  <a16:creationId xmlns:a16="http://schemas.microsoft.com/office/drawing/2014/main" id="{4F36EE7A-7750-4FC1-848A-892C27F3BA6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38875" y="641350"/>
              <a:ext cx="527050" cy="657225"/>
            </a:xfrm>
            <a:custGeom>
              <a:avLst/>
              <a:gdLst>
                <a:gd name="T0" fmla="*/ 352 w 704"/>
                <a:gd name="T1" fmla="*/ 0 h 877"/>
                <a:gd name="T2" fmla="*/ 704 w 704"/>
                <a:gd name="T3" fmla="*/ 298 h 877"/>
                <a:gd name="T4" fmla="*/ 676 w 704"/>
                <a:gd name="T5" fmla="*/ 414 h 877"/>
                <a:gd name="T6" fmla="*/ 680 w 704"/>
                <a:gd name="T7" fmla="*/ 415 h 877"/>
                <a:gd name="T8" fmla="*/ 437 w 704"/>
                <a:gd name="T9" fmla="*/ 877 h 877"/>
                <a:gd name="T10" fmla="*/ 366 w 704"/>
                <a:gd name="T11" fmla="*/ 877 h 877"/>
                <a:gd name="T12" fmla="*/ 342 w 704"/>
                <a:gd name="T13" fmla="*/ 877 h 877"/>
                <a:gd name="T14" fmla="*/ 271 w 704"/>
                <a:gd name="T15" fmla="*/ 877 h 877"/>
                <a:gd name="T16" fmla="*/ 32 w 704"/>
                <a:gd name="T17" fmla="*/ 422 h 877"/>
                <a:gd name="T18" fmla="*/ 29 w 704"/>
                <a:gd name="T19" fmla="*/ 417 h 877"/>
                <a:gd name="T20" fmla="*/ 28 w 704"/>
                <a:gd name="T21" fmla="*/ 415 h 877"/>
                <a:gd name="T22" fmla="*/ 28 w 704"/>
                <a:gd name="T23" fmla="*/ 415 h 877"/>
                <a:gd name="T24" fmla="*/ 0 w 704"/>
                <a:gd name="T25" fmla="*/ 298 h 877"/>
                <a:gd name="T26" fmla="*/ 352 w 704"/>
                <a:gd name="T27" fmla="*/ 0 h 8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4" h="877">
                  <a:moveTo>
                    <a:pt x="352" y="0"/>
                  </a:moveTo>
                  <a:cubicBezTo>
                    <a:pt x="546" y="0"/>
                    <a:pt x="704" y="133"/>
                    <a:pt x="704" y="298"/>
                  </a:cubicBezTo>
                  <a:cubicBezTo>
                    <a:pt x="704" y="339"/>
                    <a:pt x="694" y="378"/>
                    <a:pt x="676" y="414"/>
                  </a:cubicBezTo>
                  <a:lnTo>
                    <a:pt x="680" y="415"/>
                  </a:lnTo>
                  <a:lnTo>
                    <a:pt x="437" y="877"/>
                  </a:lnTo>
                  <a:lnTo>
                    <a:pt x="366" y="877"/>
                  </a:lnTo>
                  <a:lnTo>
                    <a:pt x="342" y="877"/>
                  </a:lnTo>
                  <a:lnTo>
                    <a:pt x="271" y="877"/>
                  </a:lnTo>
                  <a:lnTo>
                    <a:pt x="32" y="422"/>
                  </a:lnTo>
                  <a:cubicBezTo>
                    <a:pt x="31" y="420"/>
                    <a:pt x="30" y="418"/>
                    <a:pt x="29" y="417"/>
                  </a:cubicBezTo>
                  <a:lnTo>
                    <a:pt x="28" y="415"/>
                  </a:lnTo>
                  <a:lnTo>
                    <a:pt x="28" y="415"/>
                  </a:lnTo>
                  <a:cubicBezTo>
                    <a:pt x="10" y="379"/>
                    <a:pt x="0" y="339"/>
                    <a:pt x="0" y="298"/>
                  </a:cubicBezTo>
                  <a:cubicBezTo>
                    <a:pt x="0" y="133"/>
                    <a:pt x="157" y="0"/>
                    <a:pt x="352" y="0"/>
                  </a:cubicBezTo>
                  <a:close/>
                </a:path>
              </a:pathLst>
            </a:custGeom>
            <a:solidFill>
              <a:srgbClr val="F298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">
              <a:extLst>
                <a:ext uri="{FF2B5EF4-FFF2-40B4-BE49-F238E27FC236}">
                  <a16:creationId xmlns:a16="http://schemas.microsoft.com/office/drawing/2014/main" id="{C4FFF29F-A96C-42C2-A45D-70A7A5048D33}"/>
                </a:ext>
              </a:extLst>
            </p:cNvPr>
            <p:cNvSpPr>
              <a:spLocks/>
            </p:cNvSpPr>
            <p:nvPr/>
          </p:nvSpPr>
          <p:spPr bwMode="auto">
            <a:xfrm>
              <a:off x="6430963" y="641350"/>
              <a:ext cx="144463" cy="657225"/>
            </a:xfrm>
            <a:custGeom>
              <a:avLst/>
              <a:gdLst>
                <a:gd name="T0" fmla="*/ 96 w 192"/>
                <a:gd name="T1" fmla="*/ 0 h 877"/>
                <a:gd name="T2" fmla="*/ 192 w 192"/>
                <a:gd name="T3" fmla="*/ 298 h 877"/>
                <a:gd name="T4" fmla="*/ 185 w 192"/>
                <a:gd name="T5" fmla="*/ 414 h 877"/>
                <a:gd name="T6" fmla="*/ 186 w 192"/>
                <a:gd name="T7" fmla="*/ 415 h 877"/>
                <a:gd name="T8" fmla="*/ 119 w 192"/>
                <a:gd name="T9" fmla="*/ 877 h 877"/>
                <a:gd name="T10" fmla="*/ 100 w 192"/>
                <a:gd name="T11" fmla="*/ 877 h 877"/>
                <a:gd name="T12" fmla="*/ 93 w 192"/>
                <a:gd name="T13" fmla="*/ 877 h 877"/>
                <a:gd name="T14" fmla="*/ 74 w 192"/>
                <a:gd name="T15" fmla="*/ 877 h 877"/>
                <a:gd name="T16" fmla="*/ 8 w 192"/>
                <a:gd name="T17" fmla="*/ 422 h 877"/>
                <a:gd name="T18" fmla="*/ 8 w 192"/>
                <a:gd name="T19" fmla="*/ 417 h 877"/>
                <a:gd name="T20" fmla="*/ 7 w 192"/>
                <a:gd name="T21" fmla="*/ 415 h 877"/>
                <a:gd name="T22" fmla="*/ 7 w 192"/>
                <a:gd name="T23" fmla="*/ 415 h 877"/>
                <a:gd name="T24" fmla="*/ 0 w 192"/>
                <a:gd name="T25" fmla="*/ 298 h 877"/>
                <a:gd name="T26" fmla="*/ 96 w 192"/>
                <a:gd name="T27" fmla="*/ 0 h 8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92" h="877">
                  <a:moveTo>
                    <a:pt x="96" y="0"/>
                  </a:moveTo>
                  <a:cubicBezTo>
                    <a:pt x="149" y="0"/>
                    <a:pt x="192" y="133"/>
                    <a:pt x="192" y="298"/>
                  </a:cubicBezTo>
                  <a:cubicBezTo>
                    <a:pt x="192" y="339"/>
                    <a:pt x="190" y="378"/>
                    <a:pt x="185" y="414"/>
                  </a:cubicBezTo>
                  <a:lnTo>
                    <a:pt x="186" y="415"/>
                  </a:lnTo>
                  <a:lnTo>
                    <a:pt x="119" y="877"/>
                  </a:lnTo>
                  <a:lnTo>
                    <a:pt x="100" y="877"/>
                  </a:lnTo>
                  <a:lnTo>
                    <a:pt x="93" y="877"/>
                  </a:lnTo>
                  <a:lnTo>
                    <a:pt x="74" y="877"/>
                  </a:lnTo>
                  <a:lnTo>
                    <a:pt x="8" y="422"/>
                  </a:lnTo>
                  <a:cubicBezTo>
                    <a:pt x="8" y="420"/>
                    <a:pt x="8" y="418"/>
                    <a:pt x="8" y="417"/>
                  </a:cubicBezTo>
                  <a:lnTo>
                    <a:pt x="7" y="415"/>
                  </a:lnTo>
                  <a:lnTo>
                    <a:pt x="7" y="415"/>
                  </a:lnTo>
                  <a:cubicBezTo>
                    <a:pt x="2" y="379"/>
                    <a:pt x="0" y="339"/>
                    <a:pt x="0" y="298"/>
                  </a:cubicBezTo>
                  <a:cubicBezTo>
                    <a:pt x="0" y="133"/>
                    <a:pt x="43" y="0"/>
                    <a:pt x="96" y="0"/>
                  </a:cubicBezTo>
                  <a:close/>
                </a:path>
              </a:pathLst>
            </a:custGeom>
            <a:solidFill>
              <a:srgbClr val="E151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">
              <a:extLst>
                <a:ext uri="{FF2B5EF4-FFF2-40B4-BE49-F238E27FC236}">
                  <a16:creationId xmlns:a16="http://schemas.microsoft.com/office/drawing/2014/main" id="{35767341-2034-4DD7-9CAA-8798AE99512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75388" y="641350"/>
              <a:ext cx="227013" cy="657225"/>
            </a:xfrm>
            <a:custGeom>
              <a:avLst/>
              <a:gdLst>
                <a:gd name="T0" fmla="*/ 304 w 304"/>
                <a:gd name="T1" fmla="*/ 0 h 877"/>
                <a:gd name="T2" fmla="*/ 64 w 304"/>
                <a:gd name="T3" fmla="*/ 302 h 877"/>
                <a:gd name="T4" fmla="*/ 223 w 304"/>
                <a:gd name="T5" fmla="*/ 877 h 877"/>
                <a:gd name="T6" fmla="*/ 9 w 304"/>
                <a:gd name="T7" fmla="*/ 306 h 877"/>
                <a:gd name="T8" fmla="*/ 304 w 304"/>
                <a:gd name="T9" fmla="*/ 0 h 8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4" h="877">
                  <a:moveTo>
                    <a:pt x="304" y="0"/>
                  </a:moveTo>
                  <a:cubicBezTo>
                    <a:pt x="110" y="49"/>
                    <a:pt x="59" y="175"/>
                    <a:pt x="64" y="302"/>
                  </a:cubicBezTo>
                  <a:cubicBezTo>
                    <a:pt x="72" y="464"/>
                    <a:pt x="177" y="662"/>
                    <a:pt x="223" y="877"/>
                  </a:cubicBezTo>
                  <a:cubicBezTo>
                    <a:pt x="181" y="721"/>
                    <a:pt x="22" y="494"/>
                    <a:pt x="9" y="306"/>
                  </a:cubicBezTo>
                  <a:cubicBezTo>
                    <a:pt x="0" y="170"/>
                    <a:pt x="69" y="37"/>
                    <a:pt x="304" y="0"/>
                  </a:cubicBezTo>
                  <a:close/>
                </a:path>
              </a:pathLst>
            </a:custGeom>
            <a:solidFill>
              <a:srgbClr val="E151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">
              <a:extLst>
                <a:ext uri="{FF2B5EF4-FFF2-40B4-BE49-F238E27FC236}">
                  <a16:creationId xmlns:a16="http://schemas.microsoft.com/office/drawing/2014/main" id="{1C204643-8253-43AF-9BEB-A826CBFB0ADF}"/>
                </a:ext>
              </a:extLst>
            </p:cNvPr>
            <p:cNvSpPr>
              <a:spLocks/>
            </p:cNvSpPr>
            <p:nvPr/>
          </p:nvSpPr>
          <p:spPr bwMode="auto">
            <a:xfrm>
              <a:off x="6502400" y="641350"/>
              <a:ext cx="228600" cy="657225"/>
            </a:xfrm>
            <a:custGeom>
              <a:avLst/>
              <a:gdLst>
                <a:gd name="T0" fmla="*/ 0 w 304"/>
                <a:gd name="T1" fmla="*/ 0 h 877"/>
                <a:gd name="T2" fmla="*/ 239 w 304"/>
                <a:gd name="T3" fmla="*/ 302 h 877"/>
                <a:gd name="T4" fmla="*/ 80 w 304"/>
                <a:gd name="T5" fmla="*/ 877 h 877"/>
                <a:gd name="T6" fmla="*/ 295 w 304"/>
                <a:gd name="T7" fmla="*/ 306 h 877"/>
                <a:gd name="T8" fmla="*/ 0 w 304"/>
                <a:gd name="T9" fmla="*/ 0 h 8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4" h="877">
                  <a:moveTo>
                    <a:pt x="0" y="0"/>
                  </a:moveTo>
                  <a:cubicBezTo>
                    <a:pt x="194" y="49"/>
                    <a:pt x="245" y="175"/>
                    <a:pt x="239" y="302"/>
                  </a:cubicBezTo>
                  <a:cubicBezTo>
                    <a:pt x="232" y="464"/>
                    <a:pt x="127" y="662"/>
                    <a:pt x="80" y="877"/>
                  </a:cubicBezTo>
                  <a:cubicBezTo>
                    <a:pt x="123" y="721"/>
                    <a:pt x="282" y="494"/>
                    <a:pt x="295" y="306"/>
                  </a:cubicBezTo>
                  <a:cubicBezTo>
                    <a:pt x="304" y="170"/>
                    <a:pt x="235" y="37"/>
                    <a:pt x="0" y="0"/>
                  </a:cubicBezTo>
                  <a:close/>
                </a:path>
              </a:pathLst>
            </a:custGeom>
            <a:solidFill>
              <a:srgbClr val="E151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RECTANGLE">
              <a:extLst>
                <a:ext uri="{FF2B5EF4-FFF2-40B4-BE49-F238E27FC236}">
                  <a16:creationId xmlns:a16="http://schemas.microsoft.com/office/drawing/2014/main" id="{3B776461-9ACC-488B-B1D7-B3FC6C8AC3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37313" y="1360488"/>
              <a:ext cx="130175" cy="92075"/>
            </a:xfrm>
            <a:prstGeom prst="rect">
              <a:avLst/>
            </a:prstGeom>
            <a:solidFill>
              <a:srgbClr val="DB91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RECTANGLE">
              <a:extLst>
                <a:ext uri="{FF2B5EF4-FFF2-40B4-BE49-F238E27FC236}">
                  <a16:creationId xmlns:a16="http://schemas.microsoft.com/office/drawing/2014/main" id="{AF4B9021-54E0-4C75-953E-AC21750DBB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27800" y="1360488"/>
              <a:ext cx="39688" cy="92075"/>
            </a:xfrm>
            <a:prstGeom prst="rect">
              <a:avLst/>
            </a:prstGeom>
            <a:solidFill>
              <a:srgbClr val="D372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RECTANGLE">
              <a:extLst>
                <a:ext uri="{FF2B5EF4-FFF2-40B4-BE49-F238E27FC236}">
                  <a16:creationId xmlns:a16="http://schemas.microsoft.com/office/drawing/2014/main" id="{BCCF8B0A-D5E8-43EB-9EFB-EE2000B2C0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70650" y="1379538"/>
              <a:ext cx="23813" cy="55563"/>
            </a:xfrm>
            <a:prstGeom prst="rect">
              <a:avLst/>
            </a:prstGeom>
            <a:solidFill>
              <a:srgbClr val="D372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RECTANGLE">
              <a:extLst>
                <a:ext uri="{FF2B5EF4-FFF2-40B4-BE49-F238E27FC236}">
                  <a16:creationId xmlns:a16="http://schemas.microsoft.com/office/drawing/2014/main" id="{A3CE3727-917E-4C4B-86E3-A89E2C9211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65888" y="1379538"/>
              <a:ext cx="4763" cy="55563"/>
            </a:xfrm>
            <a:prstGeom prst="rect">
              <a:avLst/>
            </a:prstGeom>
            <a:solidFill>
              <a:srgbClr val="B05A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57" name="GROUP">
            <a:extLst>
              <a:ext uri="{FF2B5EF4-FFF2-40B4-BE49-F238E27FC236}">
                <a16:creationId xmlns:a16="http://schemas.microsoft.com/office/drawing/2014/main" id="{2C3CE08A-FDA6-4D49-A622-B66E0CAB180D}"/>
              </a:ext>
            </a:extLst>
          </p:cNvPr>
          <p:cNvGrpSpPr/>
          <p:nvPr/>
        </p:nvGrpSpPr>
        <p:grpSpPr>
          <a:xfrm>
            <a:off x="5986462" y="1911350"/>
            <a:ext cx="527050" cy="811213"/>
            <a:chOff x="6238875" y="641350"/>
            <a:chExt cx="527050" cy="811213"/>
          </a:xfrm>
        </p:grpSpPr>
        <p:sp>
          <p:nvSpPr>
            <p:cNvPr id="158" name="RECTANGLE">
              <a:extLst>
                <a:ext uri="{FF2B5EF4-FFF2-40B4-BE49-F238E27FC236}">
                  <a16:creationId xmlns:a16="http://schemas.microsoft.com/office/drawing/2014/main" id="{011E0BA9-F053-485C-89F5-3F6CFF1825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42075" y="1298575"/>
              <a:ext cx="4763" cy="73025"/>
            </a:xfrm>
            <a:prstGeom prst="rect">
              <a:avLst/>
            </a:prstGeom>
            <a:solidFill>
              <a:srgbClr val="E5E6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RECTANGLE">
              <a:extLst>
                <a:ext uri="{FF2B5EF4-FFF2-40B4-BE49-F238E27FC236}">
                  <a16:creationId xmlns:a16="http://schemas.microsoft.com/office/drawing/2014/main" id="{AB656DB4-C8D7-42C5-A5AC-A24844E828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29388" y="1298575"/>
              <a:ext cx="4763" cy="73025"/>
            </a:xfrm>
            <a:prstGeom prst="rect">
              <a:avLst/>
            </a:prstGeom>
            <a:solidFill>
              <a:srgbClr val="E5E6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RECTANGLE">
              <a:extLst>
                <a:ext uri="{FF2B5EF4-FFF2-40B4-BE49-F238E27FC236}">
                  <a16:creationId xmlns:a16="http://schemas.microsoft.com/office/drawing/2014/main" id="{51205196-4A4F-4FC1-AAA5-10BEEB91AE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57963" y="1298575"/>
              <a:ext cx="4763" cy="73025"/>
            </a:xfrm>
            <a:prstGeom prst="rect">
              <a:avLst/>
            </a:prstGeom>
            <a:solidFill>
              <a:srgbClr val="E5E6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RECTANGLE">
              <a:extLst>
                <a:ext uri="{FF2B5EF4-FFF2-40B4-BE49-F238E27FC236}">
                  <a16:creationId xmlns:a16="http://schemas.microsoft.com/office/drawing/2014/main" id="{93400E2B-3B97-416A-8647-2E24C38C88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75413" y="1298575"/>
              <a:ext cx="4763" cy="73025"/>
            </a:xfrm>
            <a:prstGeom prst="rect">
              <a:avLst/>
            </a:prstGeom>
            <a:solidFill>
              <a:srgbClr val="E5E6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FREEFORM">
              <a:extLst>
                <a:ext uri="{FF2B5EF4-FFF2-40B4-BE49-F238E27FC236}">
                  <a16:creationId xmlns:a16="http://schemas.microsoft.com/office/drawing/2014/main" id="{35AACDE9-4D21-4E37-9AED-C807F716DC6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38875" y="641350"/>
              <a:ext cx="527050" cy="657225"/>
            </a:xfrm>
            <a:custGeom>
              <a:avLst/>
              <a:gdLst>
                <a:gd name="T0" fmla="*/ 352 w 704"/>
                <a:gd name="T1" fmla="*/ 0 h 877"/>
                <a:gd name="T2" fmla="*/ 704 w 704"/>
                <a:gd name="T3" fmla="*/ 298 h 877"/>
                <a:gd name="T4" fmla="*/ 676 w 704"/>
                <a:gd name="T5" fmla="*/ 414 h 877"/>
                <a:gd name="T6" fmla="*/ 680 w 704"/>
                <a:gd name="T7" fmla="*/ 415 h 877"/>
                <a:gd name="T8" fmla="*/ 437 w 704"/>
                <a:gd name="T9" fmla="*/ 877 h 877"/>
                <a:gd name="T10" fmla="*/ 366 w 704"/>
                <a:gd name="T11" fmla="*/ 877 h 877"/>
                <a:gd name="T12" fmla="*/ 342 w 704"/>
                <a:gd name="T13" fmla="*/ 877 h 877"/>
                <a:gd name="T14" fmla="*/ 271 w 704"/>
                <a:gd name="T15" fmla="*/ 877 h 877"/>
                <a:gd name="T16" fmla="*/ 32 w 704"/>
                <a:gd name="T17" fmla="*/ 422 h 877"/>
                <a:gd name="T18" fmla="*/ 29 w 704"/>
                <a:gd name="T19" fmla="*/ 417 h 877"/>
                <a:gd name="T20" fmla="*/ 28 w 704"/>
                <a:gd name="T21" fmla="*/ 415 h 877"/>
                <a:gd name="T22" fmla="*/ 28 w 704"/>
                <a:gd name="T23" fmla="*/ 415 h 877"/>
                <a:gd name="T24" fmla="*/ 0 w 704"/>
                <a:gd name="T25" fmla="*/ 298 h 877"/>
                <a:gd name="T26" fmla="*/ 352 w 704"/>
                <a:gd name="T27" fmla="*/ 0 h 8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4" h="877">
                  <a:moveTo>
                    <a:pt x="352" y="0"/>
                  </a:moveTo>
                  <a:cubicBezTo>
                    <a:pt x="546" y="0"/>
                    <a:pt x="704" y="133"/>
                    <a:pt x="704" y="298"/>
                  </a:cubicBezTo>
                  <a:cubicBezTo>
                    <a:pt x="704" y="339"/>
                    <a:pt x="694" y="378"/>
                    <a:pt x="676" y="414"/>
                  </a:cubicBezTo>
                  <a:lnTo>
                    <a:pt x="680" y="415"/>
                  </a:lnTo>
                  <a:lnTo>
                    <a:pt x="437" y="877"/>
                  </a:lnTo>
                  <a:lnTo>
                    <a:pt x="366" y="877"/>
                  </a:lnTo>
                  <a:lnTo>
                    <a:pt x="342" y="877"/>
                  </a:lnTo>
                  <a:lnTo>
                    <a:pt x="271" y="877"/>
                  </a:lnTo>
                  <a:lnTo>
                    <a:pt x="32" y="422"/>
                  </a:lnTo>
                  <a:cubicBezTo>
                    <a:pt x="31" y="420"/>
                    <a:pt x="30" y="418"/>
                    <a:pt x="29" y="417"/>
                  </a:cubicBezTo>
                  <a:lnTo>
                    <a:pt x="28" y="415"/>
                  </a:lnTo>
                  <a:lnTo>
                    <a:pt x="28" y="415"/>
                  </a:lnTo>
                  <a:cubicBezTo>
                    <a:pt x="10" y="379"/>
                    <a:pt x="0" y="339"/>
                    <a:pt x="0" y="298"/>
                  </a:cubicBezTo>
                  <a:cubicBezTo>
                    <a:pt x="0" y="133"/>
                    <a:pt x="157" y="0"/>
                    <a:pt x="352" y="0"/>
                  </a:cubicBezTo>
                  <a:close/>
                </a:path>
              </a:pathLst>
            </a:custGeom>
            <a:solidFill>
              <a:srgbClr val="F298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FREEFORM">
              <a:extLst>
                <a:ext uri="{FF2B5EF4-FFF2-40B4-BE49-F238E27FC236}">
                  <a16:creationId xmlns:a16="http://schemas.microsoft.com/office/drawing/2014/main" id="{FCAB73D0-F63B-4B38-A212-B1F240B8F903}"/>
                </a:ext>
              </a:extLst>
            </p:cNvPr>
            <p:cNvSpPr>
              <a:spLocks/>
            </p:cNvSpPr>
            <p:nvPr/>
          </p:nvSpPr>
          <p:spPr bwMode="auto">
            <a:xfrm>
              <a:off x="6430963" y="641350"/>
              <a:ext cx="144463" cy="657225"/>
            </a:xfrm>
            <a:custGeom>
              <a:avLst/>
              <a:gdLst>
                <a:gd name="T0" fmla="*/ 96 w 192"/>
                <a:gd name="T1" fmla="*/ 0 h 877"/>
                <a:gd name="T2" fmla="*/ 192 w 192"/>
                <a:gd name="T3" fmla="*/ 298 h 877"/>
                <a:gd name="T4" fmla="*/ 185 w 192"/>
                <a:gd name="T5" fmla="*/ 414 h 877"/>
                <a:gd name="T6" fmla="*/ 186 w 192"/>
                <a:gd name="T7" fmla="*/ 415 h 877"/>
                <a:gd name="T8" fmla="*/ 119 w 192"/>
                <a:gd name="T9" fmla="*/ 877 h 877"/>
                <a:gd name="T10" fmla="*/ 100 w 192"/>
                <a:gd name="T11" fmla="*/ 877 h 877"/>
                <a:gd name="T12" fmla="*/ 93 w 192"/>
                <a:gd name="T13" fmla="*/ 877 h 877"/>
                <a:gd name="T14" fmla="*/ 74 w 192"/>
                <a:gd name="T15" fmla="*/ 877 h 877"/>
                <a:gd name="T16" fmla="*/ 8 w 192"/>
                <a:gd name="T17" fmla="*/ 422 h 877"/>
                <a:gd name="T18" fmla="*/ 8 w 192"/>
                <a:gd name="T19" fmla="*/ 417 h 877"/>
                <a:gd name="T20" fmla="*/ 7 w 192"/>
                <a:gd name="T21" fmla="*/ 415 h 877"/>
                <a:gd name="T22" fmla="*/ 7 w 192"/>
                <a:gd name="T23" fmla="*/ 415 h 877"/>
                <a:gd name="T24" fmla="*/ 0 w 192"/>
                <a:gd name="T25" fmla="*/ 298 h 877"/>
                <a:gd name="T26" fmla="*/ 96 w 192"/>
                <a:gd name="T27" fmla="*/ 0 h 8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92" h="877">
                  <a:moveTo>
                    <a:pt x="96" y="0"/>
                  </a:moveTo>
                  <a:cubicBezTo>
                    <a:pt x="149" y="0"/>
                    <a:pt x="192" y="133"/>
                    <a:pt x="192" y="298"/>
                  </a:cubicBezTo>
                  <a:cubicBezTo>
                    <a:pt x="192" y="339"/>
                    <a:pt x="190" y="378"/>
                    <a:pt x="185" y="414"/>
                  </a:cubicBezTo>
                  <a:lnTo>
                    <a:pt x="186" y="415"/>
                  </a:lnTo>
                  <a:lnTo>
                    <a:pt x="119" y="877"/>
                  </a:lnTo>
                  <a:lnTo>
                    <a:pt x="100" y="877"/>
                  </a:lnTo>
                  <a:lnTo>
                    <a:pt x="93" y="877"/>
                  </a:lnTo>
                  <a:lnTo>
                    <a:pt x="74" y="877"/>
                  </a:lnTo>
                  <a:lnTo>
                    <a:pt x="8" y="422"/>
                  </a:lnTo>
                  <a:cubicBezTo>
                    <a:pt x="8" y="420"/>
                    <a:pt x="8" y="418"/>
                    <a:pt x="8" y="417"/>
                  </a:cubicBezTo>
                  <a:lnTo>
                    <a:pt x="7" y="415"/>
                  </a:lnTo>
                  <a:lnTo>
                    <a:pt x="7" y="415"/>
                  </a:lnTo>
                  <a:cubicBezTo>
                    <a:pt x="2" y="379"/>
                    <a:pt x="0" y="339"/>
                    <a:pt x="0" y="298"/>
                  </a:cubicBezTo>
                  <a:cubicBezTo>
                    <a:pt x="0" y="133"/>
                    <a:pt x="43" y="0"/>
                    <a:pt x="96" y="0"/>
                  </a:cubicBezTo>
                  <a:close/>
                </a:path>
              </a:pathLst>
            </a:custGeom>
            <a:solidFill>
              <a:srgbClr val="E151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FREEFORM">
              <a:extLst>
                <a:ext uri="{FF2B5EF4-FFF2-40B4-BE49-F238E27FC236}">
                  <a16:creationId xmlns:a16="http://schemas.microsoft.com/office/drawing/2014/main" id="{D46E2667-2FAB-4372-9280-AD8FF362996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75388" y="641350"/>
              <a:ext cx="227013" cy="657225"/>
            </a:xfrm>
            <a:custGeom>
              <a:avLst/>
              <a:gdLst>
                <a:gd name="T0" fmla="*/ 304 w 304"/>
                <a:gd name="T1" fmla="*/ 0 h 877"/>
                <a:gd name="T2" fmla="*/ 64 w 304"/>
                <a:gd name="T3" fmla="*/ 302 h 877"/>
                <a:gd name="T4" fmla="*/ 223 w 304"/>
                <a:gd name="T5" fmla="*/ 877 h 877"/>
                <a:gd name="T6" fmla="*/ 9 w 304"/>
                <a:gd name="T7" fmla="*/ 306 h 877"/>
                <a:gd name="T8" fmla="*/ 304 w 304"/>
                <a:gd name="T9" fmla="*/ 0 h 8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4" h="877">
                  <a:moveTo>
                    <a:pt x="304" y="0"/>
                  </a:moveTo>
                  <a:cubicBezTo>
                    <a:pt x="110" y="49"/>
                    <a:pt x="59" y="175"/>
                    <a:pt x="64" y="302"/>
                  </a:cubicBezTo>
                  <a:cubicBezTo>
                    <a:pt x="72" y="464"/>
                    <a:pt x="177" y="662"/>
                    <a:pt x="223" y="877"/>
                  </a:cubicBezTo>
                  <a:cubicBezTo>
                    <a:pt x="181" y="721"/>
                    <a:pt x="22" y="494"/>
                    <a:pt x="9" y="306"/>
                  </a:cubicBezTo>
                  <a:cubicBezTo>
                    <a:pt x="0" y="170"/>
                    <a:pt x="69" y="37"/>
                    <a:pt x="304" y="0"/>
                  </a:cubicBezTo>
                  <a:close/>
                </a:path>
              </a:pathLst>
            </a:custGeom>
            <a:solidFill>
              <a:srgbClr val="E151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FREEFORM">
              <a:extLst>
                <a:ext uri="{FF2B5EF4-FFF2-40B4-BE49-F238E27FC236}">
                  <a16:creationId xmlns:a16="http://schemas.microsoft.com/office/drawing/2014/main" id="{D3444FA1-AFBF-44DB-819B-8FE06A8C269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02400" y="641350"/>
              <a:ext cx="228600" cy="657225"/>
            </a:xfrm>
            <a:custGeom>
              <a:avLst/>
              <a:gdLst>
                <a:gd name="T0" fmla="*/ 0 w 304"/>
                <a:gd name="T1" fmla="*/ 0 h 877"/>
                <a:gd name="T2" fmla="*/ 239 w 304"/>
                <a:gd name="T3" fmla="*/ 302 h 877"/>
                <a:gd name="T4" fmla="*/ 80 w 304"/>
                <a:gd name="T5" fmla="*/ 877 h 877"/>
                <a:gd name="T6" fmla="*/ 295 w 304"/>
                <a:gd name="T7" fmla="*/ 306 h 877"/>
                <a:gd name="T8" fmla="*/ 0 w 304"/>
                <a:gd name="T9" fmla="*/ 0 h 8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4" h="877">
                  <a:moveTo>
                    <a:pt x="0" y="0"/>
                  </a:moveTo>
                  <a:cubicBezTo>
                    <a:pt x="194" y="49"/>
                    <a:pt x="245" y="175"/>
                    <a:pt x="239" y="302"/>
                  </a:cubicBezTo>
                  <a:cubicBezTo>
                    <a:pt x="232" y="464"/>
                    <a:pt x="127" y="662"/>
                    <a:pt x="80" y="877"/>
                  </a:cubicBezTo>
                  <a:cubicBezTo>
                    <a:pt x="123" y="721"/>
                    <a:pt x="282" y="494"/>
                    <a:pt x="295" y="306"/>
                  </a:cubicBezTo>
                  <a:cubicBezTo>
                    <a:pt x="304" y="170"/>
                    <a:pt x="235" y="37"/>
                    <a:pt x="0" y="0"/>
                  </a:cubicBezTo>
                  <a:close/>
                </a:path>
              </a:pathLst>
            </a:custGeom>
            <a:solidFill>
              <a:srgbClr val="E151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RECTANGLE">
              <a:extLst>
                <a:ext uri="{FF2B5EF4-FFF2-40B4-BE49-F238E27FC236}">
                  <a16:creationId xmlns:a16="http://schemas.microsoft.com/office/drawing/2014/main" id="{313C7C70-F1C7-47CC-A97E-5D7B370DBD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37313" y="1360488"/>
              <a:ext cx="130175" cy="92075"/>
            </a:xfrm>
            <a:prstGeom prst="rect">
              <a:avLst/>
            </a:prstGeom>
            <a:solidFill>
              <a:srgbClr val="DB91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RECTANGLE">
              <a:extLst>
                <a:ext uri="{FF2B5EF4-FFF2-40B4-BE49-F238E27FC236}">
                  <a16:creationId xmlns:a16="http://schemas.microsoft.com/office/drawing/2014/main" id="{3CB19DAC-FD9D-4679-A5D4-23BB3CB55A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27800" y="1360488"/>
              <a:ext cx="39688" cy="92075"/>
            </a:xfrm>
            <a:prstGeom prst="rect">
              <a:avLst/>
            </a:prstGeom>
            <a:solidFill>
              <a:srgbClr val="D372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RECTANGLE">
              <a:extLst>
                <a:ext uri="{FF2B5EF4-FFF2-40B4-BE49-F238E27FC236}">
                  <a16:creationId xmlns:a16="http://schemas.microsoft.com/office/drawing/2014/main" id="{76D46760-ABFA-48E8-98D3-28A374A3DC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70650" y="1379538"/>
              <a:ext cx="23813" cy="55563"/>
            </a:xfrm>
            <a:prstGeom prst="rect">
              <a:avLst/>
            </a:prstGeom>
            <a:solidFill>
              <a:srgbClr val="D372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RECTANGLE">
              <a:extLst>
                <a:ext uri="{FF2B5EF4-FFF2-40B4-BE49-F238E27FC236}">
                  <a16:creationId xmlns:a16="http://schemas.microsoft.com/office/drawing/2014/main" id="{3313DEE9-041A-456B-AAE2-9490DEC5A2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65888" y="1379538"/>
              <a:ext cx="4763" cy="55563"/>
            </a:xfrm>
            <a:prstGeom prst="rect">
              <a:avLst/>
            </a:prstGeom>
            <a:solidFill>
              <a:srgbClr val="B05A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70" name="GROUP">
            <a:extLst>
              <a:ext uri="{FF2B5EF4-FFF2-40B4-BE49-F238E27FC236}">
                <a16:creationId xmlns:a16="http://schemas.microsoft.com/office/drawing/2014/main" id="{AE85849C-55B0-4E97-A75B-5E2862774B05}"/>
              </a:ext>
            </a:extLst>
          </p:cNvPr>
          <p:cNvGrpSpPr/>
          <p:nvPr/>
        </p:nvGrpSpPr>
        <p:grpSpPr>
          <a:xfrm>
            <a:off x="7930356" y="1152525"/>
            <a:ext cx="527050" cy="811213"/>
            <a:chOff x="6238875" y="641350"/>
            <a:chExt cx="527050" cy="811213"/>
          </a:xfrm>
        </p:grpSpPr>
        <p:sp>
          <p:nvSpPr>
            <p:cNvPr id="171" name="RECTANGLE">
              <a:extLst>
                <a:ext uri="{FF2B5EF4-FFF2-40B4-BE49-F238E27FC236}">
                  <a16:creationId xmlns:a16="http://schemas.microsoft.com/office/drawing/2014/main" id="{EB79FD06-7646-438D-AF3E-E5C6C0F73E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42075" y="1298575"/>
              <a:ext cx="4763" cy="73025"/>
            </a:xfrm>
            <a:prstGeom prst="rect">
              <a:avLst/>
            </a:prstGeom>
            <a:solidFill>
              <a:srgbClr val="E5E6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RECTANGLE">
              <a:extLst>
                <a:ext uri="{FF2B5EF4-FFF2-40B4-BE49-F238E27FC236}">
                  <a16:creationId xmlns:a16="http://schemas.microsoft.com/office/drawing/2014/main" id="{4488CF01-23E4-4F84-95F0-6383F84A7E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29388" y="1298575"/>
              <a:ext cx="4763" cy="73025"/>
            </a:xfrm>
            <a:prstGeom prst="rect">
              <a:avLst/>
            </a:prstGeom>
            <a:solidFill>
              <a:srgbClr val="E5E6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RECTANGLE">
              <a:extLst>
                <a:ext uri="{FF2B5EF4-FFF2-40B4-BE49-F238E27FC236}">
                  <a16:creationId xmlns:a16="http://schemas.microsoft.com/office/drawing/2014/main" id="{AABD3ED6-091F-479F-AE21-A61E4720F3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57963" y="1298575"/>
              <a:ext cx="4763" cy="73025"/>
            </a:xfrm>
            <a:prstGeom prst="rect">
              <a:avLst/>
            </a:prstGeom>
            <a:solidFill>
              <a:srgbClr val="E5E6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" name="RECTANGLE">
              <a:extLst>
                <a:ext uri="{FF2B5EF4-FFF2-40B4-BE49-F238E27FC236}">
                  <a16:creationId xmlns:a16="http://schemas.microsoft.com/office/drawing/2014/main" id="{5384C448-51A7-4042-9E5C-C23844F3FE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75413" y="1298575"/>
              <a:ext cx="4763" cy="73025"/>
            </a:xfrm>
            <a:prstGeom prst="rect">
              <a:avLst/>
            </a:prstGeom>
            <a:solidFill>
              <a:srgbClr val="E5E6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FREEFORM">
              <a:extLst>
                <a:ext uri="{FF2B5EF4-FFF2-40B4-BE49-F238E27FC236}">
                  <a16:creationId xmlns:a16="http://schemas.microsoft.com/office/drawing/2014/main" id="{6FCEF7E8-E024-4AB2-AF09-C0CB8927703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38875" y="641350"/>
              <a:ext cx="527050" cy="657225"/>
            </a:xfrm>
            <a:custGeom>
              <a:avLst/>
              <a:gdLst>
                <a:gd name="T0" fmla="*/ 352 w 704"/>
                <a:gd name="T1" fmla="*/ 0 h 877"/>
                <a:gd name="T2" fmla="*/ 704 w 704"/>
                <a:gd name="T3" fmla="*/ 298 h 877"/>
                <a:gd name="T4" fmla="*/ 676 w 704"/>
                <a:gd name="T5" fmla="*/ 414 h 877"/>
                <a:gd name="T6" fmla="*/ 680 w 704"/>
                <a:gd name="T7" fmla="*/ 415 h 877"/>
                <a:gd name="T8" fmla="*/ 437 w 704"/>
                <a:gd name="T9" fmla="*/ 877 h 877"/>
                <a:gd name="T10" fmla="*/ 366 w 704"/>
                <a:gd name="T11" fmla="*/ 877 h 877"/>
                <a:gd name="T12" fmla="*/ 342 w 704"/>
                <a:gd name="T13" fmla="*/ 877 h 877"/>
                <a:gd name="T14" fmla="*/ 271 w 704"/>
                <a:gd name="T15" fmla="*/ 877 h 877"/>
                <a:gd name="T16" fmla="*/ 32 w 704"/>
                <a:gd name="T17" fmla="*/ 422 h 877"/>
                <a:gd name="T18" fmla="*/ 29 w 704"/>
                <a:gd name="T19" fmla="*/ 417 h 877"/>
                <a:gd name="T20" fmla="*/ 28 w 704"/>
                <a:gd name="T21" fmla="*/ 415 h 877"/>
                <a:gd name="T22" fmla="*/ 28 w 704"/>
                <a:gd name="T23" fmla="*/ 415 h 877"/>
                <a:gd name="T24" fmla="*/ 0 w 704"/>
                <a:gd name="T25" fmla="*/ 298 h 877"/>
                <a:gd name="T26" fmla="*/ 352 w 704"/>
                <a:gd name="T27" fmla="*/ 0 h 8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4" h="877">
                  <a:moveTo>
                    <a:pt x="352" y="0"/>
                  </a:moveTo>
                  <a:cubicBezTo>
                    <a:pt x="546" y="0"/>
                    <a:pt x="704" y="133"/>
                    <a:pt x="704" y="298"/>
                  </a:cubicBezTo>
                  <a:cubicBezTo>
                    <a:pt x="704" y="339"/>
                    <a:pt x="694" y="378"/>
                    <a:pt x="676" y="414"/>
                  </a:cubicBezTo>
                  <a:lnTo>
                    <a:pt x="680" y="415"/>
                  </a:lnTo>
                  <a:lnTo>
                    <a:pt x="437" y="877"/>
                  </a:lnTo>
                  <a:lnTo>
                    <a:pt x="366" y="877"/>
                  </a:lnTo>
                  <a:lnTo>
                    <a:pt x="342" y="877"/>
                  </a:lnTo>
                  <a:lnTo>
                    <a:pt x="271" y="877"/>
                  </a:lnTo>
                  <a:lnTo>
                    <a:pt x="32" y="422"/>
                  </a:lnTo>
                  <a:cubicBezTo>
                    <a:pt x="31" y="420"/>
                    <a:pt x="30" y="418"/>
                    <a:pt x="29" y="417"/>
                  </a:cubicBezTo>
                  <a:lnTo>
                    <a:pt x="28" y="415"/>
                  </a:lnTo>
                  <a:lnTo>
                    <a:pt x="28" y="415"/>
                  </a:lnTo>
                  <a:cubicBezTo>
                    <a:pt x="10" y="379"/>
                    <a:pt x="0" y="339"/>
                    <a:pt x="0" y="298"/>
                  </a:cubicBezTo>
                  <a:cubicBezTo>
                    <a:pt x="0" y="133"/>
                    <a:pt x="157" y="0"/>
                    <a:pt x="352" y="0"/>
                  </a:cubicBezTo>
                  <a:close/>
                </a:path>
              </a:pathLst>
            </a:custGeom>
            <a:solidFill>
              <a:srgbClr val="F298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" name="FREEFORM">
              <a:extLst>
                <a:ext uri="{FF2B5EF4-FFF2-40B4-BE49-F238E27FC236}">
                  <a16:creationId xmlns:a16="http://schemas.microsoft.com/office/drawing/2014/main" id="{E0E17652-0044-4AE9-AFCF-D5AE54A5426A}"/>
                </a:ext>
              </a:extLst>
            </p:cNvPr>
            <p:cNvSpPr>
              <a:spLocks/>
            </p:cNvSpPr>
            <p:nvPr/>
          </p:nvSpPr>
          <p:spPr bwMode="auto">
            <a:xfrm>
              <a:off x="6430963" y="641350"/>
              <a:ext cx="144463" cy="657225"/>
            </a:xfrm>
            <a:custGeom>
              <a:avLst/>
              <a:gdLst>
                <a:gd name="T0" fmla="*/ 96 w 192"/>
                <a:gd name="T1" fmla="*/ 0 h 877"/>
                <a:gd name="T2" fmla="*/ 192 w 192"/>
                <a:gd name="T3" fmla="*/ 298 h 877"/>
                <a:gd name="T4" fmla="*/ 185 w 192"/>
                <a:gd name="T5" fmla="*/ 414 h 877"/>
                <a:gd name="T6" fmla="*/ 186 w 192"/>
                <a:gd name="T7" fmla="*/ 415 h 877"/>
                <a:gd name="T8" fmla="*/ 119 w 192"/>
                <a:gd name="T9" fmla="*/ 877 h 877"/>
                <a:gd name="T10" fmla="*/ 100 w 192"/>
                <a:gd name="T11" fmla="*/ 877 h 877"/>
                <a:gd name="T12" fmla="*/ 93 w 192"/>
                <a:gd name="T13" fmla="*/ 877 h 877"/>
                <a:gd name="T14" fmla="*/ 74 w 192"/>
                <a:gd name="T15" fmla="*/ 877 h 877"/>
                <a:gd name="T16" fmla="*/ 8 w 192"/>
                <a:gd name="T17" fmla="*/ 422 h 877"/>
                <a:gd name="T18" fmla="*/ 8 w 192"/>
                <a:gd name="T19" fmla="*/ 417 h 877"/>
                <a:gd name="T20" fmla="*/ 7 w 192"/>
                <a:gd name="T21" fmla="*/ 415 h 877"/>
                <a:gd name="T22" fmla="*/ 7 w 192"/>
                <a:gd name="T23" fmla="*/ 415 h 877"/>
                <a:gd name="T24" fmla="*/ 0 w 192"/>
                <a:gd name="T25" fmla="*/ 298 h 877"/>
                <a:gd name="T26" fmla="*/ 96 w 192"/>
                <a:gd name="T27" fmla="*/ 0 h 8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92" h="877">
                  <a:moveTo>
                    <a:pt x="96" y="0"/>
                  </a:moveTo>
                  <a:cubicBezTo>
                    <a:pt x="149" y="0"/>
                    <a:pt x="192" y="133"/>
                    <a:pt x="192" y="298"/>
                  </a:cubicBezTo>
                  <a:cubicBezTo>
                    <a:pt x="192" y="339"/>
                    <a:pt x="190" y="378"/>
                    <a:pt x="185" y="414"/>
                  </a:cubicBezTo>
                  <a:lnTo>
                    <a:pt x="186" y="415"/>
                  </a:lnTo>
                  <a:lnTo>
                    <a:pt x="119" y="877"/>
                  </a:lnTo>
                  <a:lnTo>
                    <a:pt x="100" y="877"/>
                  </a:lnTo>
                  <a:lnTo>
                    <a:pt x="93" y="877"/>
                  </a:lnTo>
                  <a:lnTo>
                    <a:pt x="74" y="877"/>
                  </a:lnTo>
                  <a:lnTo>
                    <a:pt x="8" y="422"/>
                  </a:lnTo>
                  <a:cubicBezTo>
                    <a:pt x="8" y="420"/>
                    <a:pt x="8" y="418"/>
                    <a:pt x="8" y="417"/>
                  </a:cubicBezTo>
                  <a:lnTo>
                    <a:pt x="7" y="415"/>
                  </a:lnTo>
                  <a:lnTo>
                    <a:pt x="7" y="415"/>
                  </a:lnTo>
                  <a:cubicBezTo>
                    <a:pt x="2" y="379"/>
                    <a:pt x="0" y="339"/>
                    <a:pt x="0" y="298"/>
                  </a:cubicBezTo>
                  <a:cubicBezTo>
                    <a:pt x="0" y="133"/>
                    <a:pt x="43" y="0"/>
                    <a:pt x="96" y="0"/>
                  </a:cubicBezTo>
                  <a:close/>
                </a:path>
              </a:pathLst>
            </a:custGeom>
            <a:solidFill>
              <a:srgbClr val="E151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7" name="FREEFORM">
              <a:extLst>
                <a:ext uri="{FF2B5EF4-FFF2-40B4-BE49-F238E27FC236}">
                  <a16:creationId xmlns:a16="http://schemas.microsoft.com/office/drawing/2014/main" id="{09E00143-716D-450A-896C-27E956BE881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75388" y="641350"/>
              <a:ext cx="227013" cy="657225"/>
            </a:xfrm>
            <a:custGeom>
              <a:avLst/>
              <a:gdLst>
                <a:gd name="T0" fmla="*/ 304 w 304"/>
                <a:gd name="T1" fmla="*/ 0 h 877"/>
                <a:gd name="T2" fmla="*/ 64 w 304"/>
                <a:gd name="T3" fmla="*/ 302 h 877"/>
                <a:gd name="T4" fmla="*/ 223 w 304"/>
                <a:gd name="T5" fmla="*/ 877 h 877"/>
                <a:gd name="T6" fmla="*/ 9 w 304"/>
                <a:gd name="T7" fmla="*/ 306 h 877"/>
                <a:gd name="T8" fmla="*/ 304 w 304"/>
                <a:gd name="T9" fmla="*/ 0 h 8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4" h="877">
                  <a:moveTo>
                    <a:pt x="304" y="0"/>
                  </a:moveTo>
                  <a:cubicBezTo>
                    <a:pt x="110" y="49"/>
                    <a:pt x="59" y="175"/>
                    <a:pt x="64" y="302"/>
                  </a:cubicBezTo>
                  <a:cubicBezTo>
                    <a:pt x="72" y="464"/>
                    <a:pt x="177" y="662"/>
                    <a:pt x="223" y="877"/>
                  </a:cubicBezTo>
                  <a:cubicBezTo>
                    <a:pt x="181" y="721"/>
                    <a:pt x="22" y="494"/>
                    <a:pt x="9" y="306"/>
                  </a:cubicBezTo>
                  <a:cubicBezTo>
                    <a:pt x="0" y="170"/>
                    <a:pt x="69" y="37"/>
                    <a:pt x="304" y="0"/>
                  </a:cubicBezTo>
                  <a:close/>
                </a:path>
              </a:pathLst>
            </a:custGeom>
            <a:solidFill>
              <a:srgbClr val="E151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8" name="FREEFORM">
              <a:extLst>
                <a:ext uri="{FF2B5EF4-FFF2-40B4-BE49-F238E27FC236}">
                  <a16:creationId xmlns:a16="http://schemas.microsoft.com/office/drawing/2014/main" id="{9CCB0C21-101E-45C8-AAAF-CFAC80A3820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02400" y="641350"/>
              <a:ext cx="228600" cy="657225"/>
            </a:xfrm>
            <a:custGeom>
              <a:avLst/>
              <a:gdLst>
                <a:gd name="T0" fmla="*/ 0 w 304"/>
                <a:gd name="T1" fmla="*/ 0 h 877"/>
                <a:gd name="T2" fmla="*/ 239 w 304"/>
                <a:gd name="T3" fmla="*/ 302 h 877"/>
                <a:gd name="T4" fmla="*/ 80 w 304"/>
                <a:gd name="T5" fmla="*/ 877 h 877"/>
                <a:gd name="T6" fmla="*/ 295 w 304"/>
                <a:gd name="T7" fmla="*/ 306 h 877"/>
                <a:gd name="T8" fmla="*/ 0 w 304"/>
                <a:gd name="T9" fmla="*/ 0 h 8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4" h="877">
                  <a:moveTo>
                    <a:pt x="0" y="0"/>
                  </a:moveTo>
                  <a:cubicBezTo>
                    <a:pt x="194" y="49"/>
                    <a:pt x="245" y="175"/>
                    <a:pt x="239" y="302"/>
                  </a:cubicBezTo>
                  <a:cubicBezTo>
                    <a:pt x="232" y="464"/>
                    <a:pt x="127" y="662"/>
                    <a:pt x="80" y="877"/>
                  </a:cubicBezTo>
                  <a:cubicBezTo>
                    <a:pt x="123" y="721"/>
                    <a:pt x="282" y="494"/>
                    <a:pt x="295" y="306"/>
                  </a:cubicBezTo>
                  <a:cubicBezTo>
                    <a:pt x="304" y="170"/>
                    <a:pt x="235" y="37"/>
                    <a:pt x="0" y="0"/>
                  </a:cubicBezTo>
                  <a:close/>
                </a:path>
              </a:pathLst>
            </a:custGeom>
            <a:solidFill>
              <a:srgbClr val="E151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" name="RECTANGLE">
              <a:extLst>
                <a:ext uri="{FF2B5EF4-FFF2-40B4-BE49-F238E27FC236}">
                  <a16:creationId xmlns:a16="http://schemas.microsoft.com/office/drawing/2014/main" id="{10B3C3AC-0315-4056-A0F0-67128F23DE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37313" y="1360488"/>
              <a:ext cx="130175" cy="92075"/>
            </a:xfrm>
            <a:prstGeom prst="rect">
              <a:avLst/>
            </a:prstGeom>
            <a:solidFill>
              <a:srgbClr val="DB91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" name="RECTANGLE">
              <a:extLst>
                <a:ext uri="{FF2B5EF4-FFF2-40B4-BE49-F238E27FC236}">
                  <a16:creationId xmlns:a16="http://schemas.microsoft.com/office/drawing/2014/main" id="{61745AF9-B45A-4801-A3FE-0D1856E2A4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27800" y="1360488"/>
              <a:ext cx="39688" cy="92075"/>
            </a:xfrm>
            <a:prstGeom prst="rect">
              <a:avLst/>
            </a:prstGeom>
            <a:solidFill>
              <a:srgbClr val="D372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" name="RECTANGLE">
              <a:extLst>
                <a:ext uri="{FF2B5EF4-FFF2-40B4-BE49-F238E27FC236}">
                  <a16:creationId xmlns:a16="http://schemas.microsoft.com/office/drawing/2014/main" id="{8AA3667E-4767-4F18-8CFE-E6D7307BDF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70650" y="1379538"/>
              <a:ext cx="23813" cy="55563"/>
            </a:xfrm>
            <a:prstGeom prst="rect">
              <a:avLst/>
            </a:prstGeom>
            <a:solidFill>
              <a:srgbClr val="D372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" name="RECTANGLE">
              <a:extLst>
                <a:ext uri="{FF2B5EF4-FFF2-40B4-BE49-F238E27FC236}">
                  <a16:creationId xmlns:a16="http://schemas.microsoft.com/office/drawing/2014/main" id="{818C8E68-B7D5-42AF-AF90-A0F504A1D5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65888" y="1379538"/>
              <a:ext cx="4763" cy="55563"/>
            </a:xfrm>
            <a:prstGeom prst="rect">
              <a:avLst/>
            </a:prstGeom>
            <a:solidFill>
              <a:srgbClr val="B05A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8268" name="FREEFORM">
            <a:extLst>
              <a:ext uri="{FF2B5EF4-FFF2-40B4-BE49-F238E27FC236}">
                <a16:creationId xmlns:a16="http://schemas.microsoft.com/office/drawing/2014/main" id="{B43C0EBB-98C4-40F5-9FE8-FBE6F777A0C5}"/>
              </a:ext>
            </a:extLst>
          </p:cNvPr>
          <p:cNvSpPr>
            <a:spLocks/>
          </p:cNvSpPr>
          <p:nvPr/>
        </p:nvSpPr>
        <p:spPr bwMode="auto">
          <a:xfrm>
            <a:off x="1114425" y="1465263"/>
            <a:ext cx="2116138" cy="660400"/>
          </a:xfrm>
          <a:custGeom>
            <a:avLst/>
            <a:gdLst>
              <a:gd name="T0" fmla="*/ 0 w 2826"/>
              <a:gd name="T1" fmla="*/ 557 h 881"/>
              <a:gd name="T2" fmla="*/ 965 w 2826"/>
              <a:gd name="T3" fmla="*/ 89 h 881"/>
              <a:gd name="T4" fmla="*/ 1593 w 2826"/>
              <a:gd name="T5" fmla="*/ 135 h 881"/>
              <a:gd name="T6" fmla="*/ 2304 w 2826"/>
              <a:gd name="T7" fmla="*/ 335 h 881"/>
              <a:gd name="T8" fmla="*/ 2566 w 2826"/>
              <a:gd name="T9" fmla="*/ 514 h 881"/>
              <a:gd name="T10" fmla="*/ 1936 w 2826"/>
              <a:gd name="T11" fmla="*/ 618 h 881"/>
              <a:gd name="T12" fmla="*/ 1241 w 2826"/>
              <a:gd name="T13" fmla="*/ 881 h 881"/>
              <a:gd name="T14" fmla="*/ 686 w 2826"/>
              <a:gd name="T15" fmla="*/ 557 h 881"/>
              <a:gd name="T16" fmla="*/ 0 w 2826"/>
              <a:gd name="T17" fmla="*/ 557 h 8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826" h="881">
                <a:moveTo>
                  <a:pt x="0" y="557"/>
                </a:moveTo>
                <a:cubicBezTo>
                  <a:pt x="731" y="393"/>
                  <a:pt x="418" y="343"/>
                  <a:pt x="965" y="89"/>
                </a:cubicBezTo>
                <a:cubicBezTo>
                  <a:pt x="1114" y="20"/>
                  <a:pt x="1129" y="443"/>
                  <a:pt x="1593" y="135"/>
                </a:cubicBezTo>
                <a:cubicBezTo>
                  <a:pt x="1797" y="0"/>
                  <a:pt x="1702" y="458"/>
                  <a:pt x="2304" y="335"/>
                </a:cubicBezTo>
                <a:cubicBezTo>
                  <a:pt x="2605" y="273"/>
                  <a:pt x="2826" y="677"/>
                  <a:pt x="2566" y="514"/>
                </a:cubicBezTo>
                <a:cubicBezTo>
                  <a:pt x="2385" y="401"/>
                  <a:pt x="2282" y="700"/>
                  <a:pt x="1936" y="618"/>
                </a:cubicBezTo>
                <a:cubicBezTo>
                  <a:pt x="1445" y="501"/>
                  <a:pt x="1470" y="881"/>
                  <a:pt x="1241" y="881"/>
                </a:cubicBezTo>
                <a:cubicBezTo>
                  <a:pt x="884" y="881"/>
                  <a:pt x="1059" y="439"/>
                  <a:pt x="686" y="557"/>
                </a:cubicBezTo>
                <a:cubicBezTo>
                  <a:pt x="402" y="647"/>
                  <a:pt x="64" y="557"/>
                  <a:pt x="0" y="557"/>
                </a:cubicBezTo>
                <a:close/>
              </a:path>
            </a:pathLst>
          </a:custGeom>
          <a:solidFill>
            <a:srgbClr val="FEFEF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253" name="TEXTBOX">
            <a:extLst>
              <a:ext uri="{FF2B5EF4-FFF2-40B4-BE49-F238E27FC236}">
                <a16:creationId xmlns:a16="http://schemas.microsoft.com/office/drawing/2014/main" id="{A95AA03B-C0C5-4334-9F69-4622E1D724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718" y="-56555"/>
            <a:ext cx="8557920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algn="ctr"/>
            <a:r>
              <a:rPr lang="en-US" altLang="en-US" sz="6000" dirty="0">
                <a:solidFill>
                  <a:srgbClr val="755267"/>
                </a:solidFill>
                <a:latin typeface="Myriad Pro Light" panose="020B0603030403020204" pitchFamily="34" charset="0"/>
              </a:rPr>
              <a:t>3. </a:t>
            </a:r>
            <a:r>
              <a:rPr lang="en-US" altLang="en-US" sz="6000" u="sng" dirty="0" err="1">
                <a:solidFill>
                  <a:srgbClr val="755267"/>
                </a:solidFill>
                <a:latin typeface="Myriad Pro Light" panose="020B0603030403020204" pitchFamily="34" charset="0"/>
              </a:rPr>
              <a:t>Percabangan</a:t>
            </a:r>
            <a:r>
              <a:rPr lang="en-US" altLang="en-US" sz="6000" u="sng" dirty="0">
                <a:solidFill>
                  <a:srgbClr val="755267"/>
                </a:solidFill>
                <a:latin typeface="Myriad Pro Light" panose="020B0603030403020204" pitchFamily="34" charset="0"/>
              </a:rPr>
              <a:t> IF/ELSE/IF</a:t>
            </a:r>
            <a:endParaRPr lang="en-US" altLang="en-US" sz="1600" u="sng" dirty="0">
              <a:latin typeface="Myriad Pro Light" panose="020B0603030403020204" pitchFamily="34" charset="0"/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65F2F90-94BC-4D18-B887-68ED759DD938}"/>
              </a:ext>
            </a:extLst>
          </p:cNvPr>
          <p:cNvGrpSpPr/>
          <p:nvPr/>
        </p:nvGrpSpPr>
        <p:grpSpPr>
          <a:xfrm>
            <a:off x="871537" y="879476"/>
            <a:ext cx="6181725" cy="5909297"/>
            <a:chOff x="871537" y="879476"/>
            <a:chExt cx="6181725" cy="5909297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F3C3E652-2563-4ACE-87B9-C46620A1571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1537" y="879476"/>
              <a:ext cx="5870972" cy="59023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8637D662-95E0-47D3-ABCD-FD75CF620676}"/>
                </a:ext>
              </a:extLst>
            </p:cNvPr>
            <p:cNvSpPr txBox="1"/>
            <p:nvPr/>
          </p:nvSpPr>
          <p:spPr>
            <a:xfrm>
              <a:off x="4600575" y="6450219"/>
              <a:ext cx="2452687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dirty="0"/>
                <a:t>Source: petanikode.com</a:t>
              </a:r>
              <a:endParaRPr lang="en-ID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294224121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2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8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8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2" presetClass="entr" presetSubtype="1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83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8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8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8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2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8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2" presetClass="entr" presetSubtype="1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83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8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0" dur="5600" fill="hold"/>
                                        <p:tgtEl>
                                          <p:spTgt spid="8212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4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2" dur="5600" fill="hold"/>
                                        <p:tgtEl>
                                          <p:spTgt spid="8211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43" presetID="35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0 L -0.0823 0 " pathEditMode="relative" rAng="0" ptsTypes="AA">
                                      <p:cBhvr>
                                        <p:cTn id="44" dur="2000" fill="hold"/>
                                        <p:tgtEl>
                                          <p:spTgt spid="82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115" y="0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35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4.44444E-6 L -0.04779 4.44444E-6 " pathEditMode="relative" rAng="0" ptsTypes="AA">
                                      <p:cBhvr>
                                        <p:cTn id="46" dur="1250" fill="hold"/>
                                        <p:tgtEl>
                                          <p:spTgt spid="82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96" y="0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35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-1.85185E-6 L 0.08164 -1.85185E-6 " pathEditMode="relative" rAng="0" ptsTypes="AA">
                                      <p:cBhvr>
                                        <p:cTn id="48" dur="2000" fill="hold"/>
                                        <p:tgtEl>
                                          <p:spTgt spid="83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76" y="0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2" presetClass="entr" presetSubtype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1000" fill="hold"/>
                                        <p:tgtEl>
                                          <p:spTgt spid="83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1000" fill="hold"/>
                                        <p:tgtEl>
                                          <p:spTgt spid="83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2" presetClass="path" presetSubtype="0" repeatCount="indefinite" autoRev="1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animMotion origin="layout" path="M -6.25E-7 -2.22222E-6 L -6.25E-7 0.07523 " pathEditMode="relative" rAng="0" ptsTypes="AA">
                                      <p:cBhvr>
                                        <p:cTn id="54" dur="800" fill="hold"/>
                                        <p:tgtEl>
                                          <p:spTgt spid="83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750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2" presetClass="exit" presetSubtype="8" accel="100000" fill="hold" grpId="1" nodeType="withEffect">
                                  <p:stCondLst>
                                    <p:cond delay="60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82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82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2" presetClass="entr" presetSubtype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1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1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path" presetSubtype="0" repeatCount="indefinite" autoRev="1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animMotion origin="layout" path="M -2.08333E-7 -1.48148E-6 L -2.08333E-7 0.07523 " pathEditMode="relative" rAng="0" ptsTypes="AA">
                                      <p:cBhvr>
                                        <p:cTn id="66" dur="8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750"/>
                                    </p:animMotion>
                                  </p:childTnLst>
                                </p:cTn>
                              </p:par>
                              <p:par>
                                <p:cTn id="67" presetID="2" presetClass="entr" presetSubtype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10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10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42" presetClass="path" presetSubtype="0" repeatCount="indefinite" autoRev="1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animMotion origin="layout" path="M 4.79167E-6 -3.33333E-6 L 4.79167E-6 0.07523 " pathEditMode="relative" rAng="0" ptsTypes="AA">
                                      <p:cBhvr>
                                        <p:cTn id="72" dur="8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75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59" grpId="0" animBg="1"/>
      <p:bldP spid="8301" grpId="0" animBg="1"/>
      <p:bldP spid="8268" grpId="0" animBg="1"/>
      <p:bldP spid="8253" grpId="0"/>
      <p:bldP spid="8253" grpId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2962</TotalTime>
  <Words>133</Words>
  <Application>Microsoft Office PowerPoint</Application>
  <PresentationFormat>Widescreen</PresentationFormat>
  <Paragraphs>44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30" baseType="lpstr">
      <vt:lpstr>Ebrima</vt:lpstr>
      <vt:lpstr>Myriad Pro Light</vt:lpstr>
      <vt:lpstr>Calibri</vt:lpstr>
      <vt:lpstr>Raleway</vt:lpstr>
      <vt:lpstr>Arial</vt:lpstr>
      <vt:lpstr>Cooper Black</vt:lpstr>
      <vt:lpstr>Bebas Neue</vt:lpstr>
      <vt:lpstr>Calibri Light</vt:lpstr>
      <vt:lpstr>Pacifico</vt:lpstr>
      <vt:lpstr>Eras Demi ITC</vt:lpstr>
      <vt:lpstr>Adobe Garamond Pro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ROOTPIXEL</dc:creator>
  <cp:lastModifiedBy>Muhammad iqbal Agistany</cp:lastModifiedBy>
  <cp:revision>152</cp:revision>
  <dcterms:created xsi:type="dcterms:W3CDTF">2017-10-10T13:12:51Z</dcterms:created>
  <dcterms:modified xsi:type="dcterms:W3CDTF">2021-10-19T01:11:02Z</dcterms:modified>
</cp:coreProperties>
</file>